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5" r:id="rId6"/>
    <p:sldId id="267" r:id="rId7"/>
    <p:sldId id="268" r:id="rId8"/>
    <p:sldId id="269" r:id="rId9"/>
    <p:sldId id="270" r:id="rId10"/>
    <p:sldId id="263" r:id="rId11"/>
    <p:sldId id="272" r:id="rId1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152" d="100"/>
          <a:sy n="152" d="100"/>
        </p:scale>
        <p:origin x="-103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07/09/17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07/09/17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07/09/17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07/09/17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07/09/17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07/09/17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07/09/17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07/09/17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07/09/17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07/09/17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07/09/17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Main/Software" TargetMode="External"/><Relationship Id="rId4" Type="http://schemas.openxmlformats.org/officeDocument/2006/relationships/hyperlink" Target="http://www.wch.cn/download/CH341SER_ZIP.html" TargetMode="External"/><Relationship Id="rId5" Type="http://schemas.openxmlformats.org/officeDocument/2006/relationships/hyperlink" Target="http://arduino.esp8266.com/stable/package_esp8266com_index.json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dhoo/SimpleIOT" TargetMode="External"/><Relationship Id="rId4" Type="http://schemas.openxmlformats.org/officeDocument/2006/relationships/hyperlink" Target="https://www.uradmonitor.com/dashboard/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pocketmagic.net/simple-io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SIMPLE </a:t>
            </a:r>
            <a:r>
              <a:rPr lang="en-US" dirty="0"/>
              <a:t>IOT WORKSHOP</a:t>
            </a:r>
            <a:br>
              <a:rPr lang="en-US" dirty="0"/>
            </a:br>
            <a:r>
              <a:rPr lang="en-US" sz="1800" dirty="0" smtClean="0"/>
              <a:t>https</a:t>
            </a:r>
            <a:r>
              <a:rPr lang="en-US" sz="1800" dirty="0"/>
              <a:t>://</a:t>
            </a:r>
            <a:r>
              <a:rPr lang="en-US" sz="1800" dirty="0" err="1"/>
              <a:t>www.pocketmagic.net</a:t>
            </a:r>
            <a:r>
              <a:rPr lang="en-US" sz="1800" dirty="0"/>
              <a:t>/simple-</a:t>
            </a:r>
            <a:r>
              <a:rPr lang="en-US" sz="1800" dirty="0" err="1"/>
              <a:t>iot</a:t>
            </a:r>
            <a:r>
              <a:rPr lang="en-US" sz="1800" dirty="0"/>
              <a:t>/</a:t>
            </a:r>
            <a:endParaRPr lang="en-US" sz="1800" dirty="0">
              <a:latin typeface="Open Sans"/>
              <a:cs typeface="Open San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Internet connected temperature sensor</a:t>
            </a:r>
            <a:endParaRPr lang="en-US" dirty="0"/>
          </a:p>
        </p:txBody>
      </p:sp>
      <p:pic>
        <p:nvPicPr>
          <p:cNvPr id="8" name="Picture 7" descr="simpleI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43150"/>
            <a:ext cx="1805905" cy="2051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The results and data access</a:t>
            </a:r>
            <a:endParaRPr lang="en-US" dirty="0"/>
          </a:p>
        </p:txBody>
      </p:sp>
      <p:pic>
        <p:nvPicPr>
          <p:cNvPr id="3" name="Content Placeholder 2" descr="simple_iot_temperature_header.jpg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2" r="6842"/>
          <a:stretch>
            <a:fillRect/>
          </a:stretch>
        </p:blipFill>
        <p:spPr>
          <a:xfrm>
            <a:off x="838200" y="1352550"/>
            <a:ext cx="7467600" cy="3000998"/>
          </a:xfrm>
        </p:spPr>
      </p:pic>
      <p:sp>
        <p:nvSpPr>
          <p:cNvPr id="6" name="TextBox 5"/>
          <p:cNvSpPr txBox="1"/>
          <p:nvPr/>
        </p:nvSpPr>
        <p:spPr>
          <a:xfrm>
            <a:off x="1828800" y="4476750"/>
            <a:ext cx="540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Open Sans"/>
                <a:cs typeface="Open Sans"/>
              </a:rPr>
              <a:t>https://</a:t>
            </a:r>
            <a:r>
              <a:rPr lang="en-US" dirty="0" err="1" smtClean="0">
                <a:latin typeface="Open Sans"/>
                <a:cs typeface="Open Sans"/>
              </a:rPr>
              <a:t>www.uradmonitor.com</a:t>
            </a:r>
            <a:r>
              <a:rPr lang="en-US" dirty="0" smtClean="0">
                <a:latin typeface="Open Sans"/>
                <a:cs typeface="Open Sans"/>
              </a:rPr>
              <a:t>/?open=13XXXXXX</a:t>
            </a:r>
            <a:endParaRPr lang="en-US" dirty="0">
              <a:latin typeface="Open Sans"/>
              <a:cs typeface="Open San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Thanks for your time!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76599"/>
          </a:xfrm>
        </p:spPr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Radu</a:t>
            </a:r>
            <a:r>
              <a:rPr lang="en-US" b="1" dirty="0" smtClean="0"/>
              <a:t> </a:t>
            </a:r>
            <a:r>
              <a:rPr lang="en-US" b="1" dirty="0" err="1" smtClean="0"/>
              <a:t>Motisan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r</a:t>
            </a:r>
            <a:r>
              <a:rPr lang="en-US" dirty="0" err="1" smtClean="0"/>
              <a:t>adhoo.tech@gmail.com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025" y="1352549"/>
            <a:ext cx="2877952" cy="3268625"/>
          </a:xfrm>
        </p:spPr>
      </p:pic>
      <p:sp>
        <p:nvSpPr>
          <p:cNvPr id="11" name="TextBox 10"/>
          <p:cNvSpPr txBox="1"/>
          <p:nvPr/>
        </p:nvSpPr>
        <p:spPr>
          <a:xfrm>
            <a:off x="5486400" y="4629150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Simple IOT Device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7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76599"/>
          </a:xfrm>
        </p:spPr>
        <p:txBody>
          <a:bodyPr>
            <a:normAutofit fontScale="77500" lnSpcReduction="20000"/>
          </a:bodyPr>
          <a:lstStyle>
            <a:extLst/>
          </a:lstStyle>
          <a:p>
            <a:pPr marL="0" indent="0">
              <a:buNone/>
            </a:pPr>
            <a:r>
              <a:rPr lang="en-US" b="1" dirty="0" err="1" smtClean="0"/>
              <a:t>Radu</a:t>
            </a:r>
            <a:r>
              <a:rPr lang="en-US" b="1" dirty="0" smtClean="0"/>
              <a:t> </a:t>
            </a:r>
            <a:r>
              <a:rPr lang="en-US" b="1" dirty="0" err="1" smtClean="0"/>
              <a:t>Motisan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uRADMonitor</a:t>
            </a:r>
            <a:r>
              <a:rPr lang="en-US" b="1" dirty="0" smtClean="0"/>
              <a:t> Founder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uRADMonitor</a:t>
            </a:r>
            <a:r>
              <a:rPr lang="en-US" dirty="0" smtClean="0"/>
              <a:t> is a global network of IOT devices used for environmental monitoring. There are close to 800 units worldwide.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r</a:t>
            </a:r>
            <a:r>
              <a:rPr lang="en-US" dirty="0" err="1" smtClean="0"/>
              <a:t>adhoo.tech@gmail.com</a:t>
            </a:r>
            <a:endParaRPr lang="en-US" dirty="0"/>
          </a:p>
        </p:txBody>
      </p:sp>
      <p:pic>
        <p:nvPicPr>
          <p:cNvPr id="10" name="Content Placeholder 9" descr="nice_globe.png"/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5" b="7945"/>
          <a:stretch>
            <a:fillRect/>
          </a:stretch>
        </p:blipFill>
        <p:spPr/>
      </p:pic>
      <p:sp>
        <p:nvSpPr>
          <p:cNvPr id="11" name="TextBox 10"/>
          <p:cNvSpPr txBox="1"/>
          <p:nvPr/>
        </p:nvSpPr>
        <p:spPr>
          <a:xfrm>
            <a:off x="5257800" y="4629150"/>
            <a:ext cx="305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uRADMonitor</a:t>
            </a:r>
            <a:r>
              <a:rPr lang="en-US" dirty="0" smtClean="0"/>
              <a:t> units on the globe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886200" cy="3657600"/>
          </a:xfrm>
        </p:spPr>
        <p:txBody>
          <a:bodyPr anchor="ctr">
            <a:normAutofit/>
          </a:bodyPr>
          <a:lstStyle>
            <a:extLst/>
          </a:lstStyle>
          <a:p>
            <a:pPr marL="0" lvl="1" indent="0">
              <a:buNone/>
            </a:pPr>
            <a:r>
              <a:rPr lang="en-US" dirty="0"/>
              <a:t>IOT stands for Internet of Things and refers to small devices equipped with direct internet connectivity, without needing an external computer. </a:t>
            </a:r>
            <a:endParaRPr lang="en-US" dirty="0" smtClean="0"/>
          </a:p>
          <a:p>
            <a:pPr marL="0" lvl="1" indent="0">
              <a:buNone/>
            </a:pPr>
            <a:r>
              <a:rPr lang="en-US" dirty="0" smtClean="0"/>
              <a:t>They are cheap and low power.</a:t>
            </a:r>
            <a:endParaRPr lang="en-US" dirty="0" smtClean="0"/>
          </a:p>
        </p:txBody>
      </p:sp>
      <p:pic>
        <p:nvPicPr>
          <p:cNvPr id="5" name="j0314068.jp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01" y="1780697"/>
            <a:ext cx="3886200" cy="2580679"/>
          </a:xfrm>
        </p:spPr>
      </p:pic>
      <p:sp>
        <p:nvSpPr>
          <p:cNvPr id="6" name="TextBox 5"/>
          <p:cNvSpPr txBox="1"/>
          <p:nvPr/>
        </p:nvSpPr>
        <p:spPr>
          <a:xfrm>
            <a:off x="5029200" y="4629150"/>
            <a:ext cx="348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Early IOT Device based on en28j60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Hands on IOT Workshop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09600" y="1504950"/>
            <a:ext cx="1600200" cy="3067050"/>
          </a:xfrm>
        </p:spPr>
        <p:txBody>
          <a:bodyPr>
            <a:normAutofit fontScale="85000" lnSpcReduction="10000"/>
          </a:bodyPr>
          <a:lstStyle>
            <a:extLst/>
          </a:lstStyle>
          <a:p>
            <a:r>
              <a:rPr lang="en-US" u="sng" dirty="0" smtClean="0"/>
              <a:t>Today </a:t>
            </a:r>
            <a:r>
              <a:rPr lang="en-US" u="sng" dirty="0"/>
              <a:t>w</a:t>
            </a:r>
            <a:r>
              <a:rPr lang="en-US" u="sng" dirty="0" smtClean="0"/>
              <a:t>e build an IOT device!</a:t>
            </a:r>
          </a:p>
          <a:p>
            <a:r>
              <a:rPr lang="en-US" sz="2100" u="sng" dirty="0" smtClean="0"/>
              <a:t>Requirements</a:t>
            </a:r>
            <a:r>
              <a:rPr lang="en-US" u="sng" dirty="0" smtClean="0"/>
              <a:t>:</a:t>
            </a:r>
          </a:p>
          <a:p>
            <a:r>
              <a:rPr lang="en-US" dirty="0" smtClean="0"/>
              <a:t>Simple IOT Kit</a:t>
            </a:r>
          </a:p>
          <a:p>
            <a:r>
              <a:rPr lang="en-US" dirty="0" smtClean="0"/>
              <a:t>Soldering station</a:t>
            </a:r>
          </a:p>
          <a:p>
            <a:r>
              <a:rPr lang="en-US" dirty="0" smtClean="0"/>
              <a:t>Computer</a:t>
            </a:r>
          </a:p>
          <a:p>
            <a:r>
              <a:rPr lang="en-US" dirty="0" err="1" smtClean="0"/>
              <a:t>MicroUSB</a:t>
            </a:r>
            <a:r>
              <a:rPr lang="en-US" dirty="0" smtClean="0"/>
              <a:t> cable</a:t>
            </a:r>
          </a:p>
        </p:txBody>
      </p:sp>
      <p:pic>
        <p:nvPicPr>
          <p:cNvPr id="6" name="Content Placeholder 5" descr="simple_iot_hardware.jpg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" r="250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Simple IOT Architecture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09600" y="1504950"/>
            <a:ext cx="1600200" cy="3067050"/>
          </a:xfrm>
        </p:spPr>
        <p:txBody>
          <a:bodyPr/>
          <a:lstStyle>
            <a:extLst/>
          </a:lstStyle>
          <a:p>
            <a:r>
              <a:rPr lang="en-US" dirty="0" smtClean="0"/>
              <a:t>IOT Device</a:t>
            </a:r>
          </a:p>
          <a:p>
            <a:r>
              <a:rPr lang="en-US" dirty="0" smtClean="0"/>
              <a:t>Server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428750"/>
            <a:ext cx="5943600" cy="3200400"/>
          </a:xfrm>
        </p:spPr>
      </p:pic>
    </p:spTree>
    <p:extLst>
      <p:ext uri="{BB962C8B-B14F-4D97-AF65-F5344CB8AC3E}">
        <p14:creationId xmlns:p14="http://schemas.microsoft.com/office/powerpoint/2010/main" val="202447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Software requirements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09600" y="1504950"/>
            <a:ext cx="1600200" cy="3067050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Please install the following:</a:t>
            </a:r>
          </a:p>
          <a:p>
            <a:r>
              <a:rPr lang="en-US" dirty="0" err="1" smtClean="0"/>
              <a:t>Arduino</a:t>
            </a:r>
            <a:r>
              <a:rPr lang="en-US" dirty="0" smtClean="0"/>
              <a:t> IDE</a:t>
            </a:r>
          </a:p>
          <a:p>
            <a:r>
              <a:rPr lang="en-US" dirty="0" smtClean="0"/>
              <a:t>CH340 driver</a:t>
            </a:r>
          </a:p>
          <a:p>
            <a:r>
              <a:rPr lang="en-US" dirty="0" smtClean="0"/>
              <a:t>Configure </a:t>
            </a:r>
            <a:r>
              <a:rPr lang="en-US" dirty="0" err="1" smtClean="0"/>
              <a:t>Arduino</a:t>
            </a:r>
            <a:r>
              <a:rPr lang="en-US" dirty="0" smtClean="0"/>
              <a:t> IDE for ESP8266.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https://www.arduino.cc/en/Main/</a:t>
            </a:r>
            <a:r>
              <a:rPr lang="en-US" dirty="0" smtClean="0">
                <a:hlinkClick r:id="rId3"/>
              </a:rPr>
              <a:t>Software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http://www.wch.cn/download/</a:t>
            </a:r>
            <a:r>
              <a:rPr lang="en-US" dirty="0" smtClean="0">
                <a:hlinkClick r:id="rId4"/>
              </a:rPr>
              <a:t>CH341SER_ZIP.html</a:t>
            </a:r>
            <a:endParaRPr lang="en-US" dirty="0" smtClean="0"/>
          </a:p>
          <a:p>
            <a:r>
              <a:rPr lang="en-US" dirty="0" smtClean="0"/>
              <a:t>Additional boards </a:t>
            </a:r>
            <a:r>
              <a:rPr lang="en-US" dirty="0"/>
              <a:t>Manager: </a:t>
            </a:r>
            <a:r>
              <a:rPr lang="en-US" dirty="0">
                <a:hlinkClick r:id="rId5"/>
              </a:rPr>
              <a:t>http://arduino.esp8266.com/stable/</a:t>
            </a:r>
            <a:r>
              <a:rPr lang="en-US" dirty="0" smtClean="0">
                <a:hlinkClick r:id="rId5"/>
              </a:rPr>
              <a:t>package_esp8266com_index.json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39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Assembling the hardware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09600" y="1504950"/>
            <a:ext cx="1600200" cy="3067050"/>
          </a:xfrm>
        </p:spPr>
        <p:txBody>
          <a:bodyPr>
            <a:normAutofit fontScale="92500" lnSpcReduction="10000"/>
          </a:bodyPr>
          <a:lstStyle>
            <a:extLst/>
          </a:lstStyle>
          <a:p>
            <a:r>
              <a:rPr lang="en-US" dirty="0" smtClean="0"/>
              <a:t>Solder the headers so the modules can stack together with the battery shield at the middle and the temperature sensor at the top.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Content Placeholder 4" descr="simple_iot_assembled.jpg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" r="24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85123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Downloading the firmware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09600" y="1504950"/>
            <a:ext cx="1600200" cy="3067050"/>
          </a:xfrm>
        </p:spPr>
        <p:txBody>
          <a:bodyPr>
            <a:normAutofit fontScale="92500" lnSpcReduction="20000"/>
          </a:bodyPr>
          <a:lstStyle>
            <a:extLst/>
          </a:lstStyle>
          <a:p>
            <a:r>
              <a:rPr lang="en-US" dirty="0" smtClean="0"/>
              <a:t>Download the firmware from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 your </a:t>
            </a:r>
            <a:r>
              <a:rPr lang="en-US" dirty="0" err="1" smtClean="0"/>
              <a:t>Wifi</a:t>
            </a:r>
            <a:r>
              <a:rPr lang="en-US" dirty="0" smtClean="0"/>
              <a:t> Router settings to the code (SSID + Key).</a:t>
            </a:r>
          </a:p>
          <a:p>
            <a:r>
              <a:rPr lang="en-US" dirty="0" smtClean="0"/>
              <a:t>Add the user ID and the user Key.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code:</a:t>
            </a:r>
            <a:r>
              <a:rPr lang="en-US" dirty="0" err="1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://github.com/radhoo/</a:t>
            </a:r>
            <a:r>
              <a:rPr lang="en-US" dirty="0" smtClean="0">
                <a:hlinkClick r:id="rId3"/>
              </a:rPr>
              <a:t>SimpleIOT</a:t>
            </a:r>
            <a:endParaRPr lang="en-US" dirty="0" smtClean="0"/>
          </a:p>
          <a:p>
            <a:r>
              <a:rPr lang="en-US" dirty="0" smtClean="0"/>
              <a:t>Create a user account on: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://www.uradmonitor.com/dashboard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79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09600" y="1504950"/>
            <a:ext cx="1600200" cy="3067050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Know the code and try to improve it:</a:t>
            </a:r>
          </a:p>
          <a:p>
            <a:r>
              <a:rPr lang="en-US" dirty="0" smtClean="0"/>
              <a:t>More sensors</a:t>
            </a:r>
          </a:p>
          <a:p>
            <a:r>
              <a:rPr lang="en-US" dirty="0" smtClean="0"/>
              <a:t>Power saving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EXP Protocol </a:t>
            </a:r>
            <a:r>
              <a:rPr lang="en-US" dirty="0"/>
              <a:t>is presented here: </a:t>
            </a:r>
            <a:r>
              <a:rPr lang="en-US" dirty="0">
                <a:hlinkClick r:id="rId3"/>
              </a:rPr>
              <a:t>https://www.pocketmagic.net/simple-iot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ESP8266 </a:t>
            </a:r>
            <a:r>
              <a:rPr lang="en-US" dirty="0"/>
              <a:t>deep sleep: </a:t>
            </a:r>
            <a:r>
              <a:rPr lang="en-US" dirty="0" err="1"/>
              <a:t>ESP.deepSleep</a:t>
            </a:r>
            <a:r>
              <a:rPr lang="en-US" dirty="0"/>
              <a:t>(50e6); // 50e6 is 50 seconds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4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Presentation.potx</Template>
  <TotalTime>0</TotalTime>
  <Words>330</Words>
  <Application>Microsoft Macintosh PowerPoint</Application>
  <PresentationFormat>On-screen Show (16:9)</PresentationFormat>
  <Paragraphs>67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Widescreen Presentation</vt:lpstr>
      <vt:lpstr>SIMPLE IOT WORKSHOP https://www.pocketmagic.net/simple-iot/</vt:lpstr>
      <vt:lpstr>About me</vt:lpstr>
      <vt:lpstr>Introduction</vt:lpstr>
      <vt:lpstr>Hands on IOT Workshop</vt:lpstr>
      <vt:lpstr>Simple IOT Architecture</vt:lpstr>
      <vt:lpstr>Software requirements</vt:lpstr>
      <vt:lpstr>Assembling the hardware</vt:lpstr>
      <vt:lpstr>Downloading the firmware</vt:lpstr>
      <vt:lpstr>Improvements</vt:lpstr>
      <vt:lpstr>The results and data access</vt:lpstr>
      <vt:lpstr>Thanks for your time!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2010-04-19T20:53:40Z</dcterms:created>
  <dcterms:modified xsi:type="dcterms:W3CDTF">2017-09-07T12:59:39Z</dcterms:modified>
</cp:coreProperties>
</file>