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5" r:id="rId6"/>
    <p:sldId id="261" r:id="rId7"/>
    <p:sldId id="266" r:id="rId8"/>
    <p:sldId id="267" r:id="rId9"/>
    <p:sldId id="262" r:id="rId10"/>
    <p:sldId id="270" r:id="rId11"/>
    <p:sldId id="27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E95-6E08-4C85-A99C-C577D0E8D561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293C-C3B2-4C63-A330-8A3AEFA8E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91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E95-6E08-4C85-A99C-C577D0E8D561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293C-C3B2-4C63-A330-8A3AEFA8E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6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E95-6E08-4C85-A99C-C577D0E8D561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293C-C3B2-4C63-A330-8A3AEFA8E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52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E95-6E08-4C85-A99C-C577D0E8D561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293C-C3B2-4C63-A330-8A3AEFA8E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E95-6E08-4C85-A99C-C577D0E8D561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293C-C3B2-4C63-A330-8A3AEFA8E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40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E95-6E08-4C85-A99C-C577D0E8D561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293C-C3B2-4C63-A330-8A3AEFA8E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35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E95-6E08-4C85-A99C-C577D0E8D561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293C-C3B2-4C63-A330-8A3AEFA8E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7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E95-6E08-4C85-A99C-C577D0E8D561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293C-C3B2-4C63-A330-8A3AEFA8E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12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E95-6E08-4C85-A99C-C577D0E8D561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293C-C3B2-4C63-A330-8A3AEFA8E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15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E95-6E08-4C85-A99C-C577D0E8D561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293C-C3B2-4C63-A330-8A3AEFA8E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E95-6E08-4C85-A99C-C577D0E8D561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293C-C3B2-4C63-A330-8A3AEFA8E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49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DEE95-6E08-4C85-A99C-C577D0E8D561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9293C-C3B2-4C63-A330-8A3AEFA8E8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58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104503" y="0"/>
            <a:ext cx="5956663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CURSO ELECTRÓNICA DIGITAL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10938" y="2103120"/>
            <a:ext cx="9144000" cy="2521130"/>
          </a:xfrm>
          <a:solidFill>
            <a:schemeClr val="accent5">
              <a:alpha val="43000"/>
            </a:schemeClr>
          </a:solidFill>
        </p:spPr>
        <p:txBody>
          <a:bodyPr>
            <a:normAutofit/>
          </a:bodyPr>
          <a:lstStyle/>
          <a:p>
            <a:r>
              <a:rPr lang="es-ES" sz="88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ACERTIJOS PUERTAS LÓGICAS Y LEDS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val="247998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104503" y="0"/>
            <a:ext cx="5956663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CURSO ELECTRÓNICA DIGITAL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989DF1-BEF3-4C89-AB93-67048D2AA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122" y="994410"/>
            <a:ext cx="72294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2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104503" y="0"/>
            <a:ext cx="5956663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CURSO ELECTRÓNICA DIGITAL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FFA80B-15BF-4E0F-A440-B20C64ED35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2300287"/>
            <a:ext cx="4926330" cy="3694748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23F97C50-2E2A-4B5A-AC15-B5F0421B2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962" y="1074420"/>
            <a:ext cx="11119758" cy="640080"/>
          </a:xfrm>
          <a:solidFill>
            <a:schemeClr val="accent5">
              <a:alpha val="43000"/>
            </a:schemeClr>
          </a:solidFill>
        </p:spPr>
        <p:txBody>
          <a:bodyPr>
            <a:noAutofit/>
          </a:bodyPr>
          <a:lstStyle/>
          <a:p>
            <a:r>
              <a:rPr lang="es-ES" sz="40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SOLUCIÓN : ¡Se encienden todos los </a:t>
            </a:r>
            <a:r>
              <a:rPr lang="es-ES" sz="4000" b="1" dirty="0" err="1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LEDs</a:t>
            </a:r>
            <a:r>
              <a:rPr lang="es-ES" sz="40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 (0,2,4,6)!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33238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104503" y="0"/>
            <a:ext cx="5956663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CURSO ELECTRÓNICA DIGITAL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615440" y="1711234"/>
            <a:ext cx="9144000" cy="3709851"/>
          </a:xfrm>
          <a:solidFill>
            <a:schemeClr val="accent5">
              <a:alpha val="43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40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INSTRUCCIONES:</a:t>
            </a:r>
            <a:br>
              <a:rPr lang="es-ES" sz="40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</a:br>
            <a:br>
              <a:rPr lang="es-ES" sz="40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</a:br>
            <a:r>
              <a:rPr lang="es-ES" sz="3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A continuación verá 3 circuitos hechos con el programa </a:t>
            </a:r>
            <a:r>
              <a:rPr lang="es-ES" sz="3600" b="1" dirty="0" err="1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Icestudio</a:t>
            </a:r>
            <a:r>
              <a:rPr lang="es-ES" sz="3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. A partir de su conocimiento de puertas lógicas, tiene que adivinar que led o leds se encenderán en la placa. En la siguiente diapositiva al ejercicio estará la solución.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5357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104503" y="0"/>
            <a:ext cx="5956663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CURSO ELECTRÓNICA DIGITAL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67543" y="2220685"/>
            <a:ext cx="9144000" cy="2063931"/>
          </a:xfrm>
          <a:solidFill>
            <a:schemeClr val="accent5">
              <a:alpha val="43000"/>
            </a:schemeClr>
          </a:solidFill>
        </p:spPr>
        <p:txBody>
          <a:bodyPr>
            <a:noAutofit/>
          </a:bodyPr>
          <a:lstStyle/>
          <a:p>
            <a:r>
              <a:rPr lang="es-ES" sz="138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EJERCICIO 1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428868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104503" y="0"/>
            <a:ext cx="5956663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CURSO ELECTRÓNICA DIGITAL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590" y="1306286"/>
            <a:ext cx="9987264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0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104503" y="0"/>
            <a:ext cx="5956663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CURSO ELECTRÓNICA DIGITAL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74EFF4-96DA-477D-B534-2AA456B9F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34" y="2220276"/>
            <a:ext cx="5040631" cy="3780474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0FABCCB1-2F8C-4DA5-9468-6235282AF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963" y="1074420"/>
            <a:ext cx="6976382" cy="640080"/>
          </a:xfrm>
          <a:solidFill>
            <a:schemeClr val="accent5">
              <a:alpha val="43000"/>
            </a:schemeClr>
          </a:solidFill>
        </p:spPr>
        <p:txBody>
          <a:bodyPr>
            <a:noAutofit/>
          </a:bodyPr>
          <a:lstStyle/>
          <a:p>
            <a:r>
              <a:rPr lang="es-ES" sz="40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SOLUCIÓN : ¡Solamente el LED 1!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06963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104503" y="0"/>
            <a:ext cx="5956663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CURSO ELECTRÓNICA DIGITAL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67543" y="2220685"/>
            <a:ext cx="9144000" cy="2063931"/>
          </a:xfrm>
          <a:solidFill>
            <a:schemeClr val="accent5">
              <a:alpha val="43000"/>
            </a:schemeClr>
          </a:solidFill>
        </p:spPr>
        <p:txBody>
          <a:bodyPr>
            <a:noAutofit/>
          </a:bodyPr>
          <a:lstStyle/>
          <a:p>
            <a:r>
              <a:rPr lang="es-ES" sz="138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EJERCICIO 2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85834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104503" y="0"/>
            <a:ext cx="5956663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CURSO ELECTRÓNICA DIGITAL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247" y="1461134"/>
            <a:ext cx="8123347" cy="40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2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104503" y="0"/>
            <a:ext cx="5956663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CURSO ELECTRÓNICA DIGITAL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7C1CE8-91EC-4A07-8B36-015B561072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9" y="2337434"/>
            <a:ext cx="5128261" cy="3846196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71B964EA-85C7-4AAC-B4B6-5BF82172D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962" y="1074420"/>
            <a:ext cx="8662307" cy="640080"/>
          </a:xfrm>
          <a:solidFill>
            <a:schemeClr val="accent5">
              <a:alpha val="43000"/>
            </a:schemeClr>
          </a:solidFill>
        </p:spPr>
        <p:txBody>
          <a:bodyPr>
            <a:noAutofit/>
          </a:bodyPr>
          <a:lstStyle/>
          <a:p>
            <a:r>
              <a:rPr lang="es-ES" sz="40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SOLUCIÓN : ¡Se encienden los LEDS 1 y 2!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85690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104503" y="0"/>
            <a:ext cx="5956663" cy="69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CURSO ELECTRÓNICA DIGITAL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67543" y="2220685"/>
            <a:ext cx="9144000" cy="2063931"/>
          </a:xfrm>
          <a:solidFill>
            <a:schemeClr val="accent5">
              <a:alpha val="43000"/>
            </a:schemeClr>
          </a:solidFill>
        </p:spPr>
        <p:txBody>
          <a:bodyPr>
            <a:noAutofit/>
          </a:bodyPr>
          <a:lstStyle/>
          <a:p>
            <a:r>
              <a:rPr lang="es-ES" sz="138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EJERCICIO 3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060017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76</Words>
  <Application>Microsoft Office PowerPoint</Application>
  <PresentationFormat>Panorámica</PresentationFormat>
  <Paragraphs>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ACERTIJOS PUERTAS LÓGICAS Y LEDS</vt:lpstr>
      <vt:lpstr>INSTRUCCIONES:  A continuación verá 3 circuitos hechos con el programa Icestudio. A partir de su conocimiento de puertas lógicas, tiene que adivinar que led o leds se encenderán en la placa. En la siguiente diapositiva al ejercicio estará la solución.</vt:lpstr>
      <vt:lpstr>EJERCICIO 1</vt:lpstr>
      <vt:lpstr>Presentación de PowerPoint</vt:lpstr>
      <vt:lpstr>SOLUCIÓN : ¡Solamente el LED 1!</vt:lpstr>
      <vt:lpstr>EJERCICIO 2</vt:lpstr>
      <vt:lpstr>Presentación de PowerPoint</vt:lpstr>
      <vt:lpstr>SOLUCIÓN : ¡Se encienden los LEDS 1 y 2!</vt:lpstr>
      <vt:lpstr>EJERCICIO 3</vt:lpstr>
      <vt:lpstr>Presentación de PowerPoint</vt:lpstr>
      <vt:lpstr>SOLUCIÓN : ¡Se encienden todos los LEDs (0,2,4,6)!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ACERTIJOS PUERTAS LÓGICAS Y LEDS</dc:title>
  <dc:creator>Luisiana</dc:creator>
  <cp:lastModifiedBy>Jorge</cp:lastModifiedBy>
  <cp:revision>4</cp:revision>
  <dcterms:created xsi:type="dcterms:W3CDTF">2017-10-31T14:04:58Z</dcterms:created>
  <dcterms:modified xsi:type="dcterms:W3CDTF">2017-10-31T15:43:34Z</dcterms:modified>
</cp:coreProperties>
</file>