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9712" autoAdjust="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83C0-BC27-46FD-9877-03D5D328F349}" type="datetimeFigureOut">
              <a:rPr lang="es-MX" smtClean="0"/>
              <a:t>09/02/2017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EF55-4DED-44D6-8C60-6A97F1766E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760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83C0-BC27-46FD-9877-03D5D328F349}" type="datetimeFigureOut">
              <a:rPr lang="es-MX" smtClean="0"/>
              <a:t>09/02/2017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EF55-4DED-44D6-8C60-6A97F1766E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054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83C0-BC27-46FD-9877-03D5D328F349}" type="datetimeFigureOut">
              <a:rPr lang="es-MX" smtClean="0"/>
              <a:t>09/02/2017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EF55-4DED-44D6-8C60-6A97F1766E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928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83C0-BC27-46FD-9877-03D5D328F349}" type="datetimeFigureOut">
              <a:rPr lang="es-MX" smtClean="0"/>
              <a:t>09/02/2017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EF55-4DED-44D6-8C60-6A97F1766E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5229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83C0-BC27-46FD-9877-03D5D328F349}" type="datetimeFigureOut">
              <a:rPr lang="es-MX" smtClean="0"/>
              <a:t>09/02/2017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EF55-4DED-44D6-8C60-6A97F1766E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257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83C0-BC27-46FD-9877-03D5D328F349}" type="datetimeFigureOut">
              <a:rPr lang="es-MX" smtClean="0"/>
              <a:t>09/02/2017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EF55-4DED-44D6-8C60-6A97F1766E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160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83C0-BC27-46FD-9877-03D5D328F349}" type="datetimeFigureOut">
              <a:rPr lang="es-MX" smtClean="0"/>
              <a:t>09/02/2017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EF55-4DED-44D6-8C60-6A97F1766E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57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83C0-BC27-46FD-9877-03D5D328F349}" type="datetimeFigureOut">
              <a:rPr lang="es-MX" smtClean="0"/>
              <a:t>09/02/2017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EF55-4DED-44D6-8C60-6A97F1766E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344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83C0-BC27-46FD-9877-03D5D328F349}" type="datetimeFigureOut">
              <a:rPr lang="es-MX" smtClean="0"/>
              <a:t>09/02/2017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EF55-4DED-44D6-8C60-6A97F1766E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294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83C0-BC27-46FD-9877-03D5D328F349}" type="datetimeFigureOut">
              <a:rPr lang="es-MX" smtClean="0"/>
              <a:t>09/02/2017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EF55-4DED-44D6-8C60-6A97F1766E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820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83C0-BC27-46FD-9877-03D5D328F349}" type="datetimeFigureOut">
              <a:rPr lang="es-MX" smtClean="0"/>
              <a:t>09/02/2017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EF55-4DED-44D6-8C60-6A97F1766E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036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083C0-BC27-46FD-9877-03D5D328F349}" type="datetimeFigureOut">
              <a:rPr lang="es-MX" smtClean="0"/>
              <a:t>09/02/2017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FEF55-4DED-44D6-8C60-6A97F1766E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207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2152"/>
            <a:ext cx="12192000" cy="6854653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9267826" y="3038475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C00000"/>
                </a:solidFill>
              </a:rPr>
              <a:t>Se cambiaria el correo con el nombre de la pagina</a:t>
            </a:r>
            <a:endParaRPr lang="es-ES" dirty="0">
              <a:solidFill>
                <a:srgbClr val="C00000"/>
              </a:solidFill>
            </a:endParaRPr>
          </a:p>
        </p:txBody>
      </p:sp>
      <p:cxnSp>
        <p:nvCxnSpPr>
          <p:cNvPr id="15" name="14 Conector recto de flecha"/>
          <p:cNvCxnSpPr/>
          <p:nvPr/>
        </p:nvCxnSpPr>
        <p:spPr>
          <a:xfrm>
            <a:off x="7096125" y="2847975"/>
            <a:ext cx="2171701" cy="5810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449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7610475" y="2847975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C00000"/>
                </a:solidFill>
              </a:rPr>
              <a:t>eliminar</a:t>
            </a:r>
            <a:endParaRPr lang="es-ES" dirty="0">
              <a:solidFill>
                <a:srgbClr val="C00000"/>
              </a:solidFill>
            </a:endParaRPr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7797817" y="2314574"/>
            <a:ext cx="581025" cy="5619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>
            <a:off x="7029450" y="2286000"/>
            <a:ext cx="26574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1114425" y="2595562"/>
            <a:ext cx="20395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C00000"/>
                </a:solidFill>
              </a:rPr>
              <a:t>AGREGAR </a:t>
            </a:r>
          </a:p>
          <a:p>
            <a:r>
              <a:rPr lang="es-ES" dirty="0" smtClean="0">
                <a:solidFill>
                  <a:srgbClr val="C00000"/>
                </a:solidFill>
              </a:rPr>
              <a:t>QUIENES</a:t>
            </a:r>
            <a:r>
              <a:rPr lang="es-ES" dirty="0" smtClean="0"/>
              <a:t> </a:t>
            </a:r>
            <a:r>
              <a:rPr lang="es-ES" dirty="0" smtClean="0">
                <a:solidFill>
                  <a:srgbClr val="C00000"/>
                </a:solidFill>
              </a:rPr>
              <a:t>SOMOS</a:t>
            </a:r>
          </a:p>
          <a:p>
            <a:r>
              <a:rPr lang="es-ES" sz="1200" dirty="0" smtClean="0">
                <a:solidFill>
                  <a:srgbClr val="C00000"/>
                </a:solidFill>
              </a:rPr>
              <a:t>COLOCAR LOS INSTRUCTORES</a:t>
            </a:r>
            <a:endParaRPr lang="es-ES" sz="1200" dirty="0">
              <a:solidFill>
                <a:srgbClr val="C00000"/>
              </a:solidFill>
            </a:endParaRPr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1457325" y="2964894"/>
            <a:ext cx="141840" cy="10535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3562350" y="2964894"/>
            <a:ext cx="176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C00000"/>
                </a:solidFill>
              </a:rPr>
              <a:t>RESERVAR</a:t>
            </a:r>
            <a:r>
              <a:rPr lang="es-ES" dirty="0" smtClean="0"/>
              <a:t> </a:t>
            </a:r>
            <a:r>
              <a:rPr lang="es-ES" dirty="0" smtClean="0">
                <a:solidFill>
                  <a:srgbClr val="C00000"/>
                </a:solidFill>
              </a:rPr>
              <a:t>CLASE</a:t>
            </a:r>
            <a:endParaRPr lang="es-ES" dirty="0">
              <a:solidFill>
                <a:srgbClr val="C00000"/>
              </a:solidFill>
            </a:endParaRPr>
          </a:p>
        </p:txBody>
      </p:sp>
      <p:cxnSp>
        <p:nvCxnSpPr>
          <p:cNvPr id="22" name="21 Conector recto de flecha"/>
          <p:cNvCxnSpPr/>
          <p:nvPr/>
        </p:nvCxnSpPr>
        <p:spPr>
          <a:xfrm flipH="1">
            <a:off x="4171950" y="3149560"/>
            <a:ext cx="85725" cy="9366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2600325" y="3617892"/>
            <a:ext cx="1447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C00000"/>
                </a:solidFill>
              </a:rPr>
              <a:t>CLASES Y HORARIOS</a:t>
            </a:r>
            <a:endParaRPr lang="es-ES" sz="1200" dirty="0">
              <a:solidFill>
                <a:srgbClr val="C00000"/>
              </a:solidFill>
            </a:endParaRPr>
          </a:p>
        </p:txBody>
      </p:sp>
      <p:cxnSp>
        <p:nvCxnSpPr>
          <p:cNvPr id="25" name="24 Conector recto de flecha"/>
          <p:cNvCxnSpPr/>
          <p:nvPr/>
        </p:nvCxnSpPr>
        <p:spPr>
          <a:xfrm flipH="1">
            <a:off x="2781300" y="3894891"/>
            <a:ext cx="180975" cy="19133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332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11306175" y="39338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C00000"/>
                </a:solidFill>
              </a:rPr>
              <a:t>22</a:t>
            </a:r>
            <a:endParaRPr lang="es-ES" dirty="0">
              <a:solidFill>
                <a:srgbClr val="C00000"/>
              </a:solidFill>
            </a:endParaRPr>
          </a:p>
        </p:txBody>
      </p:sp>
      <p:cxnSp>
        <p:nvCxnSpPr>
          <p:cNvPr id="14" name="13 Conector recto de flecha"/>
          <p:cNvCxnSpPr/>
          <p:nvPr/>
        </p:nvCxnSpPr>
        <p:spPr>
          <a:xfrm flipH="1">
            <a:off x="10820400" y="4219575"/>
            <a:ext cx="571500" cy="8358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571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6195"/>
            <a:ext cx="12192000" cy="6854653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8324850" y="358140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C00000"/>
                </a:solidFill>
              </a:rPr>
              <a:t>En SPINNING:</a:t>
            </a:r>
            <a:endParaRPr lang="es-ES" dirty="0">
              <a:solidFill>
                <a:srgbClr val="C00000"/>
              </a:solidFill>
            </a:endParaRPr>
          </a:p>
        </p:txBody>
      </p:sp>
      <p:cxnSp>
        <p:nvCxnSpPr>
          <p:cNvPr id="14" name="13 Conector recto de flecha"/>
          <p:cNvCxnSpPr/>
          <p:nvPr/>
        </p:nvCxnSpPr>
        <p:spPr>
          <a:xfrm flipV="1">
            <a:off x="5819775" y="3766066"/>
            <a:ext cx="2505075" cy="8203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8772525" y="4177784"/>
            <a:ext cx="2268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C00000"/>
                </a:solidFill>
              </a:rPr>
              <a:t>EN  PILATES Y STRECH:</a:t>
            </a:r>
            <a:endParaRPr lang="es-ES" dirty="0">
              <a:solidFill>
                <a:srgbClr val="C00000"/>
              </a:solidFill>
            </a:endParaRPr>
          </a:p>
        </p:txBody>
      </p:sp>
      <p:cxnSp>
        <p:nvCxnSpPr>
          <p:cNvPr id="17" name="16 Conector recto de flecha"/>
          <p:cNvCxnSpPr>
            <a:endCxn id="15" idx="1"/>
          </p:cNvCxnSpPr>
          <p:nvPr/>
        </p:nvCxnSpPr>
        <p:spPr>
          <a:xfrm>
            <a:off x="7524750" y="4362450"/>
            <a:ext cx="12477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600075" y="2971800"/>
            <a:ext cx="548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C00000"/>
                </a:solidFill>
              </a:rPr>
              <a:t>CAMBIAR LA FOTO POR UNA DE MUCHOS CERTIFICADOS</a:t>
            </a:r>
            <a:endParaRPr lang="es-E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738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7143552" y="31014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C00000"/>
                </a:solidFill>
              </a:rPr>
              <a:t>22</a:t>
            </a:r>
            <a:endParaRPr lang="es-ES" dirty="0">
              <a:solidFill>
                <a:srgbClr val="C00000"/>
              </a:solidFill>
            </a:endParaRPr>
          </a:p>
        </p:txBody>
      </p:sp>
      <p:cxnSp>
        <p:nvCxnSpPr>
          <p:cNvPr id="14" name="13 Conector recto de flecha"/>
          <p:cNvCxnSpPr/>
          <p:nvPr/>
        </p:nvCxnSpPr>
        <p:spPr>
          <a:xfrm flipV="1">
            <a:off x="6810375" y="3428999"/>
            <a:ext cx="257175" cy="24765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06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46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-665077"/>
            <a:ext cx="12192000" cy="6854653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7096125" y="3287331"/>
            <a:ext cx="42576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C00000"/>
                </a:solidFill>
              </a:rPr>
              <a:t>HORARIO SPINNING</a:t>
            </a:r>
          </a:p>
          <a:p>
            <a:r>
              <a:rPr lang="es-ES" dirty="0" smtClean="0">
                <a:solidFill>
                  <a:srgbClr val="C00000"/>
                </a:solidFill>
              </a:rPr>
              <a:t>LUNES A JUEVES 8AM, 6 Y 7 PM</a:t>
            </a:r>
          </a:p>
          <a:p>
            <a:r>
              <a:rPr lang="es-ES" dirty="0" smtClean="0">
                <a:solidFill>
                  <a:srgbClr val="C00000"/>
                </a:solidFill>
              </a:rPr>
              <a:t>VIERNES 8 AM Y 6 PM</a:t>
            </a:r>
          </a:p>
          <a:p>
            <a:r>
              <a:rPr lang="es-ES" dirty="0" smtClean="0">
                <a:solidFill>
                  <a:srgbClr val="C00000"/>
                </a:solidFill>
              </a:rPr>
              <a:t>SABADOS 9 AM</a:t>
            </a:r>
          </a:p>
          <a:p>
            <a:r>
              <a:rPr lang="es-ES" dirty="0" smtClean="0">
                <a:solidFill>
                  <a:srgbClr val="C00000"/>
                </a:solidFill>
              </a:rPr>
              <a:t>HORARIO PILATES</a:t>
            </a:r>
          </a:p>
          <a:p>
            <a:r>
              <a:rPr lang="es-ES" dirty="0" smtClean="0">
                <a:solidFill>
                  <a:srgbClr val="C00000"/>
                </a:solidFill>
              </a:rPr>
              <a:t>SABADOS 8 AM</a:t>
            </a:r>
            <a:endParaRPr lang="es-E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251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2924175" y="824984"/>
            <a:ext cx="196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C00000"/>
                </a:solidFill>
              </a:rPr>
              <a:t>SPINWORLD</a:t>
            </a:r>
            <a:endParaRPr lang="es-ES" dirty="0">
              <a:solidFill>
                <a:srgbClr val="C00000"/>
              </a:solidFill>
            </a:endParaRPr>
          </a:p>
        </p:txBody>
      </p:sp>
      <p:cxnSp>
        <p:nvCxnSpPr>
          <p:cNvPr id="4" name="3 Conector recto de flecha"/>
          <p:cNvCxnSpPr/>
          <p:nvPr/>
        </p:nvCxnSpPr>
        <p:spPr>
          <a:xfrm>
            <a:off x="4276725" y="1009650"/>
            <a:ext cx="514350" cy="1846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 de flecha"/>
          <p:cNvCxnSpPr/>
          <p:nvPr/>
        </p:nvCxnSpPr>
        <p:spPr>
          <a:xfrm>
            <a:off x="7400925" y="1362075"/>
            <a:ext cx="3629025" cy="476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952500" y="1571625"/>
            <a:ext cx="8096250" cy="66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9858375" y="3110983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C00000"/>
                </a:solidFill>
              </a:rPr>
              <a:t>ELIMINAR</a:t>
            </a:r>
            <a:endParaRPr lang="es-ES" dirty="0">
              <a:solidFill>
                <a:srgbClr val="C00000"/>
              </a:solidFill>
            </a:endParaRPr>
          </a:p>
        </p:txBody>
      </p:sp>
      <p:cxnSp>
        <p:nvCxnSpPr>
          <p:cNvPr id="13" name="12 Conector recto de flecha"/>
          <p:cNvCxnSpPr>
            <a:endCxn id="11" idx="0"/>
          </p:cNvCxnSpPr>
          <p:nvPr/>
        </p:nvCxnSpPr>
        <p:spPr>
          <a:xfrm>
            <a:off x="9048750" y="1604962"/>
            <a:ext cx="1366829" cy="150602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5748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67</Words>
  <Application>Microsoft Office PowerPoint</Application>
  <PresentationFormat>Panorámica</PresentationFormat>
  <Paragraphs>20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RuDo</dc:creator>
  <cp:lastModifiedBy>RuDo</cp:lastModifiedBy>
  <cp:revision>7</cp:revision>
  <dcterms:created xsi:type="dcterms:W3CDTF">2017-02-07T03:43:39Z</dcterms:created>
  <dcterms:modified xsi:type="dcterms:W3CDTF">2017-02-09T14:28:49Z</dcterms:modified>
</cp:coreProperties>
</file>