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9283" autoAdjust="0"/>
  </p:normalViewPr>
  <p:slideViewPr>
    <p:cSldViewPr>
      <p:cViewPr varScale="1">
        <p:scale>
          <a:sx n="69" d="100"/>
          <a:sy n="6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AC5B5-A440-4C65-BCAD-7A5F3D79650B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2C173-5D9B-4AE4-958C-11A0D827B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2C173-5D9B-4AE4-958C-11A0D827BE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2C173-5D9B-4AE4-958C-11A0D827BE9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2C173-5D9B-4AE4-958C-11A0D827BE9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2C173-5D9B-4AE4-958C-11A0D827BE9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4697-92DB-407D-A72D-DD836299ED20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650B-9AAB-42F8-80C1-E843BADE13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ITYFLEXEXPRESS 2\Desktop\hangman\img\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3254375"/>
            <a:ext cx="5562600" cy="13938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endParaRPr lang="en-US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495800"/>
            <a:ext cx="2209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ITYFLEXEXPRESS 2\Desktop\hangman\img\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ITYFLEXEXPRESS 2\Desktop\hangman\img\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669900"/>
                </a:solidFill>
              </a:rPr>
              <a:t>THANK YOU</a:t>
            </a:r>
            <a:endParaRPr lang="en-US" dirty="0">
              <a:solidFill>
                <a:srgbClr val="6699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ITYFLEXEXPRESS 2\Desktop\hangman\img\b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On-screen Show (4:3)</PresentationFormat>
  <Paragraphs>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</vt:lpstr>
      <vt:lpstr>Slide 2</vt:lpstr>
      <vt:lpstr>Slide 3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CITYFLEXEXPRESS 2</dc:creator>
  <cp:lastModifiedBy>CITYFLEXEXPRESS 2</cp:lastModifiedBy>
  <cp:revision>1</cp:revision>
  <dcterms:created xsi:type="dcterms:W3CDTF">2018-06-12T13:26:31Z</dcterms:created>
  <dcterms:modified xsi:type="dcterms:W3CDTF">2018-06-12T13:32:55Z</dcterms:modified>
</cp:coreProperties>
</file>