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grandir Grand" panose="020B0604020202020204" charset="0"/>
      <p:regular r:id="rId12"/>
    </p:embeddedFont>
    <p:embeddedFont>
      <p:font typeface="Agrandir Grand Bold" panose="020B0604020202020204" charset="0"/>
      <p:regular r:id="rId13"/>
    </p:embeddedFont>
    <p:embeddedFont>
      <p:font typeface="Agrandir Grand Heavy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utura Medium" panose="020B060402020202020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 Extra Bold" panose="020B0604020202020204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Yeseva One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213848"/>
            <a:ext cx="548950" cy="0"/>
          </a:xfrm>
          <a:prstGeom prst="line">
            <a:avLst/>
          </a:prstGeom>
          <a:ln w="190500" cap="flat">
            <a:solidFill>
              <a:srgbClr val="A12A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8515884" y="6309098"/>
            <a:ext cx="10268306" cy="6521724"/>
            <a:chOff x="0" y="0"/>
            <a:chExt cx="2704410" cy="17176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4410" cy="1717656"/>
            </a:xfrm>
            <a:custGeom>
              <a:avLst/>
              <a:gdLst/>
              <a:ahLst/>
              <a:cxnLst/>
              <a:rect l="l" t="t" r="r" b="b"/>
              <a:pathLst>
                <a:path w="2704410" h="1717656">
                  <a:moveTo>
                    <a:pt x="38452" y="0"/>
                  </a:moveTo>
                  <a:lnTo>
                    <a:pt x="2665958" y="0"/>
                  </a:lnTo>
                  <a:cubicBezTo>
                    <a:pt x="2687194" y="0"/>
                    <a:pt x="2704410" y="17216"/>
                    <a:pt x="2704410" y="38452"/>
                  </a:cubicBezTo>
                  <a:lnTo>
                    <a:pt x="2704410" y="1679204"/>
                  </a:lnTo>
                  <a:cubicBezTo>
                    <a:pt x="2704410" y="1700440"/>
                    <a:pt x="2687194" y="1717656"/>
                    <a:pt x="2665958" y="1717656"/>
                  </a:cubicBezTo>
                  <a:lnTo>
                    <a:pt x="38452" y="1717656"/>
                  </a:lnTo>
                  <a:cubicBezTo>
                    <a:pt x="17216" y="1717656"/>
                    <a:pt x="0" y="1700440"/>
                    <a:pt x="0" y="1679204"/>
                  </a:cubicBezTo>
                  <a:lnTo>
                    <a:pt x="0" y="38452"/>
                  </a:lnTo>
                  <a:cubicBezTo>
                    <a:pt x="0" y="17216"/>
                    <a:pt x="17216" y="0"/>
                    <a:pt x="38452" y="0"/>
                  </a:cubicBezTo>
                  <a:close/>
                </a:path>
              </a:pathLst>
            </a:custGeom>
            <a:solidFill>
              <a:srgbClr val="A12A2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15358" y="813422"/>
            <a:ext cx="3097452" cy="3144533"/>
            <a:chOff x="0" y="0"/>
            <a:chExt cx="4129936" cy="419271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l="22" r="1474"/>
            <a:stretch>
              <a:fillRect/>
            </a:stretch>
          </p:blipFill>
          <p:spPr>
            <a:xfrm>
              <a:off x="0" y="0"/>
              <a:ext cx="4129936" cy="4192710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540336" y="697131"/>
            <a:ext cx="13749112" cy="326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08"/>
              </a:lnSpc>
            </a:pPr>
            <a:r>
              <a:rPr lang="en-US" sz="11308">
                <a:solidFill>
                  <a:srgbClr val="EBE8E8"/>
                </a:solidFill>
                <a:latin typeface="Agrandir Grand Bold"/>
              </a:rPr>
              <a:t>PRESENTASI KARYA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900" y="4815205"/>
            <a:ext cx="4078636" cy="5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EBE8E8"/>
                </a:solidFill>
                <a:latin typeface="Agrandir Grand Bold"/>
              </a:rPr>
              <a:t>Angkatan 2022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242548"/>
            <a:ext cx="4643513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EBE8E8"/>
                </a:solidFill>
                <a:latin typeface="Montserrat"/>
              </a:rPr>
              <a:t>Map Kampus 2D Interaktif :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EBE8E8"/>
                </a:solidFill>
                <a:latin typeface="Montserrat"/>
              </a:rPr>
              <a:t>UINAMExplore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84464" y="1100095"/>
            <a:ext cx="3309980" cy="3309980"/>
          </a:xfrm>
          <a:custGeom>
            <a:avLst/>
            <a:gdLst/>
            <a:ahLst/>
            <a:cxnLst/>
            <a:rect l="l" t="t" r="r" b="b"/>
            <a:pathLst>
              <a:path w="3309980" h="3309980">
                <a:moveTo>
                  <a:pt x="0" y="0"/>
                </a:moveTo>
                <a:lnTo>
                  <a:pt x="3309980" y="0"/>
                </a:lnTo>
                <a:lnTo>
                  <a:pt x="3309980" y="3309980"/>
                </a:lnTo>
                <a:lnTo>
                  <a:pt x="0" y="330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3563207" y="5143500"/>
            <a:ext cx="11247888" cy="1289056"/>
            <a:chOff x="0" y="0"/>
            <a:chExt cx="2962407" cy="339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62407" cy="339505"/>
            </a:xfrm>
            <a:custGeom>
              <a:avLst/>
              <a:gdLst/>
              <a:ahLst/>
              <a:cxnLst/>
              <a:rect l="l" t="t" r="r" b="b"/>
              <a:pathLst>
                <a:path w="2962407" h="339505">
                  <a:moveTo>
                    <a:pt x="0" y="0"/>
                  </a:moveTo>
                  <a:lnTo>
                    <a:pt x="2962407" y="0"/>
                  </a:lnTo>
                  <a:lnTo>
                    <a:pt x="2962407" y="339505"/>
                  </a:lnTo>
                  <a:lnTo>
                    <a:pt x="0" y="339505"/>
                  </a:lnTo>
                  <a:lnTo>
                    <a:pt x="0" y="0"/>
                  </a:lnTo>
                </a:path>
              </a:pathLst>
            </a:custGeom>
            <a:solidFill>
              <a:srgbClr val="A12A2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43469" y="8439150"/>
            <a:ext cx="628736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Yeseva One"/>
              </a:rPr>
              <a:t>TERIMA KASIH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43469" y="6636550"/>
            <a:ext cx="6201062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EBE8E8"/>
                </a:solidFill>
                <a:latin typeface="Futura Medium"/>
              </a:rPr>
              <a:t>"Anggaukang Assamaturu"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63207" y="4981575"/>
            <a:ext cx="11247888" cy="145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Open Sans Extra Bold"/>
              </a:rPr>
              <a:t>REFORMATIKA 2022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775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242D29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51527" y="1635574"/>
            <a:ext cx="7166979" cy="4783958"/>
          </a:xfrm>
          <a:custGeom>
            <a:avLst/>
            <a:gdLst/>
            <a:ahLst/>
            <a:cxnLst/>
            <a:rect l="l" t="t" r="r" b="b"/>
            <a:pathLst>
              <a:path w="7166979" h="4783958">
                <a:moveTo>
                  <a:pt x="0" y="0"/>
                </a:moveTo>
                <a:lnTo>
                  <a:pt x="7166979" y="0"/>
                </a:lnTo>
                <a:lnTo>
                  <a:pt x="7166979" y="4783958"/>
                </a:lnTo>
                <a:lnTo>
                  <a:pt x="0" y="4783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1919235" y="5471477"/>
            <a:ext cx="7255842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Poppins"/>
              </a:rPr>
              <a:t>Peta Digital lebih unggul daripada dengan Peta Konvesional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9235" y="8045587"/>
            <a:ext cx="4690262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42D29"/>
                </a:solidFill>
                <a:latin typeface="Poppins"/>
              </a:rPr>
              <a:t>www.reallygreatsite.com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19235" y="1758813"/>
            <a:ext cx="501860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grandir Grand Bold"/>
              </a:rPr>
              <a:t>Mengapa Peta Digital?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65403" y="1386840"/>
            <a:ext cx="2599100" cy="1850445"/>
            <a:chOff x="0" y="0"/>
            <a:chExt cx="684537" cy="4873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4537" cy="487360"/>
            </a:xfrm>
            <a:custGeom>
              <a:avLst/>
              <a:gdLst/>
              <a:ahLst/>
              <a:cxnLst/>
              <a:rect l="l" t="t" r="r" b="b"/>
              <a:pathLst>
                <a:path w="684537" h="487360">
                  <a:moveTo>
                    <a:pt x="151913" y="0"/>
                  </a:moveTo>
                  <a:lnTo>
                    <a:pt x="532623" y="0"/>
                  </a:lnTo>
                  <a:cubicBezTo>
                    <a:pt x="616523" y="0"/>
                    <a:pt x="684537" y="68014"/>
                    <a:pt x="684537" y="151913"/>
                  </a:cubicBezTo>
                  <a:lnTo>
                    <a:pt x="684537" y="335447"/>
                  </a:lnTo>
                  <a:cubicBezTo>
                    <a:pt x="684537" y="375737"/>
                    <a:pt x="668531" y="414376"/>
                    <a:pt x="640042" y="442866"/>
                  </a:cubicBezTo>
                  <a:cubicBezTo>
                    <a:pt x="611553" y="471355"/>
                    <a:pt x="572913" y="487360"/>
                    <a:pt x="532623" y="487360"/>
                  </a:cubicBezTo>
                  <a:lnTo>
                    <a:pt x="151913" y="487360"/>
                  </a:lnTo>
                  <a:cubicBezTo>
                    <a:pt x="111623" y="487360"/>
                    <a:pt x="72984" y="471355"/>
                    <a:pt x="44494" y="442866"/>
                  </a:cubicBezTo>
                  <a:cubicBezTo>
                    <a:pt x="16005" y="414376"/>
                    <a:pt x="0" y="375737"/>
                    <a:pt x="0" y="335447"/>
                  </a:cubicBezTo>
                  <a:lnTo>
                    <a:pt x="0" y="151913"/>
                  </a:lnTo>
                  <a:cubicBezTo>
                    <a:pt x="0" y="111623"/>
                    <a:pt x="16005" y="72984"/>
                    <a:pt x="44494" y="44494"/>
                  </a:cubicBezTo>
                  <a:cubicBezTo>
                    <a:pt x="72984" y="16005"/>
                    <a:pt x="111623" y="0"/>
                    <a:pt x="151913" y="0"/>
                  </a:cubicBezTo>
                  <a:close/>
                </a:path>
              </a:pathLst>
            </a:custGeom>
            <a:solidFill>
              <a:srgbClr val="242D29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78978" y="1885192"/>
            <a:ext cx="7507958" cy="6516616"/>
          </a:xfrm>
          <a:custGeom>
            <a:avLst/>
            <a:gdLst/>
            <a:ahLst/>
            <a:cxnLst/>
            <a:rect l="l" t="t" r="r" b="b"/>
            <a:pathLst>
              <a:path w="7507958" h="6516616">
                <a:moveTo>
                  <a:pt x="0" y="0"/>
                </a:moveTo>
                <a:lnTo>
                  <a:pt x="7507958" y="0"/>
                </a:lnTo>
                <a:lnTo>
                  <a:pt x="7507958" y="6516616"/>
                </a:lnTo>
                <a:lnTo>
                  <a:pt x="0" y="651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217332" y="3503705"/>
            <a:ext cx="12096142" cy="113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FFFFFF"/>
                </a:solidFill>
                <a:latin typeface="Agrandir Grand Heavy"/>
              </a:rPr>
              <a:t>UINAM Explore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2474" y="6354855"/>
            <a:ext cx="3371087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Poppins"/>
              </a:rPr>
              <a:t>Solusi Pengganti Peta Konvensional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854758"/>
            <a:ext cx="415726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42D29"/>
                </a:solidFill>
                <a:latin typeface="Poppins"/>
              </a:rPr>
              <a:t>www.reallygreatsite.com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04875"/>
            <a:ext cx="4078636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grandir Grand Bold"/>
              </a:rPr>
              <a:t>Perkenalkanlah!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BE8E8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58553" y="3711523"/>
            <a:ext cx="9640357" cy="4662140"/>
          </a:xfrm>
          <a:custGeom>
            <a:avLst/>
            <a:gdLst/>
            <a:ahLst/>
            <a:cxnLst/>
            <a:rect l="l" t="t" r="r" b="b"/>
            <a:pathLst>
              <a:path w="9640357" h="4662140">
                <a:moveTo>
                  <a:pt x="0" y="0"/>
                </a:moveTo>
                <a:lnTo>
                  <a:pt x="9640357" y="0"/>
                </a:lnTo>
                <a:lnTo>
                  <a:pt x="9640357" y="4662139"/>
                </a:lnTo>
                <a:lnTo>
                  <a:pt x="0" y="4662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4493701" y="2412947"/>
            <a:ext cx="8066496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42D29"/>
                </a:solidFill>
                <a:latin typeface="Agrandir Grand Bold"/>
              </a:rPr>
              <a:t>TEKNOLOGI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552" y="1028700"/>
            <a:ext cx="5028705" cy="8083211"/>
            <a:chOff x="0" y="0"/>
            <a:chExt cx="1324433" cy="21289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4433" cy="2128912"/>
            </a:xfrm>
            <a:custGeom>
              <a:avLst/>
              <a:gdLst/>
              <a:ahLst/>
              <a:cxnLst/>
              <a:rect l="l" t="t" r="r" b="b"/>
              <a:pathLst>
                <a:path w="1324433" h="2128912">
                  <a:moveTo>
                    <a:pt x="78517" y="0"/>
                  </a:moveTo>
                  <a:lnTo>
                    <a:pt x="1245916" y="0"/>
                  </a:lnTo>
                  <a:cubicBezTo>
                    <a:pt x="1266740" y="0"/>
                    <a:pt x="1286711" y="8272"/>
                    <a:pt x="1301435" y="22997"/>
                  </a:cubicBezTo>
                  <a:cubicBezTo>
                    <a:pt x="1316160" y="37722"/>
                    <a:pt x="1324433" y="57693"/>
                    <a:pt x="1324433" y="78517"/>
                  </a:cubicBezTo>
                  <a:lnTo>
                    <a:pt x="1324433" y="2050395"/>
                  </a:lnTo>
                  <a:cubicBezTo>
                    <a:pt x="1324433" y="2071219"/>
                    <a:pt x="1316160" y="2091190"/>
                    <a:pt x="1301435" y="2105914"/>
                  </a:cubicBezTo>
                  <a:cubicBezTo>
                    <a:pt x="1286711" y="2120639"/>
                    <a:pt x="1266740" y="2128912"/>
                    <a:pt x="1245916" y="2128912"/>
                  </a:cubicBezTo>
                  <a:lnTo>
                    <a:pt x="78517" y="2128912"/>
                  </a:lnTo>
                  <a:cubicBezTo>
                    <a:pt x="57693" y="2128912"/>
                    <a:pt x="37722" y="2120639"/>
                    <a:pt x="22997" y="2105914"/>
                  </a:cubicBezTo>
                  <a:cubicBezTo>
                    <a:pt x="8272" y="2091190"/>
                    <a:pt x="0" y="2071219"/>
                    <a:pt x="0" y="2050395"/>
                  </a:cubicBezTo>
                  <a:lnTo>
                    <a:pt x="0" y="78517"/>
                  </a:lnTo>
                  <a:cubicBezTo>
                    <a:pt x="0" y="57693"/>
                    <a:pt x="8272" y="37722"/>
                    <a:pt x="22997" y="22997"/>
                  </a:cubicBezTo>
                  <a:cubicBezTo>
                    <a:pt x="37722" y="8272"/>
                    <a:pt x="57693" y="0"/>
                    <a:pt x="78517" y="0"/>
                  </a:cubicBezTo>
                  <a:close/>
                </a:path>
              </a:pathLst>
            </a:custGeom>
            <a:solidFill>
              <a:srgbClr val="37443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9566">
            <a:off x="7169100" y="8959215"/>
            <a:ext cx="5932944" cy="0"/>
          </a:xfrm>
          <a:prstGeom prst="line">
            <a:avLst/>
          </a:prstGeom>
          <a:ln w="190500" cap="flat">
            <a:solidFill>
              <a:srgbClr val="A12A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>
            <a:off x="1447766" y="2776676"/>
            <a:ext cx="3296277" cy="3948546"/>
          </a:xfrm>
          <a:custGeom>
            <a:avLst/>
            <a:gdLst/>
            <a:ahLst/>
            <a:cxnLst/>
            <a:rect l="l" t="t" r="r" b="b"/>
            <a:pathLst>
              <a:path w="3296277" h="3948546">
                <a:moveTo>
                  <a:pt x="0" y="0"/>
                </a:moveTo>
                <a:lnTo>
                  <a:pt x="3296277" y="0"/>
                </a:lnTo>
                <a:lnTo>
                  <a:pt x="3296277" y="3948546"/>
                </a:lnTo>
                <a:lnTo>
                  <a:pt x="0" y="394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56" r="-131702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169112" y="2084526"/>
            <a:ext cx="8730959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EBE8E8"/>
                </a:solidFill>
                <a:latin typeface="Agrandir Grand Bold"/>
              </a:rPr>
              <a:t>HTML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69112" y="2084526"/>
            <a:ext cx="8730959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EBE8E8"/>
                </a:solidFill>
                <a:latin typeface="Agrandir Grand Bold"/>
              </a:rPr>
              <a:t>CSS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81552" y="579068"/>
            <a:ext cx="5028705" cy="8083211"/>
            <a:chOff x="0" y="0"/>
            <a:chExt cx="1324433" cy="21289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24433" cy="2128912"/>
            </a:xfrm>
            <a:custGeom>
              <a:avLst/>
              <a:gdLst/>
              <a:ahLst/>
              <a:cxnLst/>
              <a:rect l="l" t="t" r="r" b="b"/>
              <a:pathLst>
                <a:path w="1324433" h="2128912">
                  <a:moveTo>
                    <a:pt x="78517" y="0"/>
                  </a:moveTo>
                  <a:lnTo>
                    <a:pt x="1245916" y="0"/>
                  </a:lnTo>
                  <a:cubicBezTo>
                    <a:pt x="1266740" y="0"/>
                    <a:pt x="1286711" y="8272"/>
                    <a:pt x="1301435" y="22997"/>
                  </a:cubicBezTo>
                  <a:cubicBezTo>
                    <a:pt x="1316160" y="37722"/>
                    <a:pt x="1324433" y="57693"/>
                    <a:pt x="1324433" y="78517"/>
                  </a:cubicBezTo>
                  <a:lnTo>
                    <a:pt x="1324433" y="2050395"/>
                  </a:lnTo>
                  <a:cubicBezTo>
                    <a:pt x="1324433" y="2071219"/>
                    <a:pt x="1316160" y="2091190"/>
                    <a:pt x="1301435" y="2105914"/>
                  </a:cubicBezTo>
                  <a:cubicBezTo>
                    <a:pt x="1286711" y="2120639"/>
                    <a:pt x="1266740" y="2128912"/>
                    <a:pt x="1245916" y="2128912"/>
                  </a:cubicBezTo>
                  <a:lnTo>
                    <a:pt x="78517" y="2128912"/>
                  </a:lnTo>
                  <a:cubicBezTo>
                    <a:pt x="57693" y="2128912"/>
                    <a:pt x="37722" y="2120639"/>
                    <a:pt x="22997" y="2105914"/>
                  </a:cubicBezTo>
                  <a:cubicBezTo>
                    <a:pt x="8272" y="2091190"/>
                    <a:pt x="0" y="2071219"/>
                    <a:pt x="0" y="2050395"/>
                  </a:cubicBezTo>
                  <a:lnTo>
                    <a:pt x="0" y="78517"/>
                  </a:lnTo>
                  <a:cubicBezTo>
                    <a:pt x="0" y="57693"/>
                    <a:pt x="8272" y="37722"/>
                    <a:pt x="22997" y="22997"/>
                  </a:cubicBezTo>
                  <a:cubicBezTo>
                    <a:pt x="37722" y="8272"/>
                    <a:pt x="57693" y="0"/>
                    <a:pt x="78517" y="0"/>
                  </a:cubicBezTo>
                  <a:close/>
                </a:path>
              </a:pathLst>
            </a:custGeom>
            <a:solidFill>
              <a:srgbClr val="37443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rot="-9566">
            <a:off x="7169100" y="8959215"/>
            <a:ext cx="5932944" cy="0"/>
          </a:xfrm>
          <a:prstGeom prst="line">
            <a:avLst/>
          </a:prstGeom>
          <a:ln w="190500" cap="flat">
            <a:solidFill>
              <a:srgbClr val="A12A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1178578" y="2513335"/>
            <a:ext cx="3834652" cy="4582541"/>
          </a:xfrm>
          <a:custGeom>
            <a:avLst/>
            <a:gdLst/>
            <a:ahLst/>
            <a:cxnLst/>
            <a:rect l="l" t="t" r="r" b="b"/>
            <a:pathLst>
              <a:path w="3834652" h="4582541">
                <a:moveTo>
                  <a:pt x="0" y="0"/>
                </a:moveTo>
                <a:lnTo>
                  <a:pt x="3834653" y="0"/>
                </a:lnTo>
                <a:lnTo>
                  <a:pt x="3834653" y="4582542"/>
                </a:lnTo>
                <a:lnTo>
                  <a:pt x="0" y="458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040" t="-19514"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552" y="315862"/>
            <a:ext cx="5028705" cy="8083211"/>
            <a:chOff x="0" y="0"/>
            <a:chExt cx="1324433" cy="21289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4433" cy="2128912"/>
            </a:xfrm>
            <a:custGeom>
              <a:avLst/>
              <a:gdLst/>
              <a:ahLst/>
              <a:cxnLst/>
              <a:rect l="l" t="t" r="r" b="b"/>
              <a:pathLst>
                <a:path w="1324433" h="2128912">
                  <a:moveTo>
                    <a:pt x="78517" y="0"/>
                  </a:moveTo>
                  <a:lnTo>
                    <a:pt x="1245916" y="0"/>
                  </a:lnTo>
                  <a:cubicBezTo>
                    <a:pt x="1266740" y="0"/>
                    <a:pt x="1286711" y="8272"/>
                    <a:pt x="1301435" y="22997"/>
                  </a:cubicBezTo>
                  <a:cubicBezTo>
                    <a:pt x="1316160" y="37722"/>
                    <a:pt x="1324433" y="57693"/>
                    <a:pt x="1324433" y="78517"/>
                  </a:cubicBezTo>
                  <a:lnTo>
                    <a:pt x="1324433" y="2050395"/>
                  </a:lnTo>
                  <a:cubicBezTo>
                    <a:pt x="1324433" y="2071219"/>
                    <a:pt x="1316160" y="2091190"/>
                    <a:pt x="1301435" y="2105914"/>
                  </a:cubicBezTo>
                  <a:cubicBezTo>
                    <a:pt x="1286711" y="2120639"/>
                    <a:pt x="1266740" y="2128912"/>
                    <a:pt x="1245916" y="2128912"/>
                  </a:cubicBezTo>
                  <a:lnTo>
                    <a:pt x="78517" y="2128912"/>
                  </a:lnTo>
                  <a:cubicBezTo>
                    <a:pt x="57693" y="2128912"/>
                    <a:pt x="37722" y="2120639"/>
                    <a:pt x="22997" y="2105914"/>
                  </a:cubicBezTo>
                  <a:cubicBezTo>
                    <a:pt x="8272" y="2091190"/>
                    <a:pt x="0" y="2071219"/>
                    <a:pt x="0" y="2050395"/>
                  </a:cubicBezTo>
                  <a:lnTo>
                    <a:pt x="0" y="78517"/>
                  </a:lnTo>
                  <a:cubicBezTo>
                    <a:pt x="0" y="57693"/>
                    <a:pt x="8272" y="37722"/>
                    <a:pt x="22997" y="22997"/>
                  </a:cubicBezTo>
                  <a:cubicBezTo>
                    <a:pt x="37722" y="8272"/>
                    <a:pt x="57693" y="0"/>
                    <a:pt x="78517" y="0"/>
                  </a:cubicBezTo>
                  <a:close/>
                </a:path>
              </a:pathLst>
            </a:custGeom>
            <a:solidFill>
              <a:srgbClr val="37443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9566">
            <a:off x="7169100" y="8959215"/>
            <a:ext cx="5932944" cy="0"/>
          </a:xfrm>
          <a:prstGeom prst="line">
            <a:avLst/>
          </a:prstGeom>
          <a:ln w="190500" cap="flat">
            <a:solidFill>
              <a:srgbClr val="A12A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>
            <a:off x="585590" y="2066560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6034007" y="1978267"/>
            <a:ext cx="8730959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EBE8E8"/>
                </a:solidFill>
                <a:latin typeface="Agrandir Grand Bold"/>
              </a:rPr>
              <a:t>JAVASCRIPT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527" y="2844799"/>
            <a:ext cx="10958386" cy="2171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>
                <a:solidFill>
                  <a:srgbClr val="FFFFFF"/>
                </a:solidFill>
                <a:latin typeface="Agrandir Grand Bold"/>
              </a:rPr>
              <a:t>Kenapa Harus</a:t>
            </a:r>
          </a:p>
          <a:p>
            <a:pPr>
              <a:lnSpc>
                <a:spcPts val="7500"/>
              </a:lnSpc>
            </a:pPr>
            <a:r>
              <a:rPr lang="en-US" sz="7500">
                <a:solidFill>
                  <a:srgbClr val="FFFFFF"/>
                </a:solidFill>
                <a:latin typeface="Agrandir Grand Bold"/>
              </a:rPr>
              <a:t> UINAM Explore?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003415"/>
            <a:ext cx="9182818" cy="1056006"/>
            <a:chOff x="0" y="0"/>
            <a:chExt cx="2418520" cy="2781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18520" cy="278125"/>
            </a:xfrm>
            <a:custGeom>
              <a:avLst/>
              <a:gdLst/>
              <a:ahLst/>
              <a:cxnLst/>
              <a:rect l="l" t="t" r="r" b="b"/>
              <a:pathLst>
                <a:path w="2418520" h="278125">
                  <a:moveTo>
                    <a:pt x="42997" y="0"/>
                  </a:moveTo>
                  <a:lnTo>
                    <a:pt x="2375523" y="0"/>
                  </a:lnTo>
                  <a:cubicBezTo>
                    <a:pt x="2386926" y="0"/>
                    <a:pt x="2397863" y="4530"/>
                    <a:pt x="2405926" y="12594"/>
                  </a:cubicBezTo>
                  <a:cubicBezTo>
                    <a:pt x="2413990" y="20657"/>
                    <a:pt x="2418520" y="31594"/>
                    <a:pt x="2418520" y="42997"/>
                  </a:cubicBezTo>
                  <a:lnTo>
                    <a:pt x="2418520" y="235127"/>
                  </a:lnTo>
                  <a:cubicBezTo>
                    <a:pt x="2418520" y="246531"/>
                    <a:pt x="2413990" y="257468"/>
                    <a:pt x="2405926" y="265531"/>
                  </a:cubicBezTo>
                  <a:cubicBezTo>
                    <a:pt x="2397863" y="273595"/>
                    <a:pt x="2386926" y="278125"/>
                    <a:pt x="2375523" y="278125"/>
                  </a:cubicBezTo>
                  <a:lnTo>
                    <a:pt x="42997" y="278125"/>
                  </a:lnTo>
                  <a:cubicBezTo>
                    <a:pt x="31594" y="278125"/>
                    <a:pt x="20657" y="273595"/>
                    <a:pt x="12594" y="265531"/>
                  </a:cubicBezTo>
                  <a:cubicBezTo>
                    <a:pt x="4530" y="257468"/>
                    <a:pt x="0" y="246531"/>
                    <a:pt x="0" y="235127"/>
                  </a:cubicBezTo>
                  <a:lnTo>
                    <a:pt x="0" y="42997"/>
                  </a:lnTo>
                  <a:cubicBezTo>
                    <a:pt x="0" y="31594"/>
                    <a:pt x="4530" y="20657"/>
                    <a:pt x="12594" y="12594"/>
                  </a:cubicBezTo>
                  <a:cubicBezTo>
                    <a:pt x="20657" y="4530"/>
                    <a:pt x="31594" y="0"/>
                    <a:pt x="42997" y="0"/>
                  </a:cubicBezTo>
                  <a:close/>
                </a:path>
              </a:pathLst>
            </a:custGeom>
            <a:solidFill>
              <a:srgbClr val="A12A2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926720" y="1070554"/>
            <a:ext cx="2599100" cy="1850445"/>
            <a:chOff x="0" y="0"/>
            <a:chExt cx="684537" cy="4873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4537" cy="487360"/>
            </a:xfrm>
            <a:custGeom>
              <a:avLst/>
              <a:gdLst/>
              <a:ahLst/>
              <a:cxnLst/>
              <a:rect l="l" t="t" r="r" b="b"/>
              <a:pathLst>
                <a:path w="684537" h="487360">
                  <a:moveTo>
                    <a:pt x="151913" y="0"/>
                  </a:moveTo>
                  <a:lnTo>
                    <a:pt x="532623" y="0"/>
                  </a:lnTo>
                  <a:cubicBezTo>
                    <a:pt x="616523" y="0"/>
                    <a:pt x="684537" y="68014"/>
                    <a:pt x="684537" y="151913"/>
                  </a:cubicBezTo>
                  <a:lnTo>
                    <a:pt x="684537" y="335447"/>
                  </a:lnTo>
                  <a:cubicBezTo>
                    <a:pt x="684537" y="375737"/>
                    <a:pt x="668531" y="414376"/>
                    <a:pt x="640042" y="442866"/>
                  </a:cubicBezTo>
                  <a:cubicBezTo>
                    <a:pt x="611553" y="471355"/>
                    <a:pt x="572913" y="487360"/>
                    <a:pt x="532623" y="487360"/>
                  </a:cubicBezTo>
                  <a:lnTo>
                    <a:pt x="151913" y="487360"/>
                  </a:lnTo>
                  <a:cubicBezTo>
                    <a:pt x="111623" y="487360"/>
                    <a:pt x="72984" y="471355"/>
                    <a:pt x="44494" y="442866"/>
                  </a:cubicBezTo>
                  <a:cubicBezTo>
                    <a:pt x="16005" y="414376"/>
                    <a:pt x="0" y="375737"/>
                    <a:pt x="0" y="335447"/>
                  </a:cubicBezTo>
                  <a:lnTo>
                    <a:pt x="0" y="151913"/>
                  </a:lnTo>
                  <a:cubicBezTo>
                    <a:pt x="0" y="111623"/>
                    <a:pt x="16005" y="72984"/>
                    <a:pt x="44494" y="44494"/>
                  </a:cubicBezTo>
                  <a:cubicBezTo>
                    <a:pt x="72984" y="16005"/>
                    <a:pt x="111623" y="0"/>
                    <a:pt x="151913" y="0"/>
                  </a:cubicBezTo>
                  <a:close/>
                </a:path>
              </a:pathLst>
            </a:custGeom>
            <a:solidFill>
              <a:srgbClr val="242D29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6285" y="7212013"/>
            <a:ext cx="3247041" cy="5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EBE8E8"/>
                </a:solidFill>
                <a:latin typeface="Agrandir Grand Bold"/>
              </a:rPr>
              <a:t>Fleksibel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91031" y="7212013"/>
            <a:ext cx="4772902" cy="5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EBE8E8"/>
                </a:solidFill>
                <a:latin typeface="Agrandir Grand Bold"/>
              </a:rPr>
              <a:t>Interaktif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99525"/>
            <a:ext cx="432805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42D29"/>
                </a:solidFill>
                <a:latin typeface="Poppins"/>
              </a:rPr>
              <a:t>www.reallygreatsite.com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51342" y="2741684"/>
            <a:ext cx="7507958" cy="6516616"/>
          </a:xfrm>
          <a:custGeom>
            <a:avLst/>
            <a:gdLst/>
            <a:ahLst/>
            <a:cxnLst/>
            <a:rect l="l" t="t" r="r" b="b"/>
            <a:pathLst>
              <a:path w="7507958" h="6516616">
                <a:moveTo>
                  <a:pt x="0" y="0"/>
                </a:moveTo>
                <a:lnTo>
                  <a:pt x="7507958" y="0"/>
                </a:lnTo>
                <a:lnTo>
                  <a:pt x="7507958" y="6516616"/>
                </a:lnTo>
                <a:lnTo>
                  <a:pt x="0" y="651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0" y="1279279"/>
            <a:ext cx="10574349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sz="7299">
                <a:solidFill>
                  <a:srgbClr val="FFFFFF"/>
                </a:solidFill>
                <a:latin typeface="Agrandir Grand"/>
              </a:rPr>
              <a:t>Demo Singkat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Kustom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10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21" baseType="lpstr">
      <vt:lpstr>Agrandir Grand Heavy</vt:lpstr>
      <vt:lpstr>Agrandir Grand</vt:lpstr>
      <vt:lpstr>Poppins</vt:lpstr>
      <vt:lpstr>Montserrat</vt:lpstr>
      <vt:lpstr>Calibri</vt:lpstr>
      <vt:lpstr>Open Sans Extra Bold</vt:lpstr>
      <vt:lpstr>Arial</vt:lpstr>
      <vt:lpstr>Futura Medium</vt:lpstr>
      <vt:lpstr>Agrandir Grand Bold</vt:lpstr>
      <vt:lpstr>Yeseva One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Karya</dc:title>
  <cp:lastModifiedBy>Muh Anwar Syafriawan Syafruddin</cp:lastModifiedBy>
  <cp:revision>2</cp:revision>
  <dcterms:created xsi:type="dcterms:W3CDTF">2006-08-16T00:00:00Z</dcterms:created>
  <dcterms:modified xsi:type="dcterms:W3CDTF">2023-08-26T11:05:41Z</dcterms:modified>
  <dc:identifier>DAFsc3NEIDA</dc:identifier>
</cp:coreProperties>
</file>