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7" r:id="rId3"/>
    <p:sldId id="286" r:id="rId4"/>
    <p:sldId id="289" r:id="rId5"/>
    <p:sldId id="290" r:id="rId6"/>
    <p:sldId id="291" r:id="rId7"/>
    <p:sldId id="285" r:id="rId8"/>
    <p:sldId id="292" r:id="rId9"/>
    <p:sldId id="293" r:id="rId10"/>
    <p:sldId id="294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51" y="10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ros.org/actionlib#CA-01a90787f036b7f609402261d9a26d106ea379bb_7" TargetMode="External"/><Relationship Id="rId13" Type="http://schemas.openxmlformats.org/officeDocument/2006/relationships/hyperlink" Target="http://wiki.ros.org/actionlib#CA-01a90787f036b7f609402261d9a26d106ea379bb_12" TargetMode="External"/><Relationship Id="rId18" Type="http://schemas.openxmlformats.org/officeDocument/2006/relationships/hyperlink" Target="http://wiki.ros.org/actionlib#CA-01a90787f036b7f609402261d9a26d106ea379bb_17" TargetMode="External"/><Relationship Id="rId3" Type="http://schemas.openxmlformats.org/officeDocument/2006/relationships/hyperlink" Target="http://wiki.ros.org/actionlib#CA-01a90787f036b7f609402261d9a26d106ea379bb_2" TargetMode="External"/><Relationship Id="rId7" Type="http://schemas.openxmlformats.org/officeDocument/2006/relationships/hyperlink" Target="http://wiki.ros.org/actionlib#CA-01a90787f036b7f609402261d9a26d106ea379bb_6" TargetMode="External"/><Relationship Id="rId12" Type="http://schemas.openxmlformats.org/officeDocument/2006/relationships/hyperlink" Target="http://wiki.ros.org/actionlib#CA-01a90787f036b7f609402261d9a26d106ea379bb_11" TargetMode="External"/><Relationship Id="rId17" Type="http://schemas.openxmlformats.org/officeDocument/2006/relationships/hyperlink" Target="http://wiki.ros.org/actionlib#CA-01a90787f036b7f609402261d9a26d106ea379bb_16" TargetMode="External"/><Relationship Id="rId2" Type="http://schemas.openxmlformats.org/officeDocument/2006/relationships/image" Target="../media/image6.png"/><Relationship Id="rId16" Type="http://schemas.openxmlformats.org/officeDocument/2006/relationships/hyperlink" Target="http://wiki.ros.org/actionlib#CA-01a90787f036b7f609402261d9a26d106ea379bb_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actionlib#CA-01a90787f036b7f609402261d9a26d106ea379bb_5" TargetMode="External"/><Relationship Id="rId11" Type="http://schemas.openxmlformats.org/officeDocument/2006/relationships/hyperlink" Target="http://wiki.ros.org/actionlib#CA-01a90787f036b7f609402261d9a26d106ea379bb_10" TargetMode="External"/><Relationship Id="rId5" Type="http://schemas.openxmlformats.org/officeDocument/2006/relationships/hyperlink" Target="http://wiki.ros.org/actionlib#CA-01a90787f036b7f609402261d9a26d106ea379bb_4" TargetMode="External"/><Relationship Id="rId15" Type="http://schemas.openxmlformats.org/officeDocument/2006/relationships/hyperlink" Target="http://wiki.ros.org/actionlib#CA-01a90787f036b7f609402261d9a26d106ea379bb_14" TargetMode="External"/><Relationship Id="rId10" Type="http://schemas.openxmlformats.org/officeDocument/2006/relationships/hyperlink" Target="http://wiki.ros.org/actionlib#CA-01a90787f036b7f609402261d9a26d106ea379bb_9" TargetMode="External"/><Relationship Id="rId19" Type="http://schemas.openxmlformats.org/officeDocument/2006/relationships/hyperlink" Target="http://wiki.ros.org/actionlib#CA-01a90787f036b7f609402261d9a26d106ea379bb_18" TargetMode="External"/><Relationship Id="rId4" Type="http://schemas.openxmlformats.org/officeDocument/2006/relationships/hyperlink" Target="http://wiki.ros.org/actionlib#CA-01a90787f036b7f609402261d9a26d106ea379bb_3" TargetMode="External"/><Relationship Id="rId9" Type="http://schemas.openxmlformats.org/officeDocument/2006/relationships/hyperlink" Target="http://wiki.ros.org/actionlib#CA-01a90787f036b7f609402261d9a26d106ea379bb_8" TargetMode="External"/><Relationship Id="rId14" Type="http://schemas.openxmlformats.org/officeDocument/2006/relationships/hyperlink" Target="http://wiki.ros.org/actionlib#CA-01a90787f036b7f609402261d9a26d106ea379bb_1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9711-6950-4D2D-B4C6-FACAF4CE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3AFE-2517-4405-8D62-3535CA64A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1A158-ED84-45BB-9E8F-50501FCC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007707" cy="376618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geometry_msgs</a:t>
            </a:r>
            <a:r>
              <a:rPr lang="en-US" b="1" dirty="0">
                <a:solidFill>
                  <a:schemeClr val="tx1"/>
                </a:solidFill>
              </a:rPr>
              <a:t>/Twist: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geometry_msgs</a:t>
            </a:r>
            <a:r>
              <a:rPr lang="en-US" dirty="0">
                <a:solidFill>
                  <a:schemeClr val="tx1"/>
                </a:solidFill>
              </a:rPr>
              <a:t>/Vector3 linear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float64 x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float64 y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float64 z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geometry_msgs</a:t>
            </a:r>
            <a:r>
              <a:rPr lang="en-US" dirty="0">
                <a:solidFill>
                  <a:schemeClr val="tx1"/>
                </a:solidFill>
              </a:rPr>
              <a:t>/Vector3 angular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float64 x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float64 y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float64 z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Messages and Topics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6656" y="2011680"/>
            <a:ext cx="627040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FCACB6C-1897-4C28-B9BF-D008E4E8123A}"/>
              </a:ext>
            </a:extLst>
          </p:cNvPr>
          <p:cNvSpPr txBox="1">
            <a:spLocks/>
          </p:cNvSpPr>
          <p:nvPr/>
        </p:nvSpPr>
        <p:spPr>
          <a:xfrm>
            <a:off x="6096000" y="2011679"/>
            <a:ext cx="500770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Topics: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cmd_vel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cmd_vel_mux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cmd_vel_mux</a:t>
            </a:r>
            <a:r>
              <a:rPr lang="en-US" dirty="0">
                <a:solidFill>
                  <a:schemeClr val="tx1"/>
                </a:solidFill>
              </a:rPr>
              <a:t>/input/</a:t>
            </a:r>
            <a:r>
              <a:rPr lang="en-US" dirty="0" err="1">
                <a:solidFill>
                  <a:schemeClr val="tx1"/>
                </a:solidFill>
              </a:rPr>
              <a:t>teleop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0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4483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Grab a computer, use your own, or partner up!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you are using your own laptop and haven’t installed Ubuntu or ROS please do so. See the installation guide on the course wiki page or the instructors for help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Open Terminal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Navigate </a:t>
            </a:r>
            <a:r>
              <a:rPr lang="en-US" dirty="0">
                <a:solidFill>
                  <a:schemeClr val="tx1"/>
                </a:solidFill>
              </a:rPr>
              <a:t>to ROS-Spring2019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git pull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Open the week6 directory and complete the exercises in </a:t>
            </a:r>
            <a:r>
              <a:rPr lang="en-US" b="1" dirty="0">
                <a:solidFill>
                  <a:schemeClr val="tx1"/>
                </a:solidFill>
              </a:rPr>
              <a:t>lab6.txt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WIFI: Westgate-STEM 		PASSWORD: </a:t>
            </a:r>
            <a:r>
              <a:rPr lang="en-US" dirty="0" err="1">
                <a:solidFill>
                  <a:schemeClr val="tx1"/>
                </a:solidFill>
              </a:rPr>
              <a:t>TheDesignProcess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0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rviz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94" y="1328632"/>
            <a:ext cx="7127897" cy="46095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6657" y="2011680"/>
            <a:ext cx="389534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ROS Visualization tool</a:t>
            </a:r>
          </a:p>
        </p:txBody>
      </p:sp>
    </p:spTree>
    <p:extLst>
      <p:ext uri="{BB962C8B-B14F-4D97-AF65-F5344CB8AC3E}">
        <p14:creationId xmlns:p14="http://schemas.microsoft.com/office/powerpoint/2010/main" val="241972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URDF: Unified Robot Description Format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5" t="12170" r="1470" b="10516"/>
          <a:stretch/>
        </p:blipFill>
        <p:spPr>
          <a:xfrm>
            <a:off x="7408332" y="2225092"/>
            <a:ext cx="4135371" cy="333936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6656" y="2011680"/>
            <a:ext cx="627040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URDF</a:t>
            </a:r>
            <a:r>
              <a:rPr lang="en-US" dirty="0">
                <a:solidFill>
                  <a:schemeClr val="tx1"/>
                </a:solidFill>
              </a:rPr>
              <a:t> files specify a robot’s visual model, boundaries, physical properties, and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 frames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Used in visualization, simulation, and interaction of robots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Can include complex meshes created in 3D graphics editors for custom objects</a:t>
            </a:r>
          </a:p>
        </p:txBody>
      </p:sp>
    </p:spTree>
    <p:extLst>
      <p:ext uri="{BB962C8B-B14F-4D97-AF65-F5344CB8AC3E}">
        <p14:creationId xmlns:p14="http://schemas.microsoft.com/office/powerpoint/2010/main" val="82119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1698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actionlib</a:t>
            </a:r>
            <a:r>
              <a:rPr lang="en-US" dirty="0">
                <a:solidFill>
                  <a:schemeClr val="tx1"/>
                </a:solidFill>
              </a:rPr>
              <a:t> package provides tools for initiating long-running tasks, getting feedback, cancelling,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It uses </a:t>
            </a:r>
            <a:r>
              <a:rPr lang="en-US" b="1" dirty="0">
                <a:solidFill>
                  <a:schemeClr val="tx1"/>
                </a:solidFill>
              </a:rPr>
              <a:t>actions </a:t>
            </a:r>
            <a:r>
              <a:rPr lang="en-US" dirty="0">
                <a:solidFill>
                  <a:schemeClr val="tx1"/>
                </a:solidFill>
              </a:rPr>
              <a:t>to define the goal, feedback, and final output of a task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Ex. Request a robot moves to a point (</a:t>
            </a:r>
            <a:r>
              <a:rPr lang="en-US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), along the way send its current position (</a:t>
            </a:r>
            <a:r>
              <a:rPr lang="en-US" b="1" dirty="0">
                <a:solidFill>
                  <a:schemeClr val="tx1"/>
                </a:solidFill>
              </a:rPr>
              <a:t>feedback</a:t>
            </a:r>
            <a:r>
              <a:rPr lang="en-US" dirty="0">
                <a:solidFill>
                  <a:schemeClr val="tx1"/>
                </a:solidFill>
              </a:rPr>
              <a:t>), when it arrives it send a picture from the camera (</a:t>
            </a:r>
            <a:r>
              <a:rPr lang="en-US" b="1" dirty="0">
                <a:solidFill>
                  <a:schemeClr val="tx1"/>
                </a:solidFill>
              </a:rPr>
              <a:t>result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9736" y="6541122"/>
            <a:ext cx="2182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http://wiki.ros.org/actionlib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19566" y="3867071"/>
            <a:ext cx="8372302" cy="2698335"/>
            <a:chOff x="1919566" y="3867071"/>
            <a:chExt cx="8372302" cy="2698335"/>
          </a:xfrm>
        </p:grpSpPr>
        <p:pic>
          <p:nvPicPr>
            <p:cNvPr id="1026" name="Picture 2" descr="client_server_interacti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566" y="3867071"/>
              <a:ext cx="8372302" cy="2698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ction_interfac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60"/>
            <a:stretch/>
          </p:blipFill>
          <p:spPr bwMode="auto">
            <a:xfrm>
              <a:off x="4484349" y="4169365"/>
              <a:ext cx="3242734" cy="178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ction_interfac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69" t="68036"/>
            <a:stretch/>
          </p:blipFill>
          <p:spPr bwMode="auto">
            <a:xfrm>
              <a:off x="5648516" y="5926641"/>
              <a:ext cx="914399" cy="61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5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Actionlib</a:t>
            </a:r>
            <a:r>
              <a:rPr lang="en-US" dirty="0"/>
              <a:t>: Server</a:t>
            </a:r>
          </a:p>
        </p:txBody>
      </p:sp>
      <p:pic>
        <p:nvPicPr>
          <p:cNvPr id="2050" name="Picture 2" descr="server_states_detai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93" y="2157731"/>
            <a:ext cx="9088436" cy="44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9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Actionlib</a:t>
            </a:r>
            <a:r>
              <a:rPr lang="en-US" dirty="0"/>
              <a:t>: Client</a:t>
            </a:r>
          </a:p>
        </p:txBody>
      </p:sp>
      <p:pic>
        <p:nvPicPr>
          <p:cNvPr id="3074" name="Picture 2" descr="client_state_transi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83" y="120527"/>
            <a:ext cx="5334000" cy="661987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2758" y="2637482"/>
            <a:ext cx="6508192" cy="33239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1 #! 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usr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/bin/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env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python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3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4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roslib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5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roslib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load_manifest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my_pkg_name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6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7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actionlib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8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9"/>
              </a:rPr>
              <a:t>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chores.msg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DoDishesGoal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0"/>
              </a:rPr>
              <a:t>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1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__name__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'__main__'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2"/>
              </a:rPr>
              <a:t>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init_node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do_dishes_client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3"/>
              </a:rPr>
              <a:t>12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actionlib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SimpleActionClient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do_dishes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4"/>
              </a:rPr>
              <a:t>13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wait_for_server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5"/>
              </a:rPr>
              <a:t>14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6"/>
              </a:rPr>
              <a:t>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goal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DoDishesGoal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7"/>
              </a:rPr>
              <a:t>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# Fill in the goal 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8"/>
              </a:rPr>
              <a:t>17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send_goal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goal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9"/>
              </a:rPr>
              <a:t>18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wait_for_result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Duration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from_sec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5.0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6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1408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1A158-ED84-45BB-9E8F-50501FCC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7792507" cy="37661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 is a hierarchy of motion controllers in ROS ranging from high-level semantic control to path planning to simple base controllers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base controller </a:t>
            </a:r>
            <a:r>
              <a:rPr lang="en-US" dirty="0">
                <a:solidFill>
                  <a:schemeClr val="tx1"/>
                </a:solidFill>
              </a:rPr>
              <a:t>node subscribes to the 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cmd_vel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topic and translates </a:t>
            </a:r>
            <a:r>
              <a:rPr lang="en-US" b="1" dirty="0">
                <a:solidFill>
                  <a:schemeClr val="tx1"/>
                </a:solidFill>
              </a:rPr>
              <a:t>Twist</a:t>
            </a:r>
            <a:r>
              <a:rPr lang="en-US" dirty="0">
                <a:solidFill>
                  <a:schemeClr val="tx1"/>
                </a:solidFill>
              </a:rPr>
              <a:t> messages into motor signals that actually turn the wheels.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Control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6656" y="2011680"/>
            <a:ext cx="627040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F335022-2890-4064-A52A-0DCE8012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071" y="403061"/>
            <a:ext cx="1439019" cy="60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6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83B5-9106-47D9-A0CB-11D66B1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Control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F7C90-2553-43C6-9E87-6961899F21CD}"/>
              </a:ext>
            </a:extLst>
          </p:cNvPr>
          <p:cNvSpPr txBox="1">
            <a:spLocks/>
          </p:cNvSpPr>
          <p:nvPr/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430355-29F9-4BB6-AD5C-E61F6733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DADAB4-C189-4F15-B682-F274EA5C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667" y="3889049"/>
            <a:ext cx="2028677" cy="1888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6DDA96-D425-413E-A86F-CFF724A2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325" y="2265536"/>
            <a:ext cx="1439019" cy="15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104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3882</TotalTime>
  <Words>436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courier</vt:lpstr>
      <vt:lpstr>Metropolitan</vt:lpstr>
      <vt:lpstr>Robot Motion</vt:lpstr>
      <vt:lpstr>rviz</vt:lpstr>
      <vt:lpstr>URDF: Unified Robot Description Format </vt:lpstr>
      <vt:lpstr>Actionlib</vt:lpstr>
      <vt:lpstr>Actionlib: Server</vt:lpstr>
      <vt:lpstr>Actionlib: Client</vt:lpstr>
      <vt:lpstr>Today</vt:lpstr>
      <vt:lpstr>Motion Control</vt:lpstr>
      <vt:lpstr>Motion Control </vt:lpstr>
      <vt:lpstr>Motion Messages and Topics</vt:lpstr>
      <vt:lpstr>Lab Activity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Operating System Course</dc:title>
  <dc:creator>jsowinski12@yahoo.com</dc:creator>
  <cp:lastModifiedBy>jsowinski12@yahoo.com</cp:lastModifiedBy>
  <cp:revision>119</cp:revision>
  <dcterms:created xsi:type="dcterms:W3CDTF">2019-01-17T12:20:25Z</dcterms:created>
  <dcterms:modified xsi:type="dcterms:W3CDTF">2019-03-14T19:31:01Z</dcterms:modified>
</cp:coreProperties>
</file>