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1/31/19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B571767-913E-4BDB-9410-3A4EDAD5D8D0}" type="slidenum">
              <a:rPr b="0" lang="en-US" sz="10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44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i="1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100000"/>
              </a:lnSpc>
              <a:buClr>
                <a:srgbClr val="53548a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LevelEdit Master text styles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level</a:t>
            </a:r>
            <a:endParaRPr b="0" i="1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548640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822960" indent="-8226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1097280" indent="-1096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1/31/19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D514916-1B78-4442-805A-F8C1602B0E34}" type="slidenum">
              <a:rPr b="0" lang="en-US" sz="10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ros.org/reps/rep-0127.html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iki.ros.org/rospy/Overview/Publishers%20and%20Subscribers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iki.ros.org/rospy_tutorials/Tutorials/WritingPublisherSubscriber#CA-c82832e0d612370fe9886563f0b7f5433f6caee1_17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iki.ros.org/Service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88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Essentials 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file system, runtime, and data types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Software in ROS is organized into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 can contain ROS nodes, ROS-independent libraries, datasets, configuration files, third-party software, and anything else needed to provide a useful module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76800" y="2011680"/>
            <a:ext cx="1905840" cy="442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rosed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roscd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rosls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rosnode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rostopic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rosservice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rosmsg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rospack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rosdep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rosrun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roslaunch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catkin_create_pkg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catkin_make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827440" y="2001240"/>
            <a:ext cx="8116560" cy="44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a file in a ROS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Navigate to a package or subdirectory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 files in a package or subdirectory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active nodes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topics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services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messages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packages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 a ROS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 a ROS launch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a catkin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 a catkin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57360" y="2126160"/>
            <a:ext cx="281736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rosnode info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1097280" indent="-1096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kill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ping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cleanup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463920" y="2126160"/>
            <a:ext cx="79657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 information about node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kill a running node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 active nodes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 nodes running on a given machine or list machines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 connectivity to a node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purge registration information of unreachable nodes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bash commands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2126160"/>
            <a:ext cx="263196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rostopic bw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1097280" indent="-1096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delay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echo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hz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info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1199880" indent="-22824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463920" y="2126160"/>
            <a:ext cx="796572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display bandwidth used by topic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display delay of a topic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 messages to screen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 topics by 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display publishing rate of topic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 information about active topic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 information about active topics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 data to topic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print topic 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6800" y="2011680"/>
            <a:ext cx="891936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Packages are directories that contain a package.xml file, they tend to look like this: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package_name/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include/package_name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msg/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src/package_name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srv/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scripts/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CHANGELOG.rst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279680" y="2752560"/>
            <a:ext cx="7673040" cy="35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C++ include headers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Folder containing Message types (.msg)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Source files, especially Python source that are exported to other packages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Folder containing Service types (.srv)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Executable scripts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 build file for catkin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of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65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Tracks changes to package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6800" y="2011680"/>
            <a:ext cx="10753200" cy="415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catkin workspaces are used to keep packages organized and build packages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workspace_folder/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 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347400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package1/</a:t>
            </a:r>
            <a:endParaRPr b="0" i="1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548640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548640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548640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…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package2/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package.xml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CMakeLists.txt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…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1531520" y="648864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1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File System Walkthrough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TF: Transform Library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Library for keeping track of where your robot is in the world and where each component of your robot is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 and real robots must specify coordinate frames for sensors, motors, COM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 stores the relationships between coordinate frames as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Poses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handles transforms from one frame to another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coordinate frames follow the right-hand rule: x points forward, y points left, z points up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7167600" y="1635480"/>
            <a:ext cx="4719240" cy="45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TF: Transform Library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Activity 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6800" y="2011680"/>
            <a:ext cx="10857600" cy="448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Grab a computer, use your own, or partner up!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 you will be using your own laptop and haven’t installed Ubuntu or ROS please do so. See the installation guide on the course wiki page or the instructors for help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 Terminal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cd ~/ROS/ROS-Spring2019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 pull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Open lab2.txt in a text editor (emacs, nano, vim, etc.) and complete the exercises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WIFI: Westgate-STEM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PASSWORD: TheDesignProcess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Content Placeholder 4" descr=""/>
          <p:cNvPicPr/>
          <p:nvPr/>
        </p:nvPicPr>
        <p:blipFill>
          <a:blip r:embed="rId1"/>
          <a:stretch/>
        </p:blipFill>
        <p:spPr>
          <a:xfrm>
            <a:off x="7198200" y="839160"/>
            <a:ext cx="4380480" cy="51472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604800" y="1373400"/>
            <a:ext cx="643608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 runtime, ROS acts as the nervous system of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is the framework for controlling and coordinating the many components (sensors, motors, tools, logic) that make up the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Individual components are called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interface with hardware, provide interfaces for users, perform operations, and communicate with other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31800" y="7956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does ROS do?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 Communication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6800" y="2011680"/>
            <a:ext cx="5245200" cy="37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nodes typically communicate by sending and receiving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on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also request messages and reply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various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communicate across machines, networks, programming languages, and operating systems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76800" y="2011680"/>
            <a:ext cx="5290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Master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node handles naming and registration (publishing/subscribing) for all nodes in a ROS system. </a:t>
            </a: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must be active in order to run any other node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nodes communicate with each other directly but must first register with the master to find each other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ROS Master node is instantiated by running roscore or roslaunch in the terminal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89" name="Content Placeholder 9" descr=""/>
          <p:cNvPicPr/>
          <p:nvPr/>
        </p:nvPicPr>
        <p:blipFill>
          <a:blip r:embed="rId1"/>
          <a:srcRect l="301" t="11537" r="1170" b="1600"/>
          <a:stretch/>
        </p:blipFill>
        <p:spPr>
          <a:xfrm>
            <a:off x="6061320" y="2157840"/>
            <a:ext cx="5929200" cy="32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 / Subscriber 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57360" y="1904040"/>
            <a:ext cx="524520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node can receive 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Subscriber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listening to a specific topic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node can send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and publishing to a specific topic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Messages are defined in .msg files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92" name="Content Placeholder 4" descr=""/>
          <p:cNvPicPr/>
          <p:nvPr/>
        </p:nvPicPr>
        <p:blipFill>
          <a:blip r:embed="rId1"/>
          <a:stretch/>
        </p:blipFill>
        <p:spPr>
          <a:xfrm>
            <a:off x="6095880" y="1904040"/>
            <a:ext cx="5892480" cy="42314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1516400" y="6488640"/>
            <a:ext cx="94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Message Example: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3960" y="1948680"/>
            <a:ext cx="7580880" cy="392544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lIns="0" rIns="0" tIns="0" bIns="381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Header header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name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geometry_msgs/PoseWithCovariance pose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geometry_msgs/TwistWithCovariance twist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int32 X=123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STATE=“Indiana”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42280" y="-24516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Publisher Example: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46560" y="1121760"/>
            <a:ext cx="8602920" cy="548676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#!/usr/bin/env python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std_msgs.msg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():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Publisher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'chatter'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queue_size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init_node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'talker'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anonymous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8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10hz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is_shutdown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():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11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"hello world %s"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%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get_time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loginfo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publish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hello_str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14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rate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sleep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16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__name__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== </a:t>
            </a:r>
            <a:r>
              <a:rPr b="0" lang="en-US" sz="1800" spc="-1" strike="noStrike">
                <a:solidFill>
                  <a:srgbClr val="004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'__main__</a:t>
            </a:r>
            <a:r>
              <a:rPr b="0" lang="en-US" sz="1800" spc="-1" strike="noStrike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1"/>
              </a:rPr>
              <a:t>’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17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18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talker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19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except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rospy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ROSInterruptException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7fc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800" spc="-1" strike="noStrike">
                <a:solidFill>
                  <a:srgbClr val="a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Request / Reply 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57360" y="1906560"/>
            <a:ext cx="5073840" cy="376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request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 message at a specific time (synchronously)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ServiceProxy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Nodes can reply to requests by registering a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85000"/>
              </a:lnSpc>
            </a:pP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Services are defined in .srv files</a:t>
            </a:r>
            <a:endParaRPr b="0" lang="en-US" sz="2400" spc="-1" strike="noStrike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rcRect l="0" t="195" r="90" b="0"/>
          <a:stretch/>
        </p:blipFill>
        <p:spPr>
          <a:xfrm>
            <a:off x="6043680" y="1803600"/>
            <a:ext cx="5956200" cy="42231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1531520" y="6488640"/>
            <a:ext cx="7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67afbd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3754</TotalTime>
  <Application>LibreOffice/5.1.6.2$Linux_X86_64 LibreOffice_project/10m0$Build-2</Application>
  <Words>826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2019-01-17T12:20:25Z</dcterms:created>
  <dc:creator>jsowinski12@yahoo.com</dc:creator>
  <dc:description/>
  <dc:language>en-US</dc:language>
  <cp:lastModifiedBy/>
  <dcterms:modified xsi:type="dcterms:W3CDTF">2019-01-31T16:39:47Z</dcterms:modified>
  <cp:revision>95</cp:revision>
  <dc:subject/>
  <dc:title>Robot Operating System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