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0" r:id="rId6"/>
    <p:sldId id="263" r:id="rId7"/>
    <p:sldId id="264" r:id="rId8"/>
    <p:sldId id="267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F363-05F3-E036-869E-6EA2B3C27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2E0CB-507E-C67A-E430-EB960E124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7033-BC30-CDB2-16CF-6955F03D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AB51-4C6A-E136-5F40-0D20B468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4D37-E927-4EDB-4587-4DB34E09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8AB-5974-47A4-2AF0-0C2A50CC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F3DB2-ECB8-F824-89C9-131D0A84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D444-6944-98E6-2B87-3F72425F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8CF4-C2DE-9B87-39F3-8FE78167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A029-4F28-21F2-CEE0-B83A2BB6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385BC-80BD-68FD-67C6-C1D66F023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A5D78-BABC-41DB-D863-7F3273D6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CCD4-8C35-49D2-6A17-AC32844D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2DBA-8058-3A6B-5A3F-64B3F9BE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711B-47EE-6453-A0EA-8E36D72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8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2974-164D-6210-3039-7E20B241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D4BF-E080-99D4-FD7C-D5BAF127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C116-F9CB-6161-97D6-7CAF62AA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3C10-5D1F-B987-65D0-6442ABBA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69DE-64E9-0C48-8888-7DB5FD73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3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3917-2F02-9923-DFC1-3FDCAF88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51D69-59CE-800F-0F1D-3DC1B250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5D3F-9B3D-C006-462F-909A0229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9C2B-8587-D5FE-F6EB-D750FF45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4A856-32C3-0FDD-A22F-EB9C5873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3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D179-34AC-A156-448D-7DD7117E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F062-0C85-C927-6836-53D856734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1A96F-647A-163F-CAB0-037394A1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394E-D02A-0B75-F42B-70EE1D7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80B58-299A-250B-0760-9602795D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0A5B-8DC8-BF21-7C80-8E859141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4BDD-E1FC-2037-2FA2-4E7D8BF2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2627-9995-BB4A-DF13-2232C8F1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B088-AD8E-FA83-2534-6F327847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F8177-697E-3EBA-0427-2B3F2BE4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E8A7C-1FE0-E7FA-9251-08F024F96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CBD72-02B0-3643-3503-078EFD8E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E9995-2EC5-CA00-DB05-BBD12742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5A71F-0D30-32B5-C6A0-524FA200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C14-5E2B-CBAD-527B-2400B911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47AF5-2E16-F777-A4C1-44E9889D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17392-F5B4-3037-E3D5-EC0D8D9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86A72-F156-78C5-7389-BC8053E8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028A8-1052-9CE9-9C11-1C35ED20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29DA7-34F0-8275-CBF0-A31BC9B9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4151-50C4-0D61-CED5-A2EDC284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0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68E5-ABB6-E306-8928-2C68027D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6030-9CFD-58B4-CFDD-FE6B0841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33173-4450-813B-E4DD-5CC184AA3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3E737-477B-B2EE-2366-1689A2F0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3519C-EF50-4F6B-FF32-84BC4EF7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0D092-2EC7-D2E7-F28E-6C22F457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E817-5775-43B1-F814-839602DB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C8233-816A-D088-194A-AC78F3437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FD643-C8AB-3190-049F-D874E990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D697-6E49-E96E-928A-23D0256D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03198-6372-1D31-C9B7-633321B8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326FE-5A49-506A-AA65-5AD54BAA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CD6E0-5667-E9C6-48B9-80BCA1CD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232B-DD8C-51BE-0D76-F80CF25D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00BE-039E-CC96-B74B-1AB919500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7DE2C3-F521-4069-96F6-3E9C7119D10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BA59-C28E-E2BA-29F6-545BDCB39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6AAC-05FC-B30B-9C18-14BCA3744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FCD4A-78D0-4411-BD96-C799D443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922E5-54AF-909B-8228-0780B258E68D}"/>
              </a:ext>
            </a:extLst>
          </p:cNvPr>
          <p:cNvSpPr txBox="1"/>
          <p:nvPr/>
        </p:nvSpPr>
        <p:spPr>
          <a:xfrm>
            <a:off x="4050407" y="2951946"/>
            <a:ext cx="4091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study</a:t>
            </a:r>
          </a:p>
          <a:p>
            <a:pPr algn="ctr"/>
            <a:r>
              <a:rPr 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maps API + GUI</a:t>
            </a:r>
          </a:p>
        </p:txBody>
      </p:sp>
    </p:spTree>
    <p:extLst>
      <p:ext uri="{BB962C8B-B14F-4D97-AF65-F5344CB8AC3E}">
        <p14:creationId xmlns:p14="http://schemas.microsoft.com/office/powerpoint/2010/main" val="270034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875465-286F-7847-6C44-8B0097C6C799}"/>
              </a:ext>
            </a:extLst>
          </p:cNvPr>
          <p:cNvSpPr txBox="1"/>
          <p:nvPr/>
        </p:nvSpPr>
        <p:spPr>
          <a:xfrm>
            <a:off x="330200" y="1201366"/>
            <a:ext cx="934882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folium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이용해 지도를 생성하고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파일로 저장하는 클래스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MapGenerator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지도 생성 및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파일로 저장하는 메서드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generate_map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zoom_level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'Stamen Terrain'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folium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zoom_start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zoom_level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map_type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folium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지도 객체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folium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add_to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지도에 마커 추가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html_file_name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.html"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'map.html'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저장할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 이름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html_file_name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지도를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파일로 저장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abspath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html_file_name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저장된 파일의 절대 경로 반환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531DD-3F0E-CB2F-F8DA-8E02CAC4BC4C}"/>
              </a:ext>
            </a:extLst>
          </p:cNvPr>
          <p:cNvSpPr txBox="1"/>
          <p:nvPr/>
        </p:nvSpPr>
        <p:spPr>
          <a:xfrm>
            <a:off x="330200" y="144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maps API + GUI</a:t>
            </a:r>
          </a:p>
        </p:txBody>
      </p:sp>
    </p:spTree>
    <p:extLst>
      <p:ext uri="{BB962C8B-B14F-4D97-AF65-F5344CB8AC3E}">
        <p14:creationId xmlns:p14="http://schemas.microsoft.com/office/powerpoint/2010/main" val="39679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7F567A-EF0B-FF68-9AB4-1AFC1DD46D48}"/>
              </a:ext>
            </a:extLst>
          </p:cNvPr>
          <p:cNvSpPr txBox="1"/>
          <p:nvPr/>
        </p:nvSpPr>
        <p:spPr>
          <a:xfrm>
            <a:off x="330200" y="1266869"/>
            <a:ext cx="10192156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PyQt5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기반의 애플리케이션 메인 윈도우 클래스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QWidget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Google Maps API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initUI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UI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초기화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initUI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QVBoxLayout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수직 박스 레이아웃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pnuInput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QLineEdit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 입력을 받을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QLineEdit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위젯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pnuInput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setPlaceholderText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장소를 입력하세요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플레이스홀더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텍스트 설정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addWidget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pnuInput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레이아웃에 입력 필드 추가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QPushButton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제출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제출 버튼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 클릭 시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메서드 연결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addWidget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webView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QWebEngineView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 페이지를 표시할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QWebEngineView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위젯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addWidget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webView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레이아웃에 웹 뷰 위젯 추가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위젯에 레이아웃 설정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setWindowTitle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이미지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지도 표시하기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윈도우 타이틀 설정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setGeometry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윈도우의 위치와 크기 설정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71A48-C1E3-D211-DA75-798C91F8E544}"/>
              </a:ext>
            </a:extLst>
          </p:cNvPr>
          <p:cNvSpPr txBox="1"/>
          <p:nvPr/>
        </p:nvSpPr>
        <p:spPr>
          <a:xfrm>
            <a:off x="330200" y="144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maps API + GUI</a:t>
            </a:r>
          </a:p>
        </p:txBody>
      </p:sp>
    </p:spTree>
    <p:extLst>
      <p:ext uri="{BB962C8B-B14F-4D97-AF65-F5344CB8AC3E}">
        <p14:creationId xmlns:p14="http://schemas.microsoft.com/office/powerpoint/2010/main" val="29156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8659A5-3F7D-BCD5-B75D-AB08690C01F0}"/>
              </a:ext>
            </a:extLst>
          </p:cNvPr>
          <p:cNvSpPr txBox="1"/>
          <p:nvPr/>
        </p:nvSpPr>
        <p:spPr>
          <a:xfrm>
            <a:off x="330200" y="1966109"/>
            <a:ext cx="1088644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'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제출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 클릭 시 실행되는 메서드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pnuInput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 입력에서 텍스트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장소 이름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추출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coordinate_finder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CoordinateFinder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 찾기 객체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coordinate_finder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get_place_coordinates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장소의 좌표를 얻음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좌표가 성공적으로 얻어진 경우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map_generator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MapGenerator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지도 생성 객체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지도를 생성하고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 결과로 얻은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파일의 경로를 저장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html_file_path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map_generator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generate_map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'OpenStreetMap'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QWebEngineView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사용해 해당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파일을 띄움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webView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setUrl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QUrl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fromLocalFile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html_file_path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장소의 좌표를 가져오는 데 실패했습니다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51CA7-9FF7-D57B-B47B-821B02CDB1FE}"/>
              </a:ext>
            </a:extLst>
          </p:cNvPr>
          <p:cNvSpPr txBox="1"/>
          <p:nvPr/>
        </p:nvSpPr>
        <p:spPr>
          <a:xfrm>
            <a:off x="330200" y="144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maps API + GUI</a:t>
            </a:r>
          </a:p>
        </p:txBody>
      </p:sp>
    </p:spTree>
    <p:extLst>
      <p:ext uri="{BB962C8B-B14F-4D97-AF65-F5344CB8AC3E}">
        <p14:creationId xmlns:p14="http://schemas.microsoft.com/office/powerpoint/2010/main" val="320112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7EC97-CBBC-72E2-4E6D-2B3392994A31}"/>
              </a:ext>
            </a:extLst>
          </p:cNvPr>
          <p:cNvSpPr txBox="1"/>
          <p:nvPr/>
        </p:nvSpPr>
        <p:spPr>
          <a:xfrm>
            <a:off x="330200" y="14479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무엇인가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9FCC7-F31E-419B-8FF2-4BB4137D9AD8}"/>
              </a:ext>
            </a:extLst>
          </p:cNvPr>
          <p:cNvSpPr txBox="1"/>
          <p:nvPr/>
        </p:nvSpPr>
        <p:spPr>
          <a:xfrm>
            <a:off x="330200" y="886024"/>
            <a:ext cx="79608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정의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IDE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통합개발환경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프로그래머가 소프트웨어 코드를 효율적으로 개발하도록 돕는 소프트웨어 애플리케이션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 편집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빌드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패키징과 같은 기능을 사용하기 쉬운 하나의 애플리케이션에 통합하여 개발자 생산성을 높임</a:t>
            </a:r>
            <a:endParaRPr 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파이참">
            <a:extLst>
              <a:ext uri="{FF2B5EF4-FFF2-40B4-BE49-F238E27FC236}">
                <a16:creationId xmlns:a16="http://schemas.microsoft.com/office/drawing/2014/main" id="{0876997D-FAE5-6B78-EF54-28D2EAD5F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7157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비주얼 스튜디오 코드">
            <a:extLst>
              <a:ext uri="{FF2B5EF4-FFF2-40B4-BE49-F238E27FC236}">
                <a16:creationId xmlns:a16="http://schemas.microsoft.com/office/drawing/2014/main" id="{44EA3ECA-41C2-68DA-A958-AC2E6CA7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18" y="577157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Jupyter - Wikipedia">
            <a:extLst>
              <a:ext uri="{FF2B5EF4-FFF2-40B4-BE49-F238E27FC236}">
                <a16:creationId xmlns:a16="http://schemas.microsoft.com/office/drawing/2014/main" id="{69CB16FF-BD1A-695B-1070-9FD873DE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10" y="5715525"/>
            <a:ext cx="685800" cy="79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F8904B-E9A8-BA69-07AC-923B54BA1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1279"/>
              </p:ext>
            </p:extLst>
          </p:nvPr>
        </p:nvGraphicFramePr>
        <p:xfrm>
          <a:off x="330200" y="2335144"/>
          <a:ext cx="11026648" cy="3274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264">
                  <a:extLst>
                    <a:ext uri="{9D8B030D-6E8A-4147-A177-3AD203B41FA5}">
                      <a16:colId xmlns:a16="http://schemas.microsoft.com/office/drawing/2014/main" val="3591788898"/>
                    </a:ext>
                  </a:extLst>
                </a:gridCol>
                <a:gridCol w="3310128">
                  <a:extLst>
                    <a:ext uri="{9D8B030D-6E8A-4147-A177-3AD203B41FA5}">
                      <a16:colId xmlns:a16="http://schemas.microsoft.com/office/drawing/2014/main" val="551067769"/>
                    </a:ext>
                  </a:extLst>
                </a:gridCol>
                <a:gridCol w="3310128">
                  <a:extLst>
                    <a:ext uri="{9D8B030D-6E8A-4147-A177-3AD203B41FA5}">
                      <a16:colId xmlns:a16="http://schemas.microsoft.com/office/drawing/2014/main" val="713458923"/>
                    </a:ext>
                  </a:extLst>
                </a:gridCol>
                <a:gridCol w="3310128">
                  <a:extLst>
                    <a:ext uri="{9D8B030D-6E8A-4147-A177-3AD203B41FA5}">
                      <a16:colId xmlns:a16="http://schemas.microsoft.com/office/drawing/2014/main" val="119646999"/>
                    </a:ext>
                  </a:extLst>
                </a:gridCol>
              </a:tblGrid>
              <a:tr h="395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Python IDE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VS code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PyCharm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Jupyter</a:t>
                      </a:r>
                      <a:r>
                        <a:rPr lang="en-US" sz="12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Notebook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565723"/>
                  </a:ext>
                </a:extLst>
              </a:tr>
              <a:tr h="7990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정의</a:t>
                      </a:r>
                      <a:endParaRPr lang="en-US" sz="1200" b="1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가벼운 코드 편집기로서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광범위한 프로그래밍 언어를 지원하며 확장 가능한 플러그인 생태계를 가짐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Python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개발에 특화된 강력한 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IDE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웹 기반 인터랙티브 컴퓨팅 노트북 환경으로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코드 실행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텍스트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수식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시각화를 하나의 문서에서 수행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898612"/>
                  </a:ext>
                </a:extLst>
              </a:tr>
              <a:tr h="7990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특징</a:t>
                      </a:r>
                      <a:endParaRPr lang="en-US" sz="1200" b="1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다양한 언어 지원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확장 프로그램을 통한 기능 향상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경량화된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설계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Python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에 최적화된 개발 환경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코드 자동 완성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디버깅 등 고급 기능 제공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프레임워크 지원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코드와 주석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이미지를 결합한 문서 작성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데이터 과학과 교육에 이상적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즉각적인 코드 실행 결과 확인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418734"/>
                  </a:ext>
                </a:extLst>
              </a:tr>
              <a:tr h="5400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장점</a:t>
                      </a:r>
                      <a:endParaRPr lang="en-US" sz="1200" b="1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가볍고 빠름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사용자 정의가 용이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광범위한 커뮤니티와 확장성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강력한 코드 분석과 디버깅 도구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Python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개발에 필요한 모든 기능 통합 제공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데이터베이스 도구 통합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과학 계산 작업에 유용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대화형 데이터 탐색 및 시각화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교육 및 프레젠테이션에 적합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961642"/>
                  </a:ext>
                </a:extLst>
              </a:tr>
              <a:tr h="5400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단점</a:t>
                      </a:r>
                      <a:endParaRPr lang="en-US" sz="1200" b="1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초기 설정과 확장 프로그램 설치가 필요할 수 있음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메모리 사용량이 많아질 수 있음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비교적 무겁고 느릴 수 있음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무료 버전에서 일부 기능 제한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자원 소모가 큼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코드의 대규모 프로젝트 관리에는 적합하지 않음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버전 관리가 직관적이지 않음</a:t>
                      </a:r>
                      <a:r>
                        <a:rPr lang="en-US" altLang="ko-KR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성능 문제가 발생할 수 있음</a:t>
                      </a:r>
                      <a:endParaRPr lang="en-US" sz="12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932F04-A92E-BEE5-3BE6-05BE3173ED8B}"/>
              </a:ext>
            </a:extLst>
          </p:cNvPr>
          <p:cNvSpPr txBox="1"/>
          <p:nvPr/>
        </p:nvSpPr>
        <p:spPr>
          <a:xfrm>
            <a:off x="330200" y="88602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간편한 코드 실행</a:t>
            </a:r>
            <a:endParaRPr 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AEBCC-BF34-6597-6044-925725E1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453350"/>
            <a:ext cx="5336140" cy="45186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3D35AC-0567-FA05-3179-A8463274C643}"/>
              </a:ext>
            </a:extLst>
          </p:cNvPr>
          <p:cNvSpPr/>
          <p:nvPr/>
        </p:nvSpPr>
        <p:spPr>
          <a:xfrm>
            <a:off x="501904" y="4481504"/>
            <a:ext cx="3373120" cy="1107914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15AC5-61D2-2E92-5F31-DD5011B084D1}"/>
              </a:ext>
            </a:extLst>
          </p:cNvPr>
          <p:cNvSpPr txBox="1"/>
          <p:nvPr/>
        </p:nvSpPr>
        <p:spPr>
          <a:xfrm>
            <a:off x="330200" y="14479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46045-92C8-256C-B22F-404072446B38}"/>
              </a:ext>
            </a:extLst>
          </p:cNvPr>
          <p:cNvSpPr txBox="1"/>
          <p:nvPr/>
        </p:nvSpPr>
        <p:spPr>
          <a:xfrm>
            <a:off x="5844032" y="1453350"/>
            <a:ext cx="6017768" cy="292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파이썬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인터프리터 방식 언어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코드를 한 </a:t>
            </a: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줄씩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읽어 내려가며 실행하는 프로그램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PyCharm -&gt;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</a:t>
            </a: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줄씩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실행해서 결과를 보는 것이 가능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코드를 선택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코드의 묶음을 선택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Alt + Shift + E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누를 경우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Console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실행 값을 바로 알 수 있음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7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87C74-2B2D-C46A-F3C2-5B545DA2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393528"/>
            <a:ext cx="10729890" cy="3924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582573-997B-7713-EF1A-3CB08371222A}"/>
              </a:ext>
            </a:extLst>
          </p:cNvPr>
          <p:cNvSpPr txBox="1"/>
          <p:nvPr/>
        </p:nvSpPr>
        <p:spPr>
          <a:xfrm>
            <a:off x="330200" y="886024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관리가 쉬움</a:t>
            </a:r>
            <a:endParaRPr 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47D13-7561-0AAA-EC5C-CCABC30D73B3}"/>
              </a:ext>
            </a:extLst>
          </p:cNvPr>
          <p:cNvSpPr txBox="1"/>
          <p:nvPr/>
        </p:nvSpPr>
        <p:spPr>
          <a:xfrm>
            <a:off x="330200" y="14479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F07BA-5709-B738-F374-1893993997ED}"/>
              </a:ext>
            </a:extLst>
          </p:cNvPr>
          <p:cNvSpPr txBox="1"/>
          <p:nvPr/>
        </p:nvSpPr>
        <p:spPr>
          <a:xfrm>
            <a:off x="330200" y="5456610"/>
            <a:ext cx="8054848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Structure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탭을 이용하여 파이썬 코드 내 함수를 모두 볼 수 있으며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더블 클릭 시 해당 함수로 이동 가능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길어지고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함수나 클래스가 여러 개가 될 경우에도 구조를 파악하기 쉬움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346D2-E691-936F-D504-677652010FA9}"/>
              </a:ext>
            </a:extLst>
          </p:cNvPr>
          <p:cNvSpPr txBox="1"/>
          <p:nvPr/>
        </p:nvSpPr>
        <p:spPr>
          <a:xfrm>
            <a:off x="330200" y="14479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F67C8-0162-F367-4D52-DA211094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403418"/>
            <a:ext cx="6098032" cy="4568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0C160-0955-480F-F924-5669735FAFBC}"/>
              </a:ext>
            </a:extLst>
          </p:cNvPr>
          <p:cNvSpPr txBox="1"/>
          <p:nvPr/>
        </p:nvSpPr>
        <p:spPr>
          <a:xfrm>
            <a:off x="330200" y="886024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 변경 가능</a:t>
            </a:r>
            <a:endParaRPr 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59293-B07D-449E-FE40-079EBFBB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23" y="1403418"/>
            <a:ext cx="1306157" cy="1654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66992-9108-936A-A3ED-C8AE47D53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723" y="3243780"/>
            <a:ext cx="4115157" cy="27281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A2719E-5573-104D-8AF9-09E66BBED73A}"/>
              </a:ext>
            </a:extLst>
          </p:cNvPr>
          <p:cNvSpPr txBox="1"/>
          <p:nvPr/>
        </p:nvSpPr>
        <p:spPr>
          <a:xfrm>
            <a:off x="6877723" y="88062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쉬운 패키지 관리</a:t>
            </a:r>
            <a:endParaRPr 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36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EC975A-0025-9960-750E-4B5EFC4BC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47"/>
          <a:stretch/>
        </p:blipFill>
        <p:spPr>
          <a:xfrm>
            <a:off x="6400801" y="1212758"/>
            <a:ext cx="4946904" cy="5310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E8AB1-6A37-129A-6F18-7ACF99083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" r="20678"/>
          <a:stretch/>
        </p:blipFill>
        <p:spPr>
          <a:xfrm>
            <a:off x="330200" y="1294385"/>
            <a:ext cx="4830969" cy="5310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806C42-55F8-43C3-966E-2D94FAC8B7DA}"/>
              </a:ext>
            </a:extLst>
          </p:cNvPr>
          <p:cNvSpPr txBox="1"/>
          <p:nvPr/>
        </p:nvSpPr>
        <p:spPr>
          <a:xfrm>
            <a:off x="330200" y="144790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 VS </a:t>
            </a:r>
            <a:r>
              <a:rPr 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8C3B5-6DE5-CEE7-AD8D-3F18BD518416}"/>
              </a:ext>
            </a:extLst>
          </p:cNvPr>
          <p:cNvSpPr txBox="1"/>
          <p:nvPr/>
        </p:nvSpPr>
        <p:spPr>
          <a:xfrm>
            <a:off x="330200" y="88602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PyCharm</a:t>
            </a:r>
            <a:endParaRPr 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1716F-243D-125A-43BE-B6F61C89931F}"/>
              </a:ext>
            </a:extLst>
          </p:cNvPr>
          <p:cNvSpPr txBox="1"/>
          <p:nvPr/>
        </p:nvSpPr>
        <p:spPr>
          <a:xfrm>
            <a:off x="6400801" y="886023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Jupyter</a:t>
            </a:r>
            <a:r>
              <a:rPr 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Notebook</a:t>
            </a:r>
            <a:endParaRPr 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11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5DDF5-AD83-AFA4-421E-0DADE00629B8}"/>
              </a:ext>
            </a:extLst>
          </p:cNvPr>
          <p:cNvSpPr txBox="1"/>
          <p:nvPr/>
        </p:nvSpPr>
        <p:spPr>
          <a:xfrm>
            <a:off x="330200" y="144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maps API +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1FCC-C901-779E-5592-750A5A5C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" y="1720911"/>
            <a:ext cx="5248919" cy="4185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1E506-AC61-0696-07FD-EBE0B1E8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69" y="1720911"/>
            <a:ext cx="5248919" cy="41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76711F-6727-0B03-D66A-630A7CE2F477}"/>
              </a:ext>
            </a:extLst>
          </p:cNvPr>
          <p:cNvSpPr txBox="1"/>
          <p:nvPr/>
        </p:nvSpPr>
        <p:spPr>
          <a:xfrm>
            <a:off x="330200" y="1219626"/>
            <a:ext cx="1041589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프로그램의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진입점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QApplication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QApplication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"AIzaSyCJjpyQ1_1dhC_IyXeS3Gg_BCckVmcuYx8"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Google Maps API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 </a:t>
            </a:r>
            <a:endParaRPr lang="en-US" altLang="ko-KR" sz="11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 윈도우 객체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 윈도우 보여주기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애플리케이션 실행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71F98-D23B-9D88-27E4-7FEA4F6B7C39}"/>
              </a:ext>
            </a:extLst>
          </p:cNvPr>
          <p:cNvSpPr txBox="1"/>
          <p:nvPr/>
        </p:nvSpPr>
        <p:spPr>
          <a:xfrm>
            <a:off x="330200" y="144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maps API + GUI</a:t>
            </a:r>
          </a:p>
        </p:txBody>
      </p:sp>
    </p:spTree>
    <p:extLst>
      <p:ext uri="{BB962C8B-B14F-4D97-AF65-F5344CB8AC3E}">
        <p14:creationId xmlns:p14="http://schemas.microsoft.com/office/powerpoint/2010/main" val="53187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6FAED-3E93-9524-61C6-25D46B74E312}"/>
              </a:ext>
            </a:extLst>
          </p:cNvPr>
          <p:cNvSpPr txBox="1"/>
          <p:nvPr/>
        </p:nvSpPr>
        <p:spPr>
          <a:xfrm>
            <a:off x="330200" y="1280393"/>
            <a:ext cx="819123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Google Maps API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이용하여 장소의 좌표를 얻어내는 클래스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CoordinateFinder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Google Maps API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 저장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gmaps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googlemaps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Google Maps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클라이언트 객체 생성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장소의 이름을 받아 좌표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위도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경도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반환하는 메서드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get_place_coordinates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장소 이름으로 자동완성 결과를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얻어옴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autocomplete_result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gmaps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.places_autocomplete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'ko'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autocomplete_result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자동완성 결과의 장소명을 사용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corrected_place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autocomplete_result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수정된 장소명으로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지오코딩하여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좌표 정보를 얻음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geocode_result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gmaps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.geocode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corrected_place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geocode_result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'geometry'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위도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경도 반환</a:t>
            </a:r>
            <a:endParaRPr lang="ko-KR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장소에 대한 결과를 찾을 수 없습니다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오류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6C90F-369E-D211-499F-39746E11EF40}"/>
              </a:ext>
            </a:extLst>
          </p:cNvPr>
          <p:cNvSpPr txBox="1"/>
          <p:nvPr/>
        </p:nvSpPr>
        <p:spPr>
          <a:xfrm>
            <a:off x="330200" y="144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maps API + GUI</a:t>
            </a:r>
          </a:p>
        </p:txBody>
      </p:sp>
    </p:spTree>
    <p:extLst>
      <p:ext uri="{BB962C8B-B14F-4D97-AF65-F5344CB8AC3E}">
        <p14:creationId xmlns:p14="http://schemas.microsoft.com/office/powerpoint/2010/main" val="253290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1277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나눔스퀘어 Bold</vt:lpstr>
      <vt:lpstr>나눔스퀘어 ExtraBold</vt:lpstr>
      <vt:lpstr>나눔스퀘어 Light</vt:lpstr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Jo</dc:creator>
  <cp:lastModifiedBy>Eugene Jo</cp:lastModifiedBy>
  <cp:revision>1</cp:revision>
  <dcterms:created xsi:type="dcterms:W3CDTF">2024-03-23T22:12:54Z</dcterms:created>
  <dcterms:modified xsi:type="dcterms:W3CDTF">2024-03-23T23:22:11Z</dcterms:modified>
</cp:coreProperties>
</file>