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62" r:id="rId8"/>
    <p:sldId id="277" r:id="rId9"/>
    <p:sldId id="263" r:id="rId10"/>
    <p:sldId id="278" r:id="rId11"/>
    <p:sldId id="264" r:id="rId12"/>
    <p:sldId id="279" r:id="rId13"/>
    <p:sldId id="265" r:id="rId14"/>
    <p:sldId id="280" r:id="rId15"/>
    <p:sldId id="266" r:id="rId16"/>
    <p:sldId id="281" r:id="rId17"/>
    <p:sldId id="267" r:id="rId18"/>
    <p:sldId id="282" r:id="rId19"/>
    <p:sldId id="268" r:id="rId20"/>
    <p:sldId id="276" r:id="rId21"/>
    <p:sldId id="269" r:id="rId22"/>
    <p:sldId id="283" r:id="rId23"/>
    <p:sldId id="284" r:id="rId24"/>
    <p:sldId id="285" r:id="rId25"/>
    <p:sldId id="270" r:id="rId26"/>
    <p:sldId id="286" r:id="rId27"/>
    <p:sldId id="287" r:id="rId28"/>
    <p:sldId id="271" r:id="rId29"/>
    <p:sldId id="288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04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3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92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16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5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49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43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04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0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6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66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3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5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338-0DCF-43A4-B9A7-1D47F6DADB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3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ASP.NET MVC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Levi, Pascal en Kenley</a:t>
            </a:r>
          </a:p>
        </p:txBody>
      </p:sp>
    </p:spTree>
    <p:extLst>
      <p:ext uri="{BB962C8B-B14F-4D97-AF65-F5344CB8AC3E}">
        <p14:creationId xmlns:p14="http://schemas.microsoft.com/office/powerpoint/2010/main" val="90020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75E84-CCAA-4258-960D-111A6A7A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537640E-5173-478E-8EEF-8F53E9D1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309" y="2290195"/>
            <a:ext cx="5819382" cy="29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Verwerkt en reageert op events</a:t>
            </a:r>
          </a:p>
          <a:p>
            <a:r>
              <a:rPr lang="nl-NL" dirty="0" err="1"/>
              <a:t>Één</a:t>
            </a:r>
            <a:r>
              <a:rPr lang="nl-NL" dirty="0"/>
              <a:t> of meerdere views</a:t>
            </a:r>
          </a:p>
          <a:p>
            <a:r>
              <a:rPr lang="nl-NL" dirty="0"/>
              <a:t>Verschillende methodes</a:t>
            </a:r>
          </a:p>
          <a:p>
            <a:r>
              <a:rPr lang="nl-NL" dirty="0" err="1"/>
              <a:t>Actionresults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71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F691A-15C8-48BD-9273-81B963AA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364F119-511D-41DD-AB94-C15233450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881" y="1490576"/>
            <a:ext cx="6008065" cy="49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8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en Post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 </a:t>
            </a:r>
            <a:r>
              <a:rPr lang="nl-NL" dirty="0" err="1"/>
              <a:t>requests</a:t>
            </a:r>
            <a:r>
              <a:rPr lang="nl-NL" dirty="0"/>
              <a:t>(Get, Post)</a:t>
            </a:r>
          </a:p>
          <a:p>
            <a:r>
              <a:rPr lang="nl-NL" dirty="0"/>
              <a:t>Data ophalen</a:t>
            </a:r>
          </a:p>
          <a:p>
            <a:r>
              <a:rPr lang="nl-NL" dirty="0"/>
              <a:t>Data versturen</a:t>
            </a:r>
          </a:p>
        </p:txBody>
      </p:sp>
    </p:spTree>
    <p:extLst>
      <p:ext uri="{BB962C8B-B14F-4D97-AF65-F5344CB8AC3E}">
        <p14:creationId xmlns:p14="http://schemas.microsoft.com/office/powerpoint/2010/main" val="202652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8F7-7EE1-4111-B4D5-1431F75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Get en Post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C7620EF-42BB-4551-80A4-AEF6D881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67" y="1700212"/>
            <a:ext cx="4586916" cy="383652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D0242D4-7562-4DA4-A90F-21CF4192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82" y="1700212"/>
            <a:ext cx="5875580" cy="38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Razor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Razor Engine</a:t>
            </a:r>
          </a:p>
          <a:p>
            <a:r>
              <a:rPr lang="nl-NL" dirty="0"/>
              <a:t>Vanaf 4.0</a:t>
            </a:r>
          </a:p>
          <a:p>
            <a:r>
              <a:rPr lang="nl-NL" dirty="0"/>
              <a:t>C# of VB in View</a:t>
            </a:r>
          </a:p>
          <a:p>
            <a:r>
              <a:rPr lang="nl-NL" dirty="0"/>
              <a:t>Model, Variabelen</a:t>
            </a:r>
          </a:p>
          <a:p>
            <a:r>
              <a:rPr lang="nl-NL" dirty="0"/>
              <a:t>Tags: @{}</a:t>
            </a:r>
          </a:p>
          <a:p>
            <a:r>
              <a:rPr lang="nl-NL" dirty="0"/>
              <a:t>Complexere logica in de controller</a:t>
            </a:r>
          </a:p>
        </p:txBody>
      </p:sp>
    </p:spTree>
    <p:extLst>
      <p:ext uri="{BB962C8B-B14F-4D97-AF65-F5344CB8AC3E}">
        <p14:creationId xmlns:p14="http://schemas.microsoft.com/office/powerpoint/2010/main" val="143931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A87C-0E56-4B18-B6FA-5C9C922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Razor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1D1791E-BBDE-4C04-9B92-70CC7DCE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98" y="1582789"/>
            <a:ext cx="4051596" cy="330799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67F0DB-9A04-42D7-858D-9F56B6E2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08" y="1582789"/>
            <a:ext cx="3244378" cy="330799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8FED72-3979-4DDB-945C-EDE74E7B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00" y="1582789"/>
            <a:ext cx="3720501" cy="33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helpers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Hoeveelheid typewerk verminderen</a:t>
            </a:r>
          </a:p>
          <a:p>
            <a:r>
              <a:rPr lang="nl-NL" dirty="0"/>
              <a:t>String met Html</a:t>
            </a:r>
          </a:p>
          <a:p>
            <a:r>
              <a:rPr lang="nl-NL" dirty="0"/>
              <a:t>Een aantal standaard helpers in ASP.NET MVC:</a:t>
            </a:r>
            <a:br>
              <a:rPr lang="nl-NL" dirty="0"/>
            </a:br>
            <a:r>
              <a:rPr lang="nl-NL" sz="1600" dirty="0"/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Html.ActionLink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Html.BeginForm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Html.CheckBox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Html.DropDownList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Html.EndForm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Html.Hidden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Html.ListBox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Html.Password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Html.RadioButton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Html.TextArea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600" dirty="0"/>
          </a:p>
          <a:p>
            <a:r>
              <a:rPr lang="nl-NL" dirty="0" err="1"/>
              <a:t>Custom</a:t>
            </a:r>
            <a:r>
              <a:rPr lang="nl-NL" dirty="0"/>
              <a:t> helper</a:t>
            </a:r>
          </a:p>
        </p:txBody>
      </p:sp>
    </p:spTree>
    <p:extLst>
      <p:ext uri="{BB962C8B-B14F-4D97-AF65-F5344CB8AC3E}">
        <p14:creationId xmlns:p14="http://schemas.microsoft.com/office/powerpoint/2010/main" val="300578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6B10F-3320-46A0-91F4-29F1D4C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813E813-C90B-461F-989B-AF813C43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1119"/>
            <a:ext cx="6543254" cy="49090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5702D06-DBF9-4332-A789-4FA569BA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85" y="1331119"/>
            <a:ext cx="3952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Oefeningen over: </a:t>
            </a:r>
          </a:p>
          <a:p>
            <a:r>
              <a:rPr lang="nl-NL" dirty="0"/>
              <a:t>Models, Views en Controllers</a:t>
            </a:r>
          </a:p>
          <a:p>
            <a:r>
              <a:rPr lang="nl-NL" dirty="0"/>
              <a:t>Get en post</a:t>
            </a:r>
          </a:p>
          <a:p>
            <a:r>
              <a:rPr lang="nl-NL" dirty="0"/>
              <a:t>Razor</a:t>
            </a:r>
          </a:p>
          <a:p>
            <a:r>
              <a:rPr lang="nl-NL" dirty="0"/>
              <a:t>HTML helpers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Groepjes van 2</a:t>
            </a:r>
          </a:p>
        </p:txBody>
      </p:sp>
    </p:spTree>
    <p:extLst>
      <p:ext uri="{BB962C8B-B14F-4D97-AF65-F5344CB8AC3E}">
        <p14:creationId xmlns:p14="http://schemas.microsoft.com/office/powerpoint/2010/main" val="80598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Introductie/Inhoud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Uitleg ASP.NET</a:t>
            </a:r>
          </a:p>
          <a:p>
            <a:r>
              <a:rPr lang="nl-NL" dirty="0"/>
              <a:t>Uitleg MVC</a:t>
            </a:r>
          </a:p>
          <a:p>
            <a:r>
              <a:rPr lang="nl-NL" dirty="0"/>
              <a:t>Uitleg verschil ASP.NET EN ASP.NET MVC</a:t>
            </a:r>
          </a:p>
          <a:p>
            <a:endParaRPr lang="nl-NL" dirty="0"/>
          </a:p>
          <a:p>
            <a:r>
              <a:rPr lang="nl-NL" dirty="0"/>
              <a:t>Uitleg onderwerpen voor makkelijke oefeningen</a:t>
            </a:r>
          </a:p>
          <a:p>
            <a:r>
              <a:rPr lang="nl-NL" dirty="0"/>
              <a:t>Makkelijke oefeningen</a:t>
            </a:r>
          </a:p>
          <a:p>
            <a:endParaRPr lang="nl-NL" dirty="0"/>
          </a:p>
          <a:p>
            <a:r>
              <a:rPr lang="nl-NL" dirty="0"/>
              <a:t>Uitleg onderwerpen voor moeilijkere oefeningen</a:t>
            </a:r>
          </a:p>
          <a:p>
            <a:r>
              <a:rPr lang="nl-NL" dirty="0"/>
              <a:t>Moeilijke oefeningen</a:t>
            </a:r>
          </a:p>
          <a:p>
            <a:endParaRPr lang="nl-NL" dirty="0"/>
          </a:p>
          <a:p>
            <a:r>
              <a:rPr lang="nl-NL" dirty="0"/>
              <a:t>Kahoot quiz(Als er tijd over is)</a:t>
            </a:r>
          </a:p>
          <a:p>
            <a:r>
              <a:rPr lang="nl-NL" dirty="0"/>
              <a:t>Terugkoppeling</a:t>
            </a:r>
          </a:p>
        </p:txBody>
      </p:sp>
    </p:spTree>
    <p:extLst>
      <p:ext uri="{BB962C8B-B14F-4D97-AF65-F5344CB8AC3E}">
        <p14:creationId xmlns:p14="http://schemas.microsoft.com/office/powerpoint/2010/main" val="336112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81E3-772D-4B7A-9562-3326C068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68C67-487E-4AA6-A206-27BA3C9A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 (Get en Post)</a:t>
            </a:r>
          </a:p>
          <a:p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met en zonder Ajax</a:t>
            </a:r>
          </a:p>
          <a:p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22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Ajax(Get en Post)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Calls via Javascript</a:t>
            </a:r>
          </a:p>
          <a:p>
            <a:r>
              <a:rPr lang="nl-NL" dirty="0"/>
              <a:t>Functies uitvoeren zonder pagina te verversen</a:t>
            </a:r>
          </a:p>
          <a:p>
            <a:r>
              <a:rPr lang="nl-NL" dirty="0"/>
              <a:t>Verschillende Ajax call types (Get en Post)</a:t>
            </a:r>
          </a:p>
          <a:p>
            <a:r>
              <a:rPr lang="nl-NL" dirty="0"/>
              <a:t>Verschillende datatypes ontvangen:</a:t>
            </a:r>
            <a:br>
              <a:rPr lang="nl-NL" dirty="0"/>
            </a:br>
            <a:r>
              <a:rPr lang="nl-NL" dirty="0"/>
              <a:t>- Tekst</a:t>
            </a:r>
            <a:br>
              <a:rPr lang="nl-NL" dirty="0"/>
            </a:br>
            <a:r>
              <a:rPr lang="nl-NL" dirty="0"/>
              <a:t>- Html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Json</a:t>
            </a:r>
            <a:br>
              <a:rPr lang="nl-NL" dirty="0"/>
            </a:br>
            <a:r>
              <a:rPr lang="nl-NL" dirty="0"/>
              <a:t>enz..</a:t>
            </a:r>
          </a:p>
        </p:txBody>
      </p:sp>
    </p:spTree>
    <p:extLst>
      <p:ext uri="{BB962C8B-B14F-4D97-AF65-F5344CB8AC3E}">
        <p14:creationId xmlns:p14="http://schemas.microsoft.com/office/powerpoint/2010/main" val="175580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8599D-5FD4-4E44-80A7-43E0D21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E32066-F7CE-4CEF-80AF-D23C0C744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71" y="1368973"/>
            <a:ext cx="5961978" cy="51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265F-2DC1-4BB8-B9BC-17F57B87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Get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F7767BC-B4B0-4595-8B6E-6DDAFD5A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78" y="1556981"/>
            <a:ext cx="8239640" cy="45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6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ECE7A-5873-4CFF-A32A-C9B02CA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Post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569ECC8-CA49-42D6-A379-69F033B1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351" y="1271298"/>
            <a:ext cx="7686843" cy="53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Partial loading met en zonder Ajax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Stuk Html en mogelijk </a:t>
            </a:r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In laden in bestaande pagina</a:t>
            </a:r>
          </a:p>
          <a:p>
            <a:r>
              <a:rPr lang="nl-NL" dirty="0"/>
              <a:t>Views worden overzichtelijker</a:t>
            </a:r>
          </a:p>
          <a:p>
            <a:r>
              <a:rPr lang="nl-NL" dirty="0" err="1"/>
              <a:t>Partial</a:t>
            </a:r>
            <a:r>
              <a:rPr lang="nl-NL" dirty="0"/>
              <a:t> inladen via Html helper of Ajax call</a:t>
            </a:r>
          </a:p>
        </p:txBody>
      </p:sp>
    </p:spTree>
    <p:extLst>
      <p:ext uri="{BB962C8B-B14F-4D97-AF65-F5344CB8AC3E}">
        <p14:creationId xmlns:p14="http://schemas.microsoft.com/office/powerpoint/2010/main" val="267350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1E796-0618-4D65-BE06-9D11D25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B6D81A-C5E4-414E-88E1-40BFB7BE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51" y="1922673"/>
            <a:ext cx="7640556" cy="42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0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B4CE-3513-43BF-BECF-C6D041F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F50782-D4AA-4C10-922D-DE7176F0E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32" y="1440242"/>
            <a:ext cx="6376758" cy="459664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EDC79E5-E467-4EE0-90FD-60FBE6BA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494" y="1440242"/>
            <a:ext cx="3163636" cy="30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Sessions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ASP.NET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  <a:p>
            <a:r>
              <a:rPr lang="nl-NL" dirty="0"/>
              <a:t>Variabelen opslaan of ophalen</a:t>
            </a:r>
          </a:p>
          <a:p>
            <a:r>
              <a:rPr lang="nl-NL" dirty="0"/>
              <a:t>Http is een staatloos protocol</a:t>
            </a:r>
          </a:p>
          <a:p>
            <a:r>
              <a:rPr lang="nl-NL" dirty="0"/>
              <a:t>Onafhankelijke </a:t>
            </a:r>
            <a:r>
              <a:rPr lang="nl-NL" dirty="0" err="1"/>
              <a:t>requests</a:t>
            </a:r>
            <a:endParaRPr lang="nl-NL" dirty="0"/>
          </a:p>
          <a:p>
            <a:r>
              <a:rPr lang="nl-NL" dirty="0"/>
              <a:t>Requests van dezelfde browsers</a:t>
            </a:r>
          </a:p>
          <a:p>
            <a:r>
              <a:rPr lang="nl-NL" dirty="0"/>
              <a:t>Gelimiteerde tijd</a:t>
            </a:r>
          </a:p>
          <a:p>
            <a:r>
              <a:rPr lang="nl-NL" dirty="0"/>
              <a:t>SessionStateItemCollection</a:t>
            </a:r>
          </a:p>
        </p:txBody>
      </p:sp>
    </p:spTree>
    <p:extLst>
      <p:ext uri="{BB962C8B-B14F-4D97-AF65-F5344CB8AC3E}">
        <p14:creationId xmlns:p14="http://schemas.microsoft.com/office/powerpoint/2010/main" val="54861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32B2-5FC3-451E-9D82-315D9F2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Sessions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16099C-3883-4F8F-AACD-9555F114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12" y="1364675"/>
            <a:ext cx="4356012" cy="51238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C19AD82-1D39-4E2A-85D1-C405A92A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66" y="1364674"/>
            <a:ext cx="4276920" cy="23852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989969-974E-47DD-9585-25E01B99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66" y="3965994"/>
            <a:ext cx="3349823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ASP.NET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 Side Web Application</a:t>
            </a:r>
          </a:p>
          <a:p>
            <a:r>
              <a:rPr lang="nl-NL" dirty="0"/>
              <a:t>Active Server Pages (ASP)</a:t>
            </a:r>
          </a:p>
          <a:p>
            <a:r>
              <a:rPr lang="nl-NL" dirty="0"/>
              <a:t>Januari 2002 </a:t>
            </a:r>
          </a:p>
          <a:p>
            <a:r>
              <a:rPr lang="nl-NL" dirty="0"/>
              <a:t>v1.0 van het .NET-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67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Oefeningen over jQuery Ajax: </a:t>
            </a:r>
          </a:p>
          <a:p>
            <a:r>
              <a:rPr lang="nl-NL" dirty="0"/>
              <a:t>Get en post</a:t>
            </a:r>
          </a:p>
          <a:p>
            <a:r>
              <a:rPr lang="nl-NL" dirty="0"/>
              <a:t>partial loading met en zonder Ajax </a:t>
            </a:r>
          </a:p>
          <a:p>
            <a:r>
              <a:rPr lang="nl-NL" dirty="0"/>
              <a:t>Sessions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Groepjes van 2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29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Kahoot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Heb je goed opgelet deze les?</a:t>
            </a:r>
          </a:p>
        </p:txBody>
      </p:sp>
    </p:spTree>
    <p:extLst>
      <p:ext uri="{BB962C8B-B14F-4D97-AF65-F5344CB8AC3E}">
        <p14:creationId xmlns:p14="http://schemas.microsoft.com/office/powerpoint/2010/main" val="39555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Terugkoppeling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856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 View Controller (MVC)</a:t>
            </a:r>
          </a:p>
          <a:p>
            <a:r>
              <a:rPr lang="nl-NL" dirty="0"/>
              <a:t>Ontwerppatroon(</a:t>
            </a:r>
            <a:r>
              <a:rPr lang="nl-NL" dirty="0" err="1"/>
              <a:t>Designpattern</a:t>
            </a:r>
            <a:r>
              <a:rPr lang="nl-NL" dirty="0"/>
              <a:t>)</a:t>
            </a:r>
          </a:p>
          <a:p>
            <a:r>
              <a:rPr lang="nl-NL" dirty="0"/>
              <a:t>Leesbaarder</a:t>
            </a:r>
          </a:p>
          <a:p>
            <a:r>
              <a:rPr lang="nl-NL" dirty="0"/>
              <a:t>Flexibel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2CB5F85-5500-4B41-A3FE-DCF5B1FB6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6794" y="1551963"/>
            <a:ext cx="4654884" cy="22459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9A30DF1-1D83-4127-8141-24108D2B50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6794" y="3871732"/>
            <a:ext cx="4654884" cy="21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ASP.NET EN ASP.NET 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behind</a:t>
            </a:r>
            <a:r>
              <a:rPr lang="nl-NL" dirty="0"/>
              <a:t> file voor elke pagina</a:t>
            </a:r>
          </a:p>
          <a:p>
            <a:r>
              <a:rPr lang="nl-NL" dirty="0"/>
              <a:t>Controller voor meerder pagina’s</a:t>
            </a:r>
          </a:p>
          <a:p>
            <a:r>
              <a:rPr lang="nl-NL" dirty="0"/>
              <a:t>Meer flexibiliteit</a:t>
            </a:r>
          </a:p>
        </p:txBody>
      </p:sp>
    </p:spTree>
    <p:extLst>
      <p:ext uri="{BB962C8B-B14F-4D97-AF65-F5344CB8AC3E}">
        <p14:creationId xmlns:p14="http://schemas.microsoft.com/office/powerpoint/2010/main" val="41055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8AAB-47C0-4EDA-8A8D-FEC7E1E8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671B8-2C8C-4DF0-9F59-1E54656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  <a:p>
            <a:r>
              <a:rPr lang="nl-NL" dirty="0"/>
              <a:t>View</a:t>
            </a:r>
          </a:p>
          <a:p>
            <a:r>
              <a:rPr lang="nl-NL" dirty="0"/>
              <a:t>Controller</a:t>
            </a:r>
          </a:p>
          <a:p>
            <a:r>
              <a:rPr lang="nl-NL" dirty="0"/>
              <a:t>Get en Post</a:t>
            </a:r>
          </a:p>
          <a:p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Html helpers</a:t>
            </a:r>
          </a:p>
        </p:txBody>
      </p:sp>
    </p:spTree>
    <p:extLst>
      <p:ext uri="{BB962C8B-B14F-4D97-AF65-F5344CB8AC3E}">
        <p14:creationId xmlns:p14="http://schemas.microsoft.com/office/powerpoint/2010/main" val="6730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Representatie van data</a:t>
            </a:r>
          </a:p>
          <a:p>
            <a:r>
              <a:rPr lang="nl-NL" dirty="0"/>
              <a:t>Relaties tussen data en logica</a:t>
            </a:r>
          </a:p>
          <a:p>
            <a:r>
              <a:rPr lang="nl-NL" dirty="0"/>
              <a:t>Data in opslagmedium </a:t>
            </a:r>
            <a:r>
              <a:rPr lang="nl-NL" dirty="0" err="1"/>
              <a:t>bijv</a:t>
            </a:r>
            <a:r>
              <a:rPr lang="nl-NL" dirty="0"/>
              <a:t>(Database)</a:t>
            </a:r>
          </a:p>
          <a:p>
            <a:r>
              <a:rPr lang="nl-NL" dirty="0"/>
              <a:t>Tabel in database</a:t>
            </a:r>
          </a:p>
          <a:p>
            <a:r>
              <a:rPr lang="nl-NL" dirty="0"/>
              <a:t>C# of VB</a:t>
            </a:r>
          </a:p>
        </p:txBody>
      </p:sp>
    </p:spTree>
    <p:extLst>
      <p:ext uri="{BB962C8B-B14F-4D97-AF65-F5344CB8AC3E}">
        <p14:creationId xmlns:p14="http://schemas.microsoft.com/office/powerpoint/2010/main" val="4881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627C0-005C-4FB6-AC84-BA4FE7A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Model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67B31E9-E6BC-4788-895F-CDE62F2D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5" y="1466850"/>
            <a:ext cx="6432383" cy="4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interface</a:t>
            </a:r>
          </a:p>
          <a:p>
            <a:r>
              <a:rPr lang="nl-NL" dirty="0"/>
              <a:t>Geen verwerkingen zoals(Berekeningen en controles)</a:t>
            </a:r>
          </a:p>
          <a:p>
            <a:r>
              <a:rPr lang="nl-NL" dirty="0"/>
              <a:t>Html, CSS, Javascript</a:t>
            </a:r>
          </a:p>
          <a:p>
            <a:r>
              <a:rPr lang="nl-NL" dirty="0" err="1"/>
              <a:t>Models</a:t>
            </a:r>
            <a:r>
              <a:rPr lang="nl-NL" dirty="0"/>
              <a:t> en </a:t>
            </a:r>
            <a:r>
              <a:rPr lang="nl-NL" dirty="0" err="1"/>
              <a:t>Razor</a:t>
            </a:r>
            <a:r>
              <a:rPr lang="nl-NL" dirty="0"/>
              <a:t> engine</a:t>
            </a:r>
          </a:p>
          <a:p>
            <a:r>
              <a:rPr lang="nl-NL" dirty="0" err="1"/>
              <a:t>Partial</a:t>
            </a:r>
            <a:r>
              <a:rPr lang="nl-NL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110932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1330</TotalTime>
  <Words>415</Words>
  <Application>Microsoft Office PowerPoint</Application>
  <PresentationFormat>Breedbeeld</PresentationFormat>
  <Paragraphs>122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Ion</vt:lpstr>
      <vt:lpstr>ASP.NET MVC</vt:lpstr>
      <vt:lpstr>Introductie/Inhoud</vt:lpstr>
      <vt:lpstr>ASP.NET</vt:lpstr>
      <vt:lpstr>MVC</vt:lpstr>
      <vt:lpstr>Verschil ASP.NET EN ASP.NET MVC</vt:lpstr>
      <vt:lpstr>Inhoud onderwerpen oefeningen</vt:lpstr>
      <vt:lpstr>Model</vt:lpstr>
      <vt:lpstr>Voorbeeld Model</vt:lpstr>
      <vt:lpstr>View</vt:lpstr>
      <vt:lpstr>Voorbeeld View</vt:lpstr>
      <vt:lpstr>Controller</vt:lpstr>
      <vt:lpstr>Voorbeeld Controller</vt:lpstr>
      <vt:lpstr>Get en Post</vt:lpstr>
      <vt:lpstr>Voorbeelden Get en Post</vt:lpstr>
      <vt:lpstr>Razor</vt:lpstr>
      <vt:lpstr>Voorbeeld Razor</vt:lpstr>
      <vt:lpstr>HTML helpers</vt:lpstr>
      <vt:lpstr>Voorbeeld</vt:lpstr>
      <vt:lpstr>Oefeningen</vt:lpstr>
      <vt:lpstr>Inhoud onderwerpen oefeningen</vt:lpstr>
      <vt:lpstr>jQuery Ajax(Get en Post)</vt:lpstr>
      <vt:lpstr>Voorbeeld Ajax in Controller</vt:lpstr>
      <vt:lpstr>Voorbeeld Ajax Get in View</vt:lpstr>
      <vt:lpstr>Voorbeeld Ajax Post in View</vt:lpstr>
      <vt:lpstr>Partial loading met en zonder Ajax</vt:lpstr>
      <vt:lpstr>Voorbeeld Partial Loading in Controller</vt:lpstr>
      <vt:lpstr>Voorbeeld Partial Loading in Views</vt:lpstr>
      <vt:lpstr>Sessions</vt:lpstr>
      <vt:lpstr>Voorbeeld Sessions</vt:lpstr>
      <vt:lpstr>Oefeningen</vt:lpstr>
      <vt:lpstr>Kahoot quiz</vt:lpstr>
      <vt:lpstr>Terugkoppeling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Kenley Strik</dc:creator>
  <cp:lastModifiedBy>Kenley Strik</cp:lastModifiedBy>
  <cp:revision>40</cp:revision>
  <dcterms:created xsi:type="dcterms:W3CDTF">2017-12-07T13:15:18Z</dcterms:created>
  <dcterms:modified xsi:type="dcterms:W3CDTF">2017-12-14T19:29:36Z</dcterms:modified>
</cp:coreProperties>
</file>