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2011/3/18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前端静态编译框架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893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文件颗粒度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维护性</a:t>
            </a:r>
            <a:endParaRPr lang="en-US" altLang="zh-CN" dirty="0" smtClean="0"/>
          </a:p>
          <a:p>
            <a:r>
              <a:rPr lang="zh-CN" altLang="en-US" dirty="0"/>
              <a:t>网络</a:t>
            </a:r>
            <a:r>
              <a:rPr lang="zh-CN" altLang="en-US" dirty="0" smtClean="0"/>
              <a:t>请求数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性能</a:t>
            </a:r>
            <a:endParaRPr lang="en-US" altLang="zh-CN" dirty="0" smtClean="0"/>
          </a:p>
          <a:p>
            <a:r>
              <a:rPr lang="zh-CN" altLang="en-US" dirty="0" smtClean="0"/>
              <a:t>互斥</a:t>
            </a:r>
            <a:endParaRPr lang="en-US" altLang="zh-CN" dirty="0" smtClean="0"/>
          </a:p>
          <a:p>
            <a:r>
              <a:rPr lang="zh-CN" altLang="en-US" dirty="0"/>
              <a:t>解决</a:t>
            </a:r>
            <a:r>
              <a:rPr lang="zh-CN" altLang="en-US" dirty="0" smtClean="0"/>
              <a:t>方法：合并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9087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安装步骤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</a:p>
          <a:p>
            <a:r>
              <a:rPr lang="en-US" altLang="zh-CN" dirty="0" err="1" smtClean="0"/>
              <a:t>Nginx</a:t>
            </a:r>
            <a:endParaRPr lang="en-US" altLang="zh-CN" dirty="0" smtClean="0"/>
          </a:p>
          <a:p>
            <a:r>
              <a:rPr lang="en-US" altLang="zh-CN" dirty="0" err="1" smtClean="0"/>
              <a:t>StaticCompiler</a:t>
            </a:r>
            <a:endParaRPr lang="en-US" altLang="zh-CN" dirty="0" smtClean="0"/>
          </a:p>
          <a:p>
            <a:r>
              <a:rPr lang="zh-CN" altLang="en-US" dirty="0" smtClean="0"/>
              <a:t>配置</a:t>
            </a:r>
            <a:r>
              <a:rPr lang="en-US" altLang="zh-CN" dirty="0" err="1" smtClean="0"/>
              <a:t>nginx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6329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前端静态“库”</a:t>
            </a:r>
            <a:endParaRPr lang="en-US" altLang="zh-CN" dirty="0" smtClean="0"/>
          </a:p>
          <a:p>
            <a:r>
              <a:rPr lang="zh-CN" altLang="en-US" dirty="0" smtClean="0"/>
              <a:t>“库”包括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/</a:t>
            </a:r>
            <a:r>
              <a:rPr lang="zh-CN" altLang="en-US" dirty="0" smtClean="0"/>
              <a:t>图片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swf</a:t>
            </a:r>
            <a:r>
              <a:rPr lang="zh-CN" altLang="en-US" dirty="0" smtClean="0"/>
              <a:t>等等</a:t>
            </a:r>
            <a:endParaRPr lang="en-US" altLang="zh-CN" dirty="0" smtClean="0"/>
          </a:p>
          <a:p>
            <a:r>
              <a:rPr lang="zh-CN" altLang="en-US" dirty="0" smtClean="0"/>
              <a:t>一个工程对应一个库</a:t>
            </a:r>
            <a:endParaRPr lang="en-US" altLang="zh-CN" dirty="0" smtClean="0"/>
          </a:p>
          <a:p>
            <a:r>
              <a:rPr lang="zh-CN" altLang="en-US" dirty="0"/>
              <a:t>严格</a:t>
            </a:r>
            <a:r>
              <a:rPr lang="zh-CN" altLang="en-US" dirty="0" smtClean="0"/>
              <a:t>区分“源文件”与“发布文件”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2425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库的目录组织形式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/ </a:t>
            </a:r>
            <a:r>
              <a:rPr lang="zh-CN" altLang="en-US" dirty="0" smtClean="0"/>
              <a:t>根目录</a:t>
            </a:r>
            <a:endParaRPr lang="en-US" altLang="zh-CN" dirty="0" smtClean="0"/>
          </a:p>
          <a:p>
            <a:r>
              <a:rPr lang="en-US" altLang="zh-CN" dirty="0" smtClean="0"/>
              <a:t>/template-config.xml </a:t>
            </a:r>
            <a:r>
              <a:rPr lang="zh-CN" altLang="en-US" dirty="0" smtClean="0"/>
              <a:t>配置文件，用来标识一个库</a:t>
            </a:r>
            <a:endParaRPr lang="en-US" altLang="zh-CN" dirty="0" smtClean="0"/>
          </a:p>
          <a:p>
            <a:r>
              <a:rPr lang="en-US" altLang="zh-CN" dirty="0" smtClean="0"/>
              <a:t>/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 </a:t>
            </a:r>
            <a:r>
              <a:rPr lang="zh-CN" altLang="en-US" dirty="0"/>
              <a:t>所有源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r>
              <a:rPr lang="en-US" altLang="zh-CN" dirty="0" smtClean="0"/>
              <a:t>/lib </a:t>
            </a:r>
            <a:r>
              <a:rPr lang="zh-CN" altLang="en-US" dirty="0" smtClean="0"/>
              <a:t>所有依赖库</a:t>
            </a:r>
            <a:endParaRPr lang="en-US" altLang="zh-CN" dirty="0" smtClean="0"/>
          </a:p>
          <a:p>
            <a:r>
              <a:rPr lang="en-US" altLang="zh-CN" dirty="0" smtClean="0"/>
              <a:t>/res </a:t>
            </a:r>
            <a:r>
              <a:rPr lang="zh-CN" altLang="en-US" dirty="0" smtClean="0"/>
              <a:t>所有资源文件</a:t>
            </a:r>
            <a:endParaRPr lang="en-US" altLang="zh-CN" dirty="0" smtClean="0"/>
          </a:p>
          <a:p>
            <a:r>
              <a:rPr lang="en-US" altLang="zh-CN" dirty="0" smtClean="0"/>
              <a:t>/doc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/test</a:t>
            </a:r>
            <a:r>
              <a:rPr lang="zh-CN" altLang="en-US" dirty="0"/>
              <a:t>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77733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</a:t>
            </a:r>
            <a:r>
              <a:rPr lang="en-US" altLang="zh-CN" dirty="0" err="1" smtClean="0"/>
              <a:t>rc</a:t>
            </a:r>
            <a:r>
              <a:rPr lang="zh-CN" altLang="en-US" dirty="0" smtClean="0"/>
              <a:t>目录组织形式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非严格限定，只是最佳实践</a:t>
            </a:r>
            <a:endParaRPr lang="en-US" altLang="zh-CN" dirty="0" smtClean="0"/>
          </a:p>
          <a:p>
            <a:r>
              <a:rPr lang="en-US" altLang="zh-CN" dirty="0" smtClean="0"/>
              <a:t>/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/modules/</a:t>
            </a:r>
          </a:p>
          <a:p>
            <a:r>
              <a:rPr lang="en-US" altLang="zh-CN" dirty="0" smtClean="0"/>
              <a:t>/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/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/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cssimg</a:t>
            </a:r>
            <a:r>
              <a:rPr lang="en-US" altLang="zh-CN" dirty="0" smtClean="0"/>
              <a:t>/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5279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发布目录结构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永远不要直接修改发布目录的文件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个源目录可以对应多个发布目录</a:t>
            </a:r>
            <a:endParaRPr lang="en-US" altLang="zh-CN" dirty="0" smtClean="0"/>
          </a:p>
          <a:p>
            <a:r>
              <a:rPr lang="zh-CN" altLang="en-US" dirty="0"/>
              <a:t>发布目录</a:t>
            </a:r>
            <a:r>
              <a:rPr lang="zh-CN" altLang="en-US" dirty="0" smtClean="0"/>
              <a:t>通过 </a:t>
            </a:r>
            <a:r>
              <a:rPr lang="en-US" altLang="zh-CN" dirty="0" smtClean="0"/>
              <a:t>/.template-info/source </a:t>
            </a:r>
            <a:r>
              <a:rPr lang="zh-CN" altLang="en-US" dirty="0" smtClean="0"/>
              <a:t>映射源目录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3373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编写</a:t>
            </a:r>
            <a:r>
              <a:rPr lang="en-US" altLang="zh-CN" dirty="0" smtClean="0"/>
              <a:t>template-config.xml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 </a:t>
            </a:r>
            <a:r>
              <a:rPr lang="en-US" altLang="zh-CN" dirty="0" smtClean="0"/>
              <a:t>package</a:t>
            </a:r>
          </a:p>
          <a:p>
            <a:r>
              <a:rPr lang="zh-CN" altLang="en-US" dirty="0" smtClean="0"/>
              <a:t>源目录配置 </a:t>
            </a:r>
            <a:r>
              <a:rPr lang="en-US" altLang="zh-CN" dirty="0" smtClean="0"/>
              <a:t>source</a:t>
            </a:r>
          </a:p>
          <a:p>
            <a:r>
              <a:rPr lang="zh-CN" altLang="en-US" dirty="0" smtClean="0"/>
              <a:t>合并配置 </a:t>
            </a:r>
            <a:r>
              <a:rPr lang="en-US" altLang="zh-CN" dirty="0" smtClean="0"/>
              <a:t>combines</a:t>
            </a:r>
          </a:p>
        </p:txBody>
      </p:sp>
    </p:spTree>
    <p:extLst>
      <p:ext uri="{BB962C8B-B14F-4D97-AF65-F5344CB8AC3E}">
        <p14:creationId xmlns:p14="http://schemas.microsoft.com/office/powerpoint/2010/main" val="2744486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提交的</a:t>
            </a:r>
            <a:r>
              <a:rPr lang="zh-CN" altLang="en-US" dirty="0" smtClean="0"/>
              <a:t>源文件也需经过测试</a:t>
            </a:r>
            <a:endParaRPr lang="en-US" altLang="zh-CN" dirty="0" smtClean="0"/>
          </a:p>
          <a:p>
            <a:r>
              <a:rPr lang="zh-CN" altLang="en-US" dirty="0"/>
              <a:t>经常</a:t>
            </a:r>
            <a:r>
              <a:rPr lang="zh-CN" altLang="en-US" dirty="0" smtClean="0"/>
              <a:t>更新源文件</a:t>
            </a:r>
            <a:endParaRPr lang="en-US" altLang="zh-CN" dirty="0" smtClean="0"/>
          </a:p>
          <a:p>
            <a:r>
              <a:rPr lang="zh-CN" altLang="en-US" dirty="0" smtClean="0"/>
              <a:t>保持库独立，不依赖本地路径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940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166</Words>
  <Application>Microsoft Office PowerPoint</Application>
  <PresentationFormat>全屏显示(4:3)</PresentationFormat>
  <Paragraphs>41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前端静态编译框架</vt:lpstr>
      <vt:lpstr>问题</vt:lpstr>
      <vt:lpstr>安装步骤</vt:lpstr>
      <vt:lpstr>概念</vt:lpstr>
      <vt:lpstr>库的目录组织形式</vt:lpstr>
      <vt:lpstr>src目录组织形式</vt:lpstr>
      <vt:lpstr>发布目录结构</vt:lpstr>
      <vt:lpstr>编写template-config.xml</vt:lpstr>
      <vt:lpstr>注意！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前端静态编译框架</dc:title>
  <dc:creator>wayne</dc:creator>
  <cp:lastModifiedBy>wayne</cp:lastModifiedBy>
  <cp:revision>4</cp:revision>
  <dcterms:created xsi:type="dcterms:W3CDTF">2011-03-18T04:51:21Z</dcterms:created>
  <dcterms:modified xsi:type="dcterms:W3CDTF">2011-03-18T05:20:50Z</dcterms:modified>
</cp:coreProperties>
</file>