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70" r:id="rId5"/>
    <p:sldId id="266" r:id="rId6"/>
    <p:sldId id="280" r:id="rId7"/>
    <p:sldId id="273" r:id="rId8"/>
    <p:sldId id="259" r:id="rId9"/>
    <p:sldId id="272" r:id="rId10"/>
    <p:sldId id="274" r:id="rId11"/>
    <p:sldId id="275" r:id="rId12"/>
    <p:sldId id="265" r:id="rId13"/>
    <p:sldId id="263" r:id="rId14"/>
    <p:sldId id="271" r:id="rId15"/>
    <p:sldId id="276" r:id="rId16"/>
    <p:sldId id="277" r:id="rId17"/>
    <p:sldId id="262" r:id="rId18"/>
    <p:sldId id="258" r:id="rId19"/>
    <p:sldId id="268" r:id="rId20"/>
    <p:sldId id="278" r:id="rId21"/>
    <p:sldId id="267" r:id="rId22"/>
    <p:sldId id="27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30" autoAdjust="0"/>
  </p:normalViewPr>
  <p:slideViewPr>
    <p:cSldViewPr>
      <p:cViewPr varScale="1">
        <p:scale>
          <a:sx n="82" d="100"/>
          <a:sy n="82" d="100"/>
        </p:scale>
        <p:origin x="-18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1A269-9487-46E9-B8E0-23279A64B14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C9AB-17DC-46CD-B62E-9909C8768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6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名字来源于 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代表 </a:t>
            </a:r>
            <a:r>
              <a:rPr lang="en-US" altLang="zh-CN" dirty="0" smtClean="0"/>
              <a:t>object package manager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是人人发起的一个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框架的名字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7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为了解决这个问题，就需要建立一个从源文件到发布文件的维护层，这个过程一般来说叫做编译。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这个编译过程的产生，也为我们灵活的扩充前端架构功能提供了支持，在编译过程中可做的事情会越来越多。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有一些自动的合并工具，都是一级合并，不能完全解决问题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通过唯一标识处理依赖，保证工作区内只有一份代码，保证库的独立性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9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打开一个</a:t>
            </a:r>
            <a:r>
              <a:rPr lang="en-US" altLang="zh-CN" dirty="0" smtClean="0"/>
              <a:t>template-config.xml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举例子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6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0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taticcompiler/wiki/HowToSetu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" TargetMode="External"/><Relationship Id="rId2" Type="http://schemas.openxmlformats.org/officeDocument/2006/relationships/hyperlink" Target="https://github.com/jquery/jque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静态项目管理工具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opm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Object project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8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本地连接，发布库中直接保存了源库的</a:t>
            </a:r>
            <a:r>
              <a:rPr lang="zh-CN" altLang="en-US" dirty="0" smtClean="0"/>
              <a:t>本地路径</a:t>
            </a:r>
            <a:endParaRPr lang="en-US" altLang="zh-CN" dirty="0" smtClean="0"/>
          </a:p>
          <a:p>
            <a:r>
              <a:rPr lang="zh-CN" altLang="en-US" dirty="0" smtClean="0"/>
              <a:t>优点：无需工作区支持</a:t>
            </a:r>
            <a:endParaRPr lang="en-US" altLang="zh-CN" dirty="0" smtClean="0"/>
          </a:p>
          <a:p>
            <a:r>
              <a:rPr lang="zh-CN" altLang="en-US" dirty="0" smtClean="0"/>
              <a:t>缺点：每个开发人员都需要自己通过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命令建立连接；无法处理依赖</a:t>
            </a:r>
            <a:endParaRPr lang="en-US" altLang="zh-CN" dirty="0" smtClean="0"/>
          </a:p>
          <a:p>
            <a:r>
              <a:rPr lang="zh-CN" altLang="en-US" dirty="0" smtClean="0"/>
              <a:t>用于：独立、临时性的小项目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37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标识连接，发布库中保存了源库的唯一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r>
              <a:rPr lang="zh-CN" altLang="en-US" dirty="0" smtClean="0"/>
              <a:t>优点：只需项目创建者建立一次连接；有工作区支持，可以处理项目依赖</a:t>
            </a:r>
            <a:endParaRPr lang="en-US" altLang="zh-CN" dirty="0" smtClean="0"/>
          </a:p>
          <a:p>
            <a:r>
              <a:rPr lang="zh-CN" altLang="en-US" dirty="0" smtClean="0"/>
              <a:t>缺点：需要工作区支持</a:t>
            </a:r>
            <a:endParaRPr lang="en-US" altLang="zh-CN" dirty="0" smtClean="0"/>
          </a:p>
          <a:p>
            <a:r>
              <a:rPr lang="zh-CN" altLang="en-US" dirty="0"/>
              <a:t>处理依赖 </a:t>
            </a:r>
            <a:r>
              <a:rPr lang="en-US" altLang="zh-CN" dirty="0"/>
              <a:t>– </a:t>
            </a:r>
            <a:r>
              <a:rPr lang="zh-CN" altLang="en-US" dirty="0" smtClean="0"/>
              <a:t>工作区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一个包含了多个库的磁盘目录</a:t>
            </a:r>
            <a:endParaRPr lang="en-US" altLang="zh-CN" dirty="0" smtClean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工作区中的多个库可以通过库的唯一标识进行依赖，不通过磁盘路径进行依赖</a:t>
            </a:r>
            <a:endParaRPr lang="en-US" altLang="zh-CN" dirty="0" smtClean="0"/>
          </a:p>
          <a:p>
            <a:r>
              <a:rPr lang="zh-CN" altLang="en-US" dirty="0" smtClean="0"/>
              <a:t>保证一个库在一个工作区中只存在一份代码，实现一处编写，处处编译。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命令加载、初始化工作区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2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template-config.xml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</a:t>
            </a:r>
            <a:r>
              <a:rPr lang="zh-CN" altLang="en-US" dirty="0" smtClean="0"/>
              <a:t>库的配置文件</a:t>
            </a:r>
            <a:endParaRPr lang="en-US" altLang="zh-CN" dirty="0" smtClean="0"/>
          </a:p>
          <a:p>
            <a:r>
              <a:rPr lang="zh-CN" altLang="en-US" dirty="0" smtClean="0"/>
              <a:t>根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，属性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指定其唯一标识</a:t>
            </a:r>
            <a:endParaRPr lang="en-US" altLang="zh-CN" dirty="0" smtClean="0"/>
          </a:p>
          <a:p>
            <a:r>
              <a:rPr lang="en-US" altLang="zh-CN" dirty="0" smtClean="0"/>
              <a:t>source/library/resource </a:t>
            </a:r>
            <a:r>
              <a:rPr lang="zh-CN" altLang="en-US" dirty="0" smtClean="0"/>
              <a:t>元素，每个元素对应一个目录，通过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属性指定目录名，一般为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/lib/res</a:t>
            </a:r>
          </a:p>
          <a:p>
            <a:r>
              <a:rPr lang="zh-CN" altLang="en-US" dirty="0"/>
              <a:t>以后还会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document/test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48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</a:t>
            </a:r>
            <a:r>
              <a:rPr lang="zh-CN" altLang="en-US" dirty="0"/>
              <a:t>的磁盘映射机制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通过指定依赖库的唯一标识，将依赖库的文件“映射”至当前库的磁盘路径上</a:t>
            </a:r>
            <a:endParaRPr lang="en-US" altLang="zh-CN" dirty="0" smtClean="0"/>
          </a:p>
          <a:p>
            <a:r>
              <a:rPr lang="zh-CN" altLang="en-US" dirty="0"/>
              <a:t>映射</a:t>
            </a:r>
            <a:r>
              <a:rPr lang="zh-CN" altLang="en-US" dirty="0" smtClean="0"/>
              <a:t>后的路径可在配置文件</a:t>
            </a:r>
            <a:r>
              <a:rPr lang="en-US" altLang="zh-CN" dirty="0" smtClean="0"/>
              <a:t>combine/include</a:t>
            </a:r>
            <a:r>
              <a:rPr lang="zh-CN" altLang="en-US" dirty="0" smtClean="0"/>
              <a:t>中使用，也可以在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文件中使用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11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文件的合并 </a:t>
            </a:r>
            <a:r>
              <a:rPr lang="en-US" altLang="zh-CN" dirty="0" smtClean="0"/>
              <a:t>- 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combine</a:t>
            </a:r>
            <a:r>
              <a:rPr lang="zh-CN" altLang="en-US" dirty="0" smtClean="0"/>
              <a:t>标识一个合并文件</a:t>
            </a:r>
            <a:endParaRPr lang="en-US" altLang="zh-CN" dirty="0" smtClean="0"/>
          </a:p>
          <a:p>
            <a:r>
              <a:rPr lang="zh-CN" altLang="en-US" dirty="0" smtClean="0"/>
              <a:t>合并文件在文件系统上的地位与最小颗粒度文件相同，即也可以被别的文件再次合并，实现</a:t>
            </a:r>
            <a:r>
              <a:rPr lang="zh-CN" altLang="en-US" b="1" dirty="0" smtClean="0"/>
              <a:t>多级合并</a:t>
            </a:r>
            <a:endParaRPr lang="en-US" altLang="zh-CN" b="1" dirty="0" smtClean="0"/>
          </a:p>
          <a:p>
            <a:r>
              <a:rPr lang="zh-CN" altLang="en-US" dirty="0"/>
              <a:t>依赖</a:t>
            </a:r>
            <a:r>
              <a:rPr lang="zh-CN" altLang="en-US" dirty="0" smtClean="0"/>
              <a:t>库的文件也一视同仁</a:t>
            </a:r>
            <a:endParaRPr lang="en-US" altLang="zh-CN" dirty="0" smtClean="0"/>
          </a:p>
          <a:p>
            <a:r>
              <a:rPr lang="zh-CN" altLang="en-US" dirty="0"/>
              <a:t>同样</a:t>
            </a:r>
            <a:r>
              <a:rPr lang="zh-CN" altLang="en-US" dirty="0" smtClean="0"/>
              <a:t>的，最小颗粒度的非合并文件也可以作为发布文件进行发布</a:t>
            </a:r>
            <a:endParaRPr lang="en-US" altLang="zh-CN" dirty="0" smtClean="0"/>
          </a:p>
          <a:p>
            <a:r>
              <a:rPr lang="zh-CN" altLang="en-US" dirty="0" smtClean="0"/>
              <a:t>发布库中的发布文件名与源库中相同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571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文件的合并 </a:t>
            </a:r>
            <a:r>
              <a:rPr lang="en-US" altLang="zh-CN" dirty="0" smtClean="0"/>
              <a:t>-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著名的</a:t>
            </a:r>
            <a:r>
              <a:rPr lang="en-US" altLang="zh-CN" dirty="0" smtClean="0"/>
              <a:t>import bug</a:t>
            </a:r>
            <a:r>
              <a:rPr lang="zh-CN" altLang="en-US" dirty="0" smtClean="0"/>
              <a:t>，且会增加网络请求数，没有人使用这个特性</a:t>
            </a:r>
            <a:endParaRPr lang="en-US" altLang="zh-CN" dirty="0" smtClean="0"/>
          </a:p>
          <a:p>
            <a:r>
              <a:rPr lang="zh-CN" altLang="en-US" dirty="0"/>
              <a:t>发布</a:t>
            </a:r>
            <a:r>
              <a:rPr lang="zh-CN" altLang="en-US" dirty="0" smtClean="0"/>
              <a:t>库支持针对不同浏览器发布不同的文件，添加 </a:t>
            </a:r>
            <a:r>
              <a:rPr lang="en-US" altLang="zh-CN" dirty="0" smtClean="0"/>
              <a:t>-ie6-min/-ie7-min/-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-min/-all-min </a:t>
            </a:r>
            <a:r>
              <a:rPr lang="zh-CN" altLang="en-US" dirty="0" smtClean="0"/>
              <a:t>等后缀（开发中）</a:t>
            </a:r>
            <a:endParaRPr lang="en-US" altLang="zh-CN" dirty="0" smtClean="0"/>
          </a:p>
          <a:p>
            <a:r>
              <a:rPr lang="zh-CN" altLang="en-US" dirty="0" smtClean="0"/>
              <a:t>因此，发布库中的发布文件名为源库文件名加入 </a:t>
            </a:r>
            <a:r>
              <a:rPr lang="en-US" altLang="zh-CN" dirty="0" smtClean="0"/>
              <a:t>-all-min </a:t>
            </a:r>
            <a:r>
              <a:rPr lang="zh-CN" altLang="en-US" dirty="0" smtClean="0"/>
              <a:t>后缀，比如 </a:t>
            </a:r>
            <a:r>
              <a:rPr lang="en-US" altLang="zh-CN" dirty="0" smtClean="0"/>
              <a:t>core.css </a:t>
            </a:r>
            <a:r>
              <a:rPr lang="zh-CN" altLang="en-US" dirty="0" smtClean="0"/>
              <a:t>对应 </a:t>
            </a:r>
            <a:r>
              <a:rPr lang="en-US" altLang="zh-CN" dirty="0" smtClean="0"/>
              <a:t>core-all-min.css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52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永远不要直接修改发布目录的文件，因为修改了源文件后，发布文件会被覆盖</a:t>
            </a:r>
            <a:endParaRPr lang="en-US" altLang="zh-CN" dirty="0" smtClean="0"/>
          </a:p>
          <a:p>
            <a:r>
              <a:rPr lang="zh-CN" altLang="en-US" dirty="0" smtClean="0"/>
              <a:t>发布目录中存在一个</a:t>
            </a:r>
            <a:r>
              <a:rPr lang="en-US" altLang="zh-CN" dirty="0" smtClean="0"/>
              <a:t>.template-info</a:t>
            </a:r>
            <a:r>
              <a:rPr lang="zh-CN" altLang="en-US" dirty="0" smtClean="0"/>
              <a:t>目录用于存放源库路径、编译状态等临时文件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37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code.google.com/p/staticcompiler/wiki/HowToSetup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/>
              <a:t>flup</a:t>
            </a:r>
            <a:endParaRPr lang="en-US" altLang="zh-CN" dirty="0" smtClean="0"/>
          </a:p>
          <a:p>
            <a:r>
              <a:rPr lang="en-US" altLang="zh-CN" dirty="0" err="1" smtClean="0"/>
              <a:t>opm</a:t>
            </a:r>
            <a:endParaRPr lang="en-US" altLang="zh-CN" dirty="0" smtClean="0"/>
          </a:p>
          <a:p>
            <a:r>
              <a:rPr lang="en-US" altLang="zh-CN" dirty="0" err="1"/>
              <a:t>nginx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get – </a:t>
            </a:r>
            <a:r>
              <a:rPr lang="zh-CN" altLang="en-US" dirty="0" smtClean="0"/>
              <a:t>从公共代码库获取源代码</a:t>
            </a:r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初始化一个新库</a:t>
            </a:r>
            <a:endParaRPr lang="en-US" altLang="zh-CN" dirty="0" smtClean="0"/>
          </a:p>
          <a:p>
            <a:r>
              <a:rPr lang="en-US" altLang="zh-CN" dirty="0" smtClean="0"/>
              <a:t>compile – </a:t>
            </a:r>
            <a:r>
              <a:rPr lang="zh-CN" altLang="en-US" dirty="0" smtClean="0"/>
              <a:t>编译一个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publish – </a:t>
            </a:r>
            <a:r>
              <a:rPr lang="zh-CN" altLang="en-US" dirty="0" smtClean="0"/>
              <a:t>将整个发布库进行编译</a:t>
            </a:r>
            <a:endParaRPr lang="en-US" altLang="zh-CN" dirty="0" smtClean="0"/>
          </a:p>
          <a:p>
            <a:r>
              <a:rPr lang="en-US" altLang="zh-CN" dirty="0" smtClean="0"/>
              <a:t>link -</a:t>
            </a:r>
            <a:r>
              <a:rPr lang="zh-CN" altLang="en-US" dirty="0"/>
              <a:t>将发布库与源库进行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en-US" altLang="zh-CN" dirty="0" smtClean="0"/>
              <a:t>load – </a:t>
            </a:r>
            <a:r>
              <a:rPr lang="zh-CN" altLang="en-US" dirty="0"/>
              <a:t>加载</a:t>
            </a:r>
            <a:r>
              <a:rPr lang="zh-CN" altLang="en-US" dirty="0" smtClean="0"/>
              <a:t>本地工作区</a:t>
            </a:r>
            <a:endParaRPr lang="en-US" altLang="zh-CN" dirty="0" smtClean="0"/>
          </a:p>
          <a:p>
            <a:r>
              <a:rPr lang="en-US" altLang="zh-CN" dirty="0" smtClean="0"/>
              <a:t>serve – </a:t>
            </a:r>
            <a:r>
              <a:rPr lang="zh-CN" altLang="en-US" smtClean="0"/>
              <a:t>启动一个可实时编译的静态服务器</a:t>
            </a:r>
            <a:endParaRPr lang="en-US" altLang="zh-CN" dirty="0" smtClean="0"/>
          </a:p>
          <a:p>
            <a:r>
              <a:rPr lang="en-US" altLang="zh-CN" dirty="0" smtClean="0"/>
              <a:t>packages/workspace/root/source/status/libs/</a:t>
            </a:r>
            <a:r>
              <a:rPr lang="en-US" altLang="zh-CN" dirty="0" err="1" smtClean="0"/>
              <a:t>incs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50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文件颗粒度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维护性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请求数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互斥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方法：合并，增加编译过程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opm</a:t>
            </a:r>
            <a:r>
              <a:rPr lang="en-US" altLang="zh-CN" dirty="0" smtClean="0"/>
              <a:t> serve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实现动态实时编译的核心</a:t>
            </a:r>
            <a:endParaRPr lang="en-US" altLang="zh-CN" dirty="0" smtClean="0"/>
          </a:p>
          <a:p>
            <a:r>
              <a:rPr lang="zh-CN" altLang="en-US" dirty="0" smtClean="0"/>
              <a:t>在本机运行一个</a:t>
            </a:r>
            <a:r>
              <a:rPr lang="en-US" altLang="zh-CN" dirty="0" smtClean="0"/>
              <a:t>http server</a:t>
            </a:r>
            <a:r>
              <a:rPr lang="zh-CN" altLang="en-US" dirty="0" smtClean="0"/>
              <a:t>，将所有对发布库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发布文件的请求监听，发现源文件有修改则编译后返回发布文件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53456"/>
            <a:ext cx="7886700" cy="3219450"/>
          </a:xfrm>
        </p:spPr>
      </p:pic>
    </p:spTree>
    <p:extLst>
      <p:ext uri="{BB962C8B-B14F-4D97-AF65-F5344CB8AC3E}">
        <p14:creationId xmlns:p14="http://schemas.microsoft.com/office/powerpoint/2010/main" val="21217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weibo.com: @</a:t>
            </a:r>
            <a:r>
              <a:rPr lang="zh-CN" altLang="en-US" dirty="0" smtClean="0"/>
              <a:t>宇义</a:t>
            </a:r>
            <a:endParaRPr lang="en-US" altLang="zh-CN" dirty="0" smtClean="0"/>
          </a:p>
          <a:p>
            <a:r>
              <a:rPr lang="en-US" altLang="zh-CN" dirty="0" smtClean="0"/>
              <a:t>mail: goto100@gmail.com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ant/maven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处理依赖</a:t>
            </a:r>
            <a:endParaRPr lang="en-US" altLang="zh-CN" dirty="0" smtClean="0"/>
          </a:p>
          <a:p>
            <a:r>
              <a:rPr lang="zh-CN" altLang="en-US" dirty="0" smtClean="0"/>
              <a:t>构建项目</a:t>
            </a:r>
            <a:endParaRPr lang="en-US" altLang="zh-CN" dirty="0" smtClean="0"/>
          </a:p>
          <a:p>
            <a:r>
              <a:rPr lang="zh-CN" altLang="en-US" dirty="0" smtClean="0"/>
              <a:t>文档、单元测试等等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一个典型的前端项目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github.com/jquery/jquery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github.com/joyent/node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一个类似于</a:t>
            </a:r>
            <a:r>
              <a:rPr lang="en-US" altLang="zh-CN" dirty="0" smtClean="0"/>
              <a:t>ant/maven</a:t>
            </a:r>
            <a:r>
              <a:rPr lang="zh-CN" altLang="en-US" dirty="0" smtClean="0"/>
              <a:t>的代码构建工具，一个控制台程序</a:t>
            </a:r>
            <a:endParaRPr lang="en-US" altLang="zh-CN" dirty="0" smtClean="0"/>
          </a:p>
          <a:p>
            <a:r>
              <a:rPr lang="zh-CN" altLang="en-US" dirty="0"/>
              <a:t>一个类似于</a:t>
            </a:r>
            <a:r>
              <a:rPr lang="en-US" altLang="zh-CN" dirty="0" smtClean="0"/>
              <a:t>apt-get/yum</a:t>
            </a:r>
            <a:r>
              <a:rPr lang="zh-CN" altLang="en-US" dirty="0" smtClean="0"/>
              <a:t>的</a:t>
            </a:r>
            <a:r>
              <a:rPr lang="zh-CN" altLang="en-US" dirty="0"/>
              <a:t>代码（包含依赖）获取工具，搭配一个可自行搭建的代码中央库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可通过设置静态服务器代理实现</a:t>
            </a:r>
            <a:r>
              <a:rPr lang="zh-CN" altLang="en-US" b="1" dirty="0" smtClean="0"/>
              <a:t>实时</a:t>
            </a:r>
            <a:r>
              <a:rPr lang="zh-CN" altLang="en-US" dirty="0" smtClean="0"/>
              <a:t>的动态编译</a:t>
            </a:r>
            <a:endParaRPr lang="en-US" altLang="zh-CN" dirty="0" smtClean="0"/>
          </a:p>
          <a:p>
            <a:r>
              <a:rPr lang="zh-CN" altLang="en-US" dirty="0" smtClean="0"/>
              <a:t>可与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结合实现中央库的自动编译发布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7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与人人网业务无关</a:t>
            </a:r>
            <a:endParaRPr lang="en-US" altLang="zh-CN" dirty="0" smtClean="0"/>
          </a:p>
          <a:p>
            <a:r>
              <a:rPr lang="zh-CN" altLang="en-US" dirty="0" smtClean="0"/>
              <a:t>完全开源</a:t>
            </a:r>
            <a:endParaRPr lang="en-US" altLang="zh-CN" dirty="0" smtClean="0"/>
          </a:p>
          <a:p>
            <a:r>
              <a:rPr lang="en-US" altLang="zh-CN" dirty="0" smtClean="0"/>
              <a:t>http://staticcompiler.googlecode.com/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template-config.xml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doc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项目文档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相关依赖库</a:t>
            </a:r>
            <a:endParaRPr lang="en-US" altLang="zh-CN" dirty="0" smtClean="0"/>
          </a:p>
          <a:p>
            <a:r>
              <a:rPr lang="en-US" altLang="zh-CN" dirty="0" smtClean="0"/>
              <a:t>res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资源文件（图片、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项目源代码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8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前端静态“库”，包括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等静态资源</a:t>
            </a:r>
            <a:endParaRPr lang="en-US" altLang="zh-CN" dirty="0" smtClean="0"/>
          </a:p>
          <a:p>
            <a:r>
              <a:rPr lang="zh-CN" altLang="en-US" dirty="0" smtClean="0"/>
              <a:t>严格区分“源</a:t>
            </a:r>
            <a:r>
              <a:rPr lang="zh-CN" altLang="en-US" dirty="0"/>
              <a:t>库</a:t>
            </a:r>
            <a:r>
              <a:rPr lang="zh-CN" altLang="en-US" dirty="0" smtClean="0"/>
              <a:t>”与“发布库”</a:t>
            </a:r>
            <a:endParaRPr lang="en-US" altLang="zh-CN" dirty="0" smtClean="0"/>
          </a:p>
          <a:p>
            <a:r>
              <a:rPr lang="zh-CN" altLang="en-US" dirty="0" smtClean="0"/>
              <a:t>每个源库可选一个唯一标识，格式一个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zh-CN" altLang="en-US" dirty="0" smtClean="0"/>
              <a:t>保持每个库的独立性，不通过路径进行依赖，通过唯一标识处理依赖</a:t>
            </a:r>
            <a:endParaRPr lang="en-US" altLang="zh-CN" dirty="0"/>
          </a:p>
          <a:p>
            <a:r>
              <a:rPr lang="zh-CN" altLang="en-US" dirty="0" smtClean="0"/>
              <a:t>源库中只存在最小粒度的源文件</a:t>
            </a:r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命令初始化一个源库</a:t>
            </a:r>
            <a:endParaRPr lang="en-US" altLang="zh-CN" dirty="0" smtClean="0"/>
          </a:p>
          <a:p>
            <a:r>
              <a:rPr lang="en-US" altLang="zh-CN" dirty="0" smtClean="0"/>
              <a:t>template-config.xml </a:t>
            </a:r>
            <a:r>
              <a:rPr lang="zh-CN" altLang="en-US" dirty="0" smtClean="0"/>
              <a:t>标识一个库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242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一个源库可以对应多个发布库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个发布库对应一个源库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源</a:t>
            </a:r>
            <a:r>
              <a:rPr lang="zh-CN" altLang="en-US" dirty="0" smtClean="0"/>
              <a:t>库，发布库是无形的，源库不保存发布库的任何信息</a:t>
            </a:r>
            <a:endParaRPr lang="en-US" altLang="zh-CN" dirty="0" smtClean="0"/>
          </a:p>
          <a:p>
            <a:r>
              <a:rPr lang="zh-CN" altLang="en-US" dirty="0"/>
              <a:t>源库与发布库之间通过</a:t>
            </a:r>
            <a:r>
              <a:rPr lang="en-US" altLang="zh-CN" dirty="0"/>
              <a:t>link</a:t>
            </a:r>
            <a:r>
              <a:rPr lang="zh-CN" altLang="en-US" dirty="0"/>
              <a:t>命令进行连接，有两种连接方式，本地连接和标识</a:t>
            </a:r>
            <a:r>
              <a:rPr lang="zh-CN" altLang="en-US" dirty="0" smtClean="0"/>
              <a:t>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6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959</Words>
  <Application>Microsoft Office PowerPoint</Application>
  <PresentationFormat>全屏显示(4:3)</PresentationFormat>
  <Paragraphs>115</Paragraphs>
  <Slides>22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静态项目管理工具 - opm</vt:lpstr>
      <vt:lpstr>问题</vt:lpstr>
      <vt:lpstr>项目管理工具</vt:lpstr>
      <vt:lpstr>一个典型的前端项目</vt:lpstr>
      <vt:lpstr>opm介绍</vt:lpstr>
      <vt:lpstr>PowerPoint 演示文稿</vt:lpstr>
      <vt:lpstr>一个opm项目</vt:lpstr>
      <vt:lpstr>库</vt:lpstr>
      <vt:lpstr>库</vt:lpstr>
      <vt:lpstr>本地连接</vt:lpstr>
      <vt:lpstr>标识连接</vt:lpstr>
      <vt:lpstr>工作区</vt:lpstr>
      <vt:lpstr>编写template-config.xml</vt:lpstr>
      <vt:lpstr>library的磁盘映射机制</vt:lpstr>
      <vt:lpstr>JS文件的合并 - combine</vt:lpstr>
      <vt:lpstr>CSS文件的合并 - import</vt:lpstr>
      <vt:lpstr>发布目录结构</vt:lpstr>
      <vt:lpstr>安装步骤</vt:lpstr>
      <vt:lpstr>命令介绍</vt:lpstr>
      <vt:lpstr>opm serve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前端静态编译框架</dc:title>
  <dc:creator>wayne</dc:creator>
  <cp:lastModifiedBy>wayne</cp:lastModifiedBy>
  <cp:revision>146</cp:revision>
  <dcterms:created xsi:type="dcterms:W3CDTF">2011-03-18T04:51:21Z</dcterms:created>
  <dcterms:modified xsi:type="dcterms:W3CDTF">2011-07-29T09:25:30Z</dcterms:modified>
</cp:coreProperties>
</file>