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19"/>
  </p:notesMasterIdLst>
  <p:sldIdLst>
    <p:sldId id="256" r:id="rId2"/>
    <p:sldId id="261" r:id="rId3"/>
    <p:sldId id="344" r:id="rId4"/>
    <p:sldId id="263" r:id="rId5"/>
    <p:sldId id="257" r:id="rId6"/>
    <p:sldId id="350" r:id="rId7"/>
    <p:sldId id="351" r:id="rId8"/>
    <p:sldId id="352" r:id="rId9"/>
    <p:sldId id="349" r:id="rId10"/>
    <p:sldId id="342" r:id="rId11"/>
    <p:sldId id="258" r:id="rId12"/>
    <p:sldId id="353" r:id="rId13"/>
    <p:sldId id="346" r:id="rId14"/>
    <p:sldId id="347" r:id="rId15"/>
    <p:sldId id="260" r:id="rId16"/>
    <p:sldId id="345" r:id="rId17"/>
    <p:sldId id="348" r:id="rId18"/>
  </p:sldIdLst>
  <p:sldSz cx="9144000" cy="5143500" type="screen16x9"/>
  <p:notesSz cx="6858000" cy="9144000"/>
  <p:embeddedFontLst>
    <p:embeddedFont>
      <p:font typeface="Arial Rounded MT Bold" panose="020F0704030504030204" pitchFamily="34" charset="0"/>
      <p:regular r:id="rId20"/>
    </p:embeddedFont>
    <p:embeddedFont>
      <p:font typeface="Kumbh Sans" panose="020B0604020202020204" charset="0"/>
      <p:regular r:id="rId21"/>
      <p:bold r:id="rId22"/>
    </p:embeddedFont>
    <p:embeddedFont>
      <p:font typeface="Notable" panose="020B0604020202020204" charset="0"/>
      <p:regular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A67D78-2915-47E3-B22E-20CE6695E250}">
  <a:tblStyle styleId="{DAA67D78-2915-47E3-B22E-20CE6695E2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5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1"/>
        <p:cNvGrpSpPr/>
        <p:nvPr/>
      </p:nvGrpSpPr>
      <p:grpSpPr>
        <a:xfrm>
          <a:off x="0" y="0"/>
          <a:ext cx="0" cy="0"/>
          <a:chOff x="0" y="0"/>
          <a:chExt cx="0" cy="0"/>
        </a:xfrm>
      </p:grpSpPr>
      <p:sp>
        <p:nvSpPr>
          <p:cNvPr id="18532" name="Google Shape;185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33" name="Google Shape;185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8">
          <a:extLst>
            <a:ext uri="{FF2B5EF4-FFF2-40B4-BE49-F238E27FC236}">
              <a16:creationId xmlns:a16="http://schemas.microsoft.com/office/drawing/2014/main" id="{E0F3FE4F-6F33-FEE7-BA69-9ADCA615E911}"/>
            </a:ext>
          </a:extLst>
        </p:cNvPr>
        <p:cNvGrpSpPr/>
        <p:nvPr/>
      </p:nvGrpSpPr>
      <p:grpSpPr>
        <a:xfrm>
          <a:off x="0" y="0"/>
          <a:ext cx="0" cy="0"/>
          <a:chOff x="0" y="0"/>
          <a:chExt cx="0" cy="0"/>
        </a:xfrm>
      </p:grpSpPr>
      <p:sp>
        <p:nvSpPr>
          <p:cNvPr id="18949" name="Google Shape;18949;ge4b7ac326b_0_156:notes">
            <a:extLst>
              <a:ext uri="{FF2B5EF4-FFF2-40B4-BE49-F238E27FC236}">
                <a16:creationId xmlns:a16="http://schemas.microsoft.com/office/drawing/2014/main" id="{6A75163A-1BEE-221B-A19B-0D711CB5A8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0" name="Google Shape;18950;ge4b7ac326b_0_156:notes">
            <a:extLst>
              <a:ext uri="{FF2B5EF4-FFF2-40B4-BE49-F238E27FC236}">
                <a16:creationId xmlns:a16="http://schemas.microsoft.com/office/drawing/2014/main" id="{5D33F5AA-E62C-638A-620E-F44AA83CD5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891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0"/>
        <p:cNvGrpSpPr/>
        <p:nvPr/>
      </p:nvGrpSpPr>
      <p:grpSpPr>
        <a:xfrm>
          <a:off x="0" y="0"/>
          <a:ext cx="0" cy="0"/>
          <a:chOff x="0" y="0"/>
          <a:chExt cx="0" cy="0"/>
        </a:xfrm>
      </p:grpSpPr>
      <p:sp>
        <p:nvSpPr>
          <p:cNvPr id="18681" name="Google Shape;18681;g1249541393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2" name="Google Shape;18682;g1249541393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0">
          <a:extLst>
            <a:ext uri="{FF2B5EF4-FFF2-40B4-BE49-F238E27FC236}">
              <a16:creationId xmlns:a16="http://schemas.microsoft.com/office/drawing/2014/main" id="{D03224B3-5DDE-E6CD-FF6B-5A5C6846DC7E}"/>
            </a:ext>
          </a:extLst>
        </p:cNvPr>
        <p:cNvGrpSpPr/>
        <p:nvPr/>
      </p:nvGrpSpPr>
      <p:grpSpPr>
        <a:xfrm>
          <a:off x="0" y="0"/>
          <a:ext cx="0" cy="0"/>
          <a:chOff x="0" y="0"/>
          <a:chExt cx="0" cy="0"/>
        </a:xfrm>
      </p:grpSpPr>
      <p:sp>
        <p:nvSpPr>
          <p:cNvPr id="18681" name="Google Shape;18681;g12495413930_0_2:notes">
            <a:extLst>
              <a:ext uri="{FF2B5EF4-FFF2-40B4-BE49-F238E27FC236}">
                <a16:creationId xmlns:a16="http://schemas.microsoft.com/office/drawing/2014/main" id="{1CE06B35-AE8E-8E84-687C-FD1D71A12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2" name="Google Shape;18682;g12495413930_0_2:notes">
            <a:extLst>
              <a:ext uri="{FF2B5EF4-FFF2-40B4-BE49-F238E27FC236}">
                <a16:creationId xmlns:a16="http://schemas.microsoft.com/office/drawing/2014/main" id="{AB464EC9-B66F-F178-F101-B0F98C38EB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69825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0"/>
        <p:cNvGrpSpPr/>
        <p:nvPr/>
      </p:nvGrpSpPr>
      <p:grpSpPr>
        <a:xfrm>
          <a:off x="0" y="0"/>
          <a:ext cx="0" cy="0"/>
          <a:chOff x="0" y="0"/>
          <a:chExt cx="0" cy="0"/>
        </a:xfrm>
      </p:grpSpPr>
      <p:sp>
        <p:nvSpPr>
          <p:cNvPr id="18681" name="Google Shape;18681;g1249541393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2" name="Google Shape;18682;g1249541393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50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80"/>
        <p:cNvGrpSpPr/>
        <p:nvPr/>
      </p:nvGrpSpPr>
      <p:grpSpPr>
        <a:xfrm>
          <a:off x="0" y="0"/>
          <a:ext cx="0" cy="0"/>
          <a:chOff x="0" y="0"/>
          <a:chExt cx="0" cy="0"/>
        </a:xfrm>
      </p:grpSpPr>
      <p:sp>
        <p:nvSpPr>
          <p:cNvPr id="18681" name="Google Shape;18681;g1249541393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82" name="Google Shape;18682;g1249541393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0915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6"/>
        <p:cNvGrpSpPr/>
        <p:nvPr/>
      </p:nvGrpSpPr>
      <p:grpSpPr>
        <a:xfrm>
          <a:off x="0" y="0"/>
          <a:ext cx="0" cy="0"/>
          <a:chOff x="0" y="0"/>
          <a:chExt cx="0" cy="0"/>
        </a:xfrm>
      </p:grpSpPr>
      <p:sp>
        <p:nvSpPr>
          <p:cNvPr id="18807" name="Google Shape;18807;ge4b7ac3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8" name="Google Shape;18808;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06"/>
        <p:cNvGrpSpPr/>
        <p:nvPr/>
      </p:nvGrpSpPr>
      <p:grpSpPr>
        <a:xfrm>
          <a:off x="0" y="0"/>
          <a:ext cx="0" cy="0"/>
          <a:chOff x="0" y="0"/>
          <a:chExt cx="0" cy="0"/>
        </a:xfrm>
      </p:grpSpPr>
      <p:sp>
        <p:nvSpPr>
          <p:cNvPr id="18807" name="Google Shape;18807;ge4b7ac326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08" name="Google Shape;18808;ge4b7ac326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422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8">
          <a:extLst>
            <a:ext uri="{FF2B5EF4-FFF2-40B4-BE49-F238E27FC236}">
              <a16:creationId xmlns:a16="http://schemas.microsoft.com/office/drawing/2014/main" id="{E0F3FE4F-6F33-FEE7-BA69-9ADCA615E911}"/>
            </a:ext>
          </a:extLst>
        </p:cNvPr>
        <p:cNvGrpSpPr/>
        <p:nvPr/>
      </p:nvGrpSpPr>
      <p:grpSpPr>
        <a:xfrm>
          <a:off x="0" y="0"/>
          <a:ext cx="0" cy="0"/>
          <a:chOff x="0" y="0"/>
          <a:chExt cx="0" cy="0"/>
        </a:xfrm>
      </p:grpSpPr>
      <p:sp>
        <p:nvSpPr>
          <p:cNvPr id="18949" name="Google Shape;18949;ge4b7ac326b_0_156:notes">
            <a:extLst>
              <a:ext uri="{FF2B5EF4-FFF2-40B4-BE49-F238E27FC236}">
                <a16:creationId xmlns:a16="http://schemas.microsoft.com/office/drawing/2014/main" id="{6A75163A-1BEE-221B-A19B-0D711CB5A8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0" name="Google Shape;18950;ge4b7ac326b_0_156:notes">
            <a:extLst>
              <a:ext uri="{FF2B5EF4-FFF2-40B4-BE49-F238E27FC236}">
                <a16:creationId xmlns:a16="http://schemas.microsoft.com/office/drawing/2014/main" id="{5D33F5AA-E62C-638A-620E-F44AA83CD5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5642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1"/>
        <p:cNvGrpSpPr/>
        <p:nvPr/>
      </p:nvGrpSpPr>
      <p:grpSpPr>
        <a:xfrm>
          <a:off x="0" y="0"/>
          <a:ext cx="0" cy="0"/>
          <a:chOff x="0" y="0"/>
          <a:chExt cx="0" cy="0"/>
        </a:xfrm>
      </p:grpSpPr>
      <p:sp>
        <p:nvSpPr>
          <p:cNvPr id="18842" name="Google Shape;1884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3" name="Google Shape;1884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41"/>
        <p:cNvGrpSpPr/>
        <p:nvPr/>
      </p:nvGrpSpPr>
      <p:grpSpPr>
        <a:xfrm>
          <a:off x="0" y="0"/>
          <a:ext cx="0" cy="0"/>
          <a:chOff x="0" y="0"/>
          <a:chExt cx="0" cy="0"/>
        </a:xfrm>
      </p:grpSpPr>
      <p:sp>
        <p:nvSpPr>
          <p:cNvPr id="18842" name="Google Shape;18842;ge4b7ac326b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3" name="Google Shape;18843;ge4b7ac326b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020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8"/>
        <p:cNvGrpSpPr/>
        <p:nvPr/>
      </p:nvGrpSpPr>
      <p:grpSpPr>
        <a:xfrm>
          <a:off x="0" y="0"/>
          <a:ext cx="0" cy="0"/>
          <a:chOff x="0" y="0"/>
          <a:chExt cx="0" cy="0"/>
        </a:xfrm>
      </p:grpSpPr>
      <p:sp>
        <p:nvSpPr>
          <p:cNvPr id="18949" name="Google Shape;18949;ge4b7ac326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50" name="Google Shape;18950;ge4b7ac326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2"/>
        <p:cNvGrpSpPr/>
        <p:nvPr/>
      </p:nvGrpSpPr>
      <p:grpSpPr>
        <a:xfrm>
          <a:off x="0" y="0"/>
          <a:ext cx="0" cy="0"/>
          <a:chOff x="0" y="0"/>
          <a:chExt cx="0" cy="0"/>
        </a:xfrm>
      </p:grpSpPr>
      <p:sp>
        <p:nvSpPr>
          <p:cNvPr id="18643" name="Google Shape;18643;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4" name="Google Shape;18644;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2"/>
        <p:cNvGrpSpPr/>
        <p:nvPr/>
      </p:nvGrpSpPr>
      <p:grpSpPr>
        <a:xfrm>
          <a:off x="0" y="0"/>
          <a:ext cx="0" cy="0"/>
          <a:chOff x="0" y="0"/>
          <a:chExt cx="0" cy="0"/>
        </a:xfrm>
      </p:grpSpPr>
      <p:sp>
        <p:nvSpPr>
          <p:cNvPr id="18643" name="Google Shape;18643;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4" name="Google Shape;18644;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0880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2"/>
        <p:cNvGrpSpPr/>
        <p:nvPr/>
      </p:nvGrpSpPr>
      <p:grpSpPr>
        <a:xfrm>
          <a:off x="0" y="0"/>
          <a:ext cx="0" cy="0"/>
          <a:chOff x="0" y="0"/>
          <a:chExt cx="0" cy="0"/>
        </a:xfrm>
      </p:grpSpPr>
      <p:sp>
        <p:nvSpPr>
          <p:cNvPr id="18643" name="Google Shape;18643;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4" name="Google Shape;18644;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98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2"/>
        <p:cNvGrpSpPr/>
        <p:nvPr/>
      </p:nvGrpSpPr>
      <p:grpSpPr>
        <a:xfrm>
          <a:off x="0" y="0"/>
          <a:ext cx="0" cy="0"/>
          <a:chOff x="0" y="0"/>
          <a:chExt cx="0" cy="0"/>
        </a:xfrm>
      </p:grpSpPr>
      <p:sp>
        <p:nvSpPr>
          <p:cNvPr id="18643" name="Google Shape;18643;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4" name="Google Shape;18644;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490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42"/>
        <p:cNvGrpSpPr/>
        <p:nvPr/>
      </p:nvGrpSpPr>
      <p:grpSpPr>
        <a:xfrm>
          <a:off x="0" y="0"/>
          <a:ext cx="0" cy="0"/>
          <a:chOff x="0" y="0"/>
          <a:chExt cx="0" cy="0"/>
        </a:xfrm>
      </p:grpSpPr>
      <p:sp>
        <p:nvSpPr>
          <p:cNvPr id="18643" name="Google Shape;18643;ge4b7ac326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4" name="Google Shape;18644;ge4b7ac326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851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90642" y="-1007964"/>
            <a:ext cx="9925291" cy="7013000"/>
            <a:chOff x="238125" y="334325"/>
            <a:chExt cx="7141525" cy="5046050"/>
          </a:xfrm>
        </p:grpSpPr>
        <p:sp>
          <p:nvSpPr>
            <p:cNvPr id="10" name="Google Shape;10;p2"/>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4" name="Google Shape;434;p2"/>
          <p:cNvSpPr txBox="1">
            <a:spLocks noGrp="1"/>
          </p:cNvSpPr>
          <p:nvPr>
            <p:ph type="ctrTitle"/>
          </p:nvPr>
        </p:nvSpPr>
        <p:spPr>
          <a:xfrm>
            <a:off x="1817250" y="1107886"/>
            <a:ext cx="5509500" cy="2562900"/>
          </a:xfrm>
          <a:prstGeom prst="rect">
            <a:avLst/>
          </a:prstGeom>
        </p:spPr>
        <p:txBody>
          <a:bodyPr spcFirstLastPara="1" wrap="square" lIns="91425" tIns="91425" rIns="91425" bIns="91425" anchor="ctr" anchorCtr="0">
            <a:noAutofit/>
          </a:bodyPr>
          <a:lstStyle>
            <a:lvl1pPr lvl="0" algn="ctr">
              <a:lnSpc>
                <a:spcPct val="85000"/>
              </a:lnSpc>
              <a:spcBef>
                <a:spcPts val="0"/>
              </a:spcBef>
              <a:spcAft>
                <a:spcPts val="0"/>
              </a:spcAft>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435" name="Google Shape;435;p2"/>
          <p:cNvSpPr txBox="1">
            <a:spLocks noGrp="1"/>
          </p:cNvSpPr>
          <p:nvPr>
            <p:ph type="subTitle" idx="1"/>
          </p:nvPr>
        </p:nvSpPr>
        <p:spPr>
          <a:xfrm>
            <a:off x="2392500" y="3626114"/>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436" name="Google Shape;436;p2"/>
          <p:cNvSpPr/>
          <p:nvPr/>
        </p:nvSpPr>
        <p:spPr>
          <a:xfrm flipH="1">
            <a:off x="124022" y="43507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5831799" y="151263"/>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215468" y="4568872"/>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8720388" y="202793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477962" y="4429495"/>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8658422" y="11458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6751497" y="1244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8605860" y="45785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030082" y="238075"/>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rot="4596428">
            <a:off x="3784670" y="4564541"/>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rot="3125705">
            <a:off x="124475" y="3419865"/>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BLANK_1_1_1_1_1_1_1_1_1_1_1">
    <p:spTree>
      <p:nvGrpSpPr>
        <p:cNvPr id="1" name="Shape 18084"/>
        <p:cNvGrpSpPr/>
        <p:nvPr/>
      </p:nvGrpSpPr>
      <p:grpSpPr>
        <a:xfrm>
          <a:off x="0" y="0"/>
          <a:ext cx="0" cy="0"/>
          <a:chOff x="0" y="0"/>
          <a:chExt cx="0" cy="0"/>
        </a:xfrm>
      </p:grpSpPr>
      <p:grpSp>
        <p:nvGrpSpPr>
          <p:cNvPr id="18085" name="Google Shape;18085;p45"/>
          <p:cNvGrpSpPr/>
          <p:nvPr/>
        </p:nvGrpSpPr>
        <p:grpSpPr>
          <a:xfrm>
            <a:off x="-390642" y="-1007964"/>
            <a:ext cx="9925291" cy="7013000"/>
            <a:chOff x="238125" y="334325"/>
            <a:chExt cx="7141525" cy="5046050"/>
          </a:xfrm>
        </p:grpSpPr>
        <p:sp>
          <p:nvSpPr>
            <p:cNvPr id="18086" name="Google Shape;18086;p45"/>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7" name="Google Shape;18087;p45"/>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8" name="Google Shape;18088;p45"/>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9" name="Google Shape;18089;p45"/>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0" name="Google Shape;18090;p45"/>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1" name="Google Shape;18091;p45"/>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2" name="Google Shape;18092;p45"/>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3" name="Google Shape;18093;p45"/>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4" name="Google Shape;18094;p45"/>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5" name="Google Shape;18095;p45"/>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6" name="Google Shape;18096;p45"/>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7" name="Google Shape;18097;p45"/>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8" name="Google Shape;18098;p45"/>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9" name="Google Shape;18099;p45"/>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0" name="Google Shape;18100;p45"/>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1" name="Google Shape;18101;p45"/>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2" name="Google Shape;18102;p45"/>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3" name="Google Shape;18103;p45"/>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4" name="Google Shape;18104;p45"/>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5" name="Google Shape;18105;p45"/>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6" name="Google Shape;18106;p45"/>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7" name="Google Shape;18107;p45"/>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8" name="Google Shape;18108;p45"/>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9" name="Google Shape;18109;p45"/>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0" name="Google Shape;18110;p45"/>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1" name="Google Shape;18111;p45"/>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2" name="Google Shape;18112;p45"/>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3" name="Google Shape;18113;p45"/>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4" name="Google Shape;18114;p45"/>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5" name="Google Shape;18115;p45"/>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6" name="Google Shape;18116;p45"/>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7" name="Google Shape;18117;p45"/>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8" name="Google Shape;18118;p45"/>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9" name="Google Shape;18119;p45"/>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0" name="Google Shape;18120;p45"/>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1" name="Google Shape;18121;p45"/>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2" name="Google Shape;18122;p45"/>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3" name="Google Shape;18123;p45"/>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4" name="Google Shape;18124;p45"/>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5" name="Google Shape;18125;p45"/>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6" name="Google Shape;18126;p45"/>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7" name="Google Shape;18127;p45"/>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8" name="Google Shape;18128;p45"/>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9" name="Google Shape;18129;p45"/>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0" name="Google Shape;18130;p45"/>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1" name="Google Shape;18131;p45"/>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2" name="Google Shape;18132;p45"/>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3" name="Google Shape;18133;p45"/>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4" name="Google Shape;18134;p45"/>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5" name="Google Shape;18135;p45"/>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6" name="Google Shape;18136;p45"/>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7" name="Google Shape;18137;p45"/>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8" name="Google Shape;18138;p45"/>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9" name="Google Shape;18139;p45"/>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0" name="Google Shape;18140;p45"/>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1" name="Google Shape;18141;p45"/>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2" name="Google Shape;18142;p45"/>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3" name="Google Shape;18143;p45"/>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4" name="Google Shape;18144;p45"/>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5" name="Google Shape;18145;p45"/>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6" name="Google Shape;18146;p45"/>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7" name="Google Shape;18147;p45"/>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8" name="Google Shape;18148;p45"/>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9" name="Google Shape;18149;p45"/>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0" name="Google Shape;18150;p45"/>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1" name="Google Shape;18151;p45"/>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2" name="Google Shape;18152;p45"/>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3" name="Google Shape;18153;p45"/>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4" name="Google Shape;18154;p45"/>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5" name="Google Shape;18155;p45"/>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6" name="Google Shape;18156;p45"/>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7" name="Google Shape;18157;p45"/>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8" name="Google Shape;18158;p45"/>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9" name="Google Shape;18159;p45"/>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0" name="Google Shape;18160;p45"/>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1" name="Google Shape;18161;p45"/>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2" name="Google Shape;18162;p45"/>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3" name="Google Shape;18163;p45"/>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4" name="Google Shape;18164;p45"/>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5" name="Google Shape;18165;p45"/>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6" name="Google Shape;18166;p45"/>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7" name="Google Shape;18167;p45"/>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8" name="Google Shape;18168;p45"/>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9" name="Google Shape;18169;p45"/>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0" name="Google Shape;18170;p45"/>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1" name="Google Shape;18171;p45"/>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2" name="Google Shape;18172;p45"/>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3" name="Google Shape;18173;p45"/>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4" name="Google Shape;18174;p45"/>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5" name="Google Shape;18175;p45"/>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6" name="Google Shape;18176;p45"/>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7" name="Google Shape;18177;p45"/>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8" name="Google Shape;18178;p45"/>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9" name="Google Shape;18179;p45"/>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0" name="Google Shape;18180;p45"/>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1" name="Google Shape;18181;p45"/>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2" name="Google Shape;18182;p45"/>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3" name="Google Shape;18183;p45"/>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4" name="Google Shape;18184;p45"/>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5" name="Google Shape;18185;p45"/>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6" name="Google Shape;18186;p45"/>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7" name="Google Shape;18187;p45"/>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8" name="Google Shape;18188;p45"/>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9" name="Google Shape;18189;p45"/>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0" name="Google Shape;18190;p45"/>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1" name="Google Shape;18191;p45"/>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2" name="Google Shape;18192;p45"/>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3" name="Google Shape;18193;p45"/>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4" name="Google Shape;18194;p45"/>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5" name="Google Shape;18195;p45"/>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6" name="Google Shape;18196;p45"/>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7" name="Google Shape;18197;p45"/>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8" name="Google Shape;18198;p45"/>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9" name="Google Shape;18199;p45"/>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0" name="Google Shape;18200;p45"/>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1" name="Google Shape;18201;p45"/>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2" name="Google Shape;18202;p45"/>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3" name="Google Shape;18203;p45"/>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4" name="Google Shape;18204;p45"/>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5" name="Google Shape;18205;p45"/>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6" name="Google Shape;18206;p45"/>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7" name="Google Shape;18207;p45"/>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8" name="Google Shape;18208;p45"/>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9" name="Google Shape;18209;p45"/>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0" name="Google Shape;18210;p45"/>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1" name="Google Shape;18211;p45"/>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2" name="Google Shape;18212;p45"/>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3" name="Google Shape;18213;p45"/>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4" name="Google Shape;18214;p45"/>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5" name="Google Shape;18215;p45"/>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6" name="Google Shape;18216;p45"/>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7" name="Google Shape;18217;p45"/>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8" name="Google Shape;18218;p45"/>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9" name="Google Shape;18219;p45"/>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0" name="Google Shape;18220;p45"/>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1" name="Google Shape;18221;p45"/>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2" name="Google Shape;18222;p45"/>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3" name="Google Shape;18223;p45"/>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4" name="Google Shape;18224;p45"/>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5" name="Google Shape;18225;p45"/>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6" name="Google Shape;18226;p45"/>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7" name="Google Shape;18227;p45"/>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8" name="Google Shape;18228;p45"/>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9" name="Google Shape;18229;p45"/>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0" name="Google Shape;18230;p45"/>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1" name="Google Shape;18231;p45"/>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2" name="Google Shape;18232;p45"/>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3" name="Google Shape;18233;p45"/>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4" name="Google Shape;18234;p45"/>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5" name="Google Shape;18235;p45"/>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6" name="Google Shape;18236;p45"/>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7" name="Google Shape;18237;p45"/>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8" name="Google Shape;18238;p45"/>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9" name="Google Shape;18239;p45"/>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0" name="Google Shape;18240;p45"/>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1" name="Google Shape;18241;p45"/>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2" name="Google Shape;18242;p45"/>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3" name="Google Shape;18243;p45"/>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4" name="Google Shape;18244;p45"/>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5" name="Google Shape;18245;p45"/>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6" name="Google Shape;18246;p45"/>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7" name="Google Shape;18247;p45"/>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8" name="Google Shape;18248;p45"/>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9" name="Google Shape;18249;p45"/>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0" name="Google Shape;18250;p45"/>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1" name="Google Shape;18251;p45"/>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2" name="Google Shape;18252;p45"/>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3" name="Google Shape;18253;p45"/>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4" name="Google Shape;18254;p45"/>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5" name="Google Shape;18255;p45"/>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6" name="Google Shape;18256;p45"/>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7" name="Google Shape;18257;p45"/>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8" name="Google Shape;18258;p45"/>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9" name="Google Shape;18259;p45"/>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0" name="Google Shape;18260;p45"/>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1" name="Google Shape;18261;p45"/>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2" name="Google Shape;18262;p45"/>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3" name="Google Shape;18263;p45"/>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4" name="Google Shape;18264;p45"/>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5" name="Google Shape;18265;p45"/>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6" name="Google Shape;18266;p45"/>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7" name="Google Shape;18267;p45"/>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8" name="Google Shape;18268;p45"/>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9" name="Google Shape;18269;p45"/>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0" name="Google Shape;18270;p45"/>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1" name="Google Shape;18271;p45"/>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2" name="Google Shape;18272;p45"/>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3" name="Google Shape;18273;p45"/>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4" name="Google Shape;18274;p45"/>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5" name="Google Shape;18275;p45"/>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6" name="Google Shape;18276;p45"/>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7" name="Google Shape;18277;p45"/>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8" name="Google Shape;18278;p45"/>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9" name="Google Shape;18279;p45"/>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0" name="Google Shape;18280;p45"/>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1" name="Google Shape;18281;p45"/>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2" name="Google Shape;18282;p45"/>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3" name="Google Shape;18283;p45"/>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4" name="Google Shape;18284;p45"/>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5" name="Google Shape;18285;p45"/>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6" name="Google Shape;18286;p45"/>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7" name="Google Shape;18287;p45"/>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8" name="Google Shape;18288;p45"/>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9" name="Google Shape;18289;p45"/>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0" name="Google Shape;18290;p45"/>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1" name="Google Shape;18291;p45"/>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2" name="Google Shape;18292;p45"/>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3" name="Google Shape;18293;p45"/>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4" name="Google Shape;18294;p45"/>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5" name="Google Shape;18295;p45"/>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6" name="Google Shape;18296;p45"/>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7" name="Google Shape;18297;p45"/>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8" name="Google Shape;18298;p45"/>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9" name="Google Shape;18299;p45"/>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0" name="Google Shape;18300;p45"/>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1" name="Google Shape;18301;p45"/>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2" name="Google Shape;18302;p45"/>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3" name="Google Shape;18303;p45"/>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4" name="Google Shape;18304;p45"/>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5" name="Google Shape;18305;p45"/>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6" name="Google Shape;18306;p45"/>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7" name="Google Shape;18307;p45"/>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8" name="Google Shape;18308;p45"/>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9" name="Google Shape;18309;p45"/>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0" name="Google Shape;18310;p45"/>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1" name="Google Shape;18311;p45"/>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2" name="Google Shape;18312;p45"/>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3" name="Google Shape;18313;p45"/>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4" name="Google Shape;18314;p45"/>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5" name="Google Shape;18315;p45"/>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6" name="Google Shape;18316;p45"/>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7" name="Google Shape;18317;p45"/>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8" name="Google Shape;18318;p45"/>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9" name="Google Shape;18319;p45"/>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0" name="Google Shape;18320;p45"/>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1" name="Google Shape;18321;p45"/>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2" name="Google Shape;18322;p45"/>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3" name="Google Shape;18323;p45"/>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4" name="Google Shape;18324;p45"/>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5" name="Google Shape;18325;p45"/>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6" name="Google Shape;18326;p45"/>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7" name="Google Shape;18327;p45"/>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8" name="Google Shape;18328;p45"/>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9" name="Google Shape;18329;p45"/>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0" name="Google Shape;18330;p45"/>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1" name="Google Shape;18331;p45"/>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2" name="Google Shape;18332;p45"/>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3" name="Google Shape;18333;p45"/>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4" name="Google Shape;18334;p45"/>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5" name="Google Shape;18335;p45"/>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6" name="Google Shape;18336;p45"/>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7" name="Google Shape;18337;p45"/>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8" name="Google Shape;18338;p45"/>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9" name="Google Shape;18339;p45"/>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0" name="Google Shape;18340;p45"/>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1" name="Google Shape;18341;p45"/>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2" name="Google Shape;18342;p45"/>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3" name="Google Shape;18343;p45"/>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4" name="Google Shape;18344;p45"/>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5" name="Google Shape;18345;p45"/>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6" name="Google Shape;18346;p45"/>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7" name="Google Shape;18347;p45"/>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8" name="Google Shape;18348;p45"/>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9" name="Google Shape;18349;p45"/>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0" name="Google Shape;18350;p45"/>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1" name="Google Shape;18351;p45"/>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2" name="Google Shape;18352;p45"/>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3" name="Google Shape;18353;p45"/>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4" name="Google Shape;18354;p45"/>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5" name="Google Shape;18355;p45"/>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6" name="Google Shape;18356;p45"/>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7" name="Google Shape;18357;p45"/>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8" name="Google Shape;18358;p45"/>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9" name="Google Shape;18359;p45"/>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0" name="Google Shape;18360;p45"/>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1" name="Google Shape;18361;p45"/>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2" name="Google Shape;18362;p45"/>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3" name="Google Shape;18363;p45"/>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4" name="Google Shape;18364;p45"/>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5" name="Google Shape;18365;p45"/>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6" name="Google Shape;18366;p45"/>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7" name="Google Shape;18367;p45"/>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8" name="Google Shape;18368;p45"/>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9" name="Google Shape;18369;p45"/>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0" name="Google Shape;18370;p45"/>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1" name="Google Shape;18371;p45"/>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2" name="Google Shape;18372;p45"/>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3" name="Google Shape;18373;p45"/>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4" name="Google Shape;18374;p45"/>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5" name="Google Shape;18375;p45"/>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6" name="Google Shape;18376;p45"/>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7" name="Google Shape;18377;p45"/>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8" name="Google Shape;18378;p45"/>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9" name="Google Shape;18379;p45"/>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0" name="Google Shape;18380;p45"/>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1" name="Google Shape;18381;p45"/>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2" name="Google Shape;18382;p45"/>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3" name="Google Shape;18383;p45"/>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4" name="Google Shape;18384;p45"/>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5" name="Google Shape;18385;p45"/>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6" name="Google Shape;18386;p45"/>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7" name="Google Shape;18387;p45"/>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8" name="Google Shape;18388;p45"/>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9" name="Google Shape;18389;p45"/>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0" name="Google Shape;18390;p45"/>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1" name="Google Shape;18391;p45"/>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2" name="Google Shape;18392;p45"/>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3" name="Google Shape;18393;p45"/>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4" name="Google Shape;18394;p45"/>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5" name="Google Shape;18395;p45"/>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6" name="Google Shape;18396;p45"/>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7" name="Google Shape;18397;p45"/>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8" name="Google Shape;18398;p45"/>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9" name="Google Shape;18399;p45"/>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0" name="Google Shape;18400;p45"/>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1" name="Google Shape;18401;p45"/>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2" name="Google Shape;18402;p45"/>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3" name="Google Shape;18403;p45"/>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4" name="Google Shape;18404;p45"/>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5" name="Google Shape;18405;p45"/>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6" name="Google Shape;18406;p45"/>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7" name="Google Shape;18407;p45"/>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8" name="Google Shape;18408;p45"/>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9" name="Google Shape;18409;p45"/>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0" name="Google Shape;18410;p45"/>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1" name="Google Shape;18411;p45"/>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2" name="Google Shape;18412;p45"/>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3" name="Google Shape;18413;p45"/>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4" name="Google Shape;18414;p45"/>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5" name="Google Shape;18415;p45"/>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6" name="Google Shape;18416;p45"/>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7" name="Google Shape;18417;p45"/>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8" name="Google Shape;18418;p45"/>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9" name="Google Shape;18419;p45"/>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0" name="Google Shape;18420;p45"/>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1" name="Google Shape;18421;p45"/>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2" name="Google Shape;18422;p45"/>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3" name="Google Shape;18423;p45"/>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4" name="Google Shape;18424;p45"/>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5" name="Google Shape;18425;p45"/>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6" name="Google Shape;18426;p45"/>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7" name="Google Shape;18427;p45"/>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8" name="Google Shape;18428;p45"/>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9" name="Google Shape;18429;p45"/>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0" name="Google Shape;18430;p45"/>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1" name="Google Shape;18431;p45"/>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2" name="Google Shape;18432;p45"/>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3" name="Google Shape;18433;p45"/>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4" name="Google Shape;18434;p45"/>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5" name="Google Shape;18435;p45"/>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6" name="Google Shape;18436;p45"/>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7" name="Google Shape;18437;p45"/>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8" name="Google Shape;18438;p45"/>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9" name="Google Shape;18439;p45"/>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0" name="Google Shape;18440;p45"/>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1" name="Google Shape;18441;p45"/>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2" name="Google Shape;18442;p45"/>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3" name="Google Shape;18443;p45"/>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4" name="Google Shape;18444;p45"/>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5" name="Google Shape;18445;p45"/>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6" name="Google Shape;18446;p45"/>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7" name="Google Shape;18447;p45"/>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8" name="Google Shape;18448;p45"/>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9" name="Google Shape;18449;p45"/>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0" name="Google Shape;18450;p45"/>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1" name="Google Shape;18451;p45"/>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2" name="Google Shape;18452;p45"/>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3" name="Google Shape;18453;p45"/>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4" name="Google Shape;18454;p45"/>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5" name="Google Shape;18455;p45"/>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6" name="Google Shape;18456;p45"/>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7" name="Google Shape;18457;p45"/>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8" name="Google Shape;18458;p45"/>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9" name="Google Shape;18459;p45"/>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0" name="Google Shape;18460;p45"/>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1" name="Google Shape;18461;p45"/>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2" name="Google Shape;18462;p45"/>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3" name="Google Shape;18463;p45"/>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4" name="Google Shape;18464;p45"/>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5" name="Google Shape;18465;p45"/>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6" name="Google Shape;18466;p45"/>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7" name="Google Shape;18467;p45"/>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8" name="Google Shape;18468;p45"/>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9" name="Google Shape;18469;p45"/>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0" name="Google Shape;18470;p45"/>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1" name="Google Shape;18471;p45"/>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2" name="Google Shape;18472;p45"/>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3" name="Google Shape;18473;p45"/>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4" name="Google Shape;18474;p45"/>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5" name="Google Shape;18475;p45"/>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6" name="Google Shape;18476;p45"/>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7" name="Google Shape;18477;p45"/>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8" name="Google Shape;18478;p45"/>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9" name="Google Shape;18479;p45"/>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0" name="Google Shape;18480;p45"/>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1" name="Google Shape;18481;p45"/>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2" name="Google Shape;18482;p45"/>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3" name="Google Shape;18483;p45"/>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4" name="Google Shape;18484;p45"/>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5" name="Google Shape;18485;p45"/>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6" name="Google Shape;18486;p45"/>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7" name="Google Shape;18487;p45"/>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8" name="Google Shape;18488;p45"/>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9" name="Google Shape;18489;p45"/>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0" name="Google Shape;18490;p45"/>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1" name="Google Shape;18491;p45"/>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2" name="Google Shape;18492;p45"/>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3" name="Google Shape;18493;p45"/>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4" name="Google Shape;18494;p45"/>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5" name="Google Shape;18495;p45"/>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6" name="Google Shape;18496;p45"/>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7" name="Google Shape;18497;p45"/>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8" name="Google Shape;18498;p45"/>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9" name="Google Shape;18499;p45"/>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0" name="Google Shape;18500;p45"/>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1" name="Google Shape;18501;p45"/>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2" name="Google Shape;18502;p45"/>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3" name="Google Shape;18503;p45"/>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4" name="Google Shape;18504;p45"/>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5" name="Google Shape;18505;p45"/>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6" name="Google Shape;18506;p45"/>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7" name="Google Shape;18507;p45"/>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8" name="Google Shape;18508;p45"/>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9" name="Google Shape;18509;p45"/>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510" name="Google Shape;18510;p45"/>
          <p:cNvSpPr/>
          <p:nvPr/>
        </p:nvSpPr>
        <p:spPr>
          <a:xfrm rot="10800000" flipH="1">
            <a:off x="8634902" y="427760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1" name="Google Shape;18511;p45"/>
          <p:cNvSpPr/>
          <p:nvPr/>
        </p:nvSpPr>
        <p:spPr>
          <a:xfrm rot="10800000">
            <a:off x="93997" y="2516543"/>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2" name="Google Shape;18512;p45"/>
          <p:cNvSpPr/>
          <p:nvPr/>
        </p:nvSpPr>
        <p:spPr>
          <a:xfrm rot="10800000">
            <a:off x="6265039" y="70563"/>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3" name="Google Shape;18513;p45"/>
          <p:cNvSpPr/>
          <p:nvPr/>
        </p:nvSpPr>
        <p:spPr>
          <a:xfrm rot="10800000">
            <a:off x="1415618" y="4703306"/>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4" name="Google Shape;18514;p45"/>
          <p:cNvSpPr/>
          <p:nvPr/>
        </p:nvSpPr>
        <p:spPr>
          <a:xfrm rot="10800000">
            <a:off x="8788267" y="2692933"/>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5" name="Google Shape;18515;p45"/>
          <p:cNvSpPr/>
          <p:nvPr/>
        </p:nvSpPr>
        <p:spPr>
          <a:xfrm rot="10800000">
            <a:off x="153065" y="41935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6" name="Google Shape;18516;p45"/>
          <p:cNvSpPr/>
          <p:nvPr/>
        </p:nvSpPr>
        <p:spPr>
          <a:xfrm rot="10800000">
            <a:off x="3395102" y="4589693"/>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7" name="Google Shape;18517;p45"/>
          <p:cNvSpPr/>
          <p:nvPr/>
        </p:nvSpPr>
        <p:spPr>
          <a:xfrm rot="10800000">
            <a:off x="153065" y="57298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8" name="Google Shape;18518;p45"/>
          <p:cNvSpPr/>
          <p:nvPr/>
        </p:nvSpPr>
        <p:spPr>
          <a:xfrm rot="10800000">
            <a:off x="7837249" y="4704782"/>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9" name="Google Shape;18519;p45"/>
          <p:cNvSpPr/>
          <p:nvPr/>
        </p:nvSpPr>
        <p:spPr>
          <a:xfrm rot="-6203572">
            <a:off x="3419749" y="110427"/>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0" name="Google Shape;18520;p45"/>
          <p:cNvSpPr/>
          <p:nvPr/>
        </p:nvSpPr>
        <p:spPr>
          <a:xfrm rot="-7674295">
            <a:off x="8580584" y="1206581"/>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7"/>
        <p:cNvGrpSpPr/>
        <p:nvPr/>
      </p:nvGrpSpPr>
      <p:grpSpPr>
        <a:xfrm>
          <a:off x="0" y="0"/>
          <a:ext cx="0" cy="0"/>
          <a:chOff x="0" y="0"/>
          <a:chExt cx="0" cy="0"/>
        </a:xfrm>
      </p:grpSpPr>
      <p:grpSp>
        <p:nvGrpSpPr>
          <p:cNvPr id="448" name="Google Shape;448;p3"/>
          <p:cNvGrpSpPr/>
          <p:nvPr/>
        </p:nvGrpSpPr>
        <p:grpSpPr>
          <a:xfrm>
            <a:off x="-390642" y="-1007964"/>
            <a:ext cx="9925291" cy="7013000"/>
            <a:chOff x="238125" y="334325"/>
            <a:chExt cx="7141525" cy="5046050"/>
          </a:xfrm>
        </p:grpSpPr>
        <p:sp>
          <p:nvSpPr>
            <p:cNvPr id="449" name="Google Shape;449;p3"/>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3" name="Google Shape;873;p3"/>
          <p:cNvSpPr txBox="1">
            <a:spLocks noGrp="1"/>
          </p:cNvSpPr>
          <p:nvPr>
            <p:ph type="title"/>
          </p:nvPr>
        </p:nvSpPr>
        <p:spPr>
          <a:xfrm>
            <a:off x="2425050" y="2182648"/>
            <a:ext cx="4293900" cy="95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5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74" name="Google Shape;874;p3"/>
          <p:cNvSpPr txBox="1">
            <a:spLocks noGrp="1"/>
          </p:cNvSpPr>
          <p:nvPr>
            <p:ph type="title" idx="2" hasCustomPrompt="1"/>
          </p:nvPr>
        </p:nvSpPr>
        <p:spPr>
          <a:xfrm>
            <a:off x="2996550" y="1248076"/>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75" name="Google Shape;875;p3"/>
          <p:cNvSpPr txBox="1">
            <a:spLocks noGrp="1"/>
          </p:cNvSpPr>
          <p:nvPr>
            <p:ph type="subTitle" idx="1"/>
          </p:nvPr>
        </p:nvSpPr>
        <p:spPr>
          <a:xfrm>
            <a:off x="2391900" y="3227924"/>
            <a:ext cx="4360200" cy="51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876" name="Google Shape;876;p3"/>
          <p:cNvSpPr/>
          <p:nvPr/>
        </p:nvSpPr>
        <p:spPr>
          <a:xfrm rot="10800000" flipH="1">
            <a:off x="8690065" y="427760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rot="10800000">
            <a:off x="2864159" y="4615043"/>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rot="10800000">
            <a:off x="7405352" y="124450"/>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rot="10800000">
            <a:off x="202106" y="291491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rot="10800000">
            <a:off x="8444480" y="513208"/>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rot="10800000">
            <a:off x="155665" y="35668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rot="10800000">
            <a:off x="2062590" y="45882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rot="10800000">
            <a:off x="208227" y="1341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rot="10800000">
            <a:off x="7892412" y="4704782"/>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rot="-6203572">
            <a:off x="5078686" y="208502"/>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rot="-7674295">
            <a:off x="8635746" y="1206581"/>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66"/>
        <p:cNvGrpSpPr/>
        <p:nvPr/>
      </p:nvGrpSpPr>
      <p:grpSpPr>
        <a:xfrm>
          <a:off x="0" y="0"/>
          <a:ext cx="0" cy="0"/>
          <a:chOff x="0" y="0"/>
          <a:chExt cx="0" cy="0"/>
        </a:xfrm>
      </p:grpSpPr>
      <p:grpSp>
        <p:nvGrpSpPr>
          <p:cNvPr id="1767" name="Google Shape;1767;p6"/>
          <p:cNvGrpSpPr/>
          <p:nvPr/>
        </p:nvGrpSpPr>
        <p:grpSpPr>
          <a:xfrm>
            <a:off x="-390642" y="-1007964"/>
            <a:ext cx="9925291" cy="7013000"/>
            <a:chOff x="238125" y="334325"/>
            <a:chExt cx="7141525" cy="5046050"/>
          </a:xfrm>
        </p:grpSpPr>
        <p:sp>
          <p:nvSpPr>
            <p:cNvPr id="1768" name="Google Shape;1768;p6"/>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6"/>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6"/>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6"/>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6"/>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6"/>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6"/>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6"/>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6"/>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6"/>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6"/>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6"/>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6"/>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6"/>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6"/>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6"/>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6"/>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6"/>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6"/>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6"/>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6"/>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6"/>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6"/>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6"/>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6"/>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6"/>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6"/>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6"/>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6"/>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6"/>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6"/>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6"/>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6"/>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6"/>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6"/>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6"/>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6"/>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6"/>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6"/>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6"/>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6"/>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6"/>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6"/>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6"/>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6"/>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2" name="Google Shape;2192;p6"/>
          <p:cNvSpPr/>
          <p:nvPr/>
        </p:nvSpPr>
        <p:spPr>
          <a:xfrm>
            <a:off x="411150" y="337500"/>
            <a:ext cx="8321700" cy="4468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194" name="Google Shape;2194;p6"/>
          <p:cNvSpPr/>
          <p:nvPr/>
        </p:nvSpPr>
        <p:spPr>
          <a:xfrm>
            <a:off x="2369346" y="4888321"/>
            <a:ext cx="176206" cy="244427"/>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
          <p:cNvSpPr/>
          <p:nvPr/>
        </p:nvSpPr>
        <p:spPr>
          <a:xfrm rot="-3125665" flipH="1">
            <a:off x="8844596" y="4521978"/>
            <a:ext cx="237632" cy="337721"/>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
          <p:cNvSpPr/>
          <p:nvPr/>
        </p:nvSpPr>
        <p:spPr>
          <a:xfrm flipH="1">
            <a:off x="109846" y="2114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
          <p:cNvSpPr/>
          <p:nvPr/>
        </p:nvSpPr>
        <p:spPr>
          <a:xfrm flipH="1">
            <a:off x="5648080" y="4927145"/>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
          <p:cNvSpPr/>
          <p:nvPr/>
        </p:nvSpPr>
        <p:spPr>
          <a:xfrm flipH="1">
            <a:off x="26390" y="1039138"/>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
          <p:cNvSpPr/>
          <p:nvPr/>
        </p:nvSpPr>
        <p:spPr>
          <a:xfrm flipH="1">
            <a:off x="52552" y="42729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
          <p:cNvSpPr/>
          <p:nvPr/>
        </p:nvSpPr>
        <p:spPr>
          <a:xfrm flipH="1">
            <a:off x="8916737" y="3537250"/>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
          <p:cNvSpPr/>
          <p:nvPr/>
        </p:nvSpPr>
        <p:spPr>
          <a:xfrm flipH="1">
            <a:off x="6567596" y="740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
          <p:cNvSpPr/>
          <p:nvPr/>
        </p:nvSpPr>
        <p:spPr>
          <a:xfrm flipH="1">
            <a:off x="106756" y="304348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81"/>
        <p:cNvGrpSpPr/>
        <p:nvPr/>
      </p:nvGrpSpPr>
      <p:grpSpPr>
        <a:xfrm>
          <a:off x="0" y="0"/>
          <a:ext cx="0" cy="0"/>
          <a:chOff x="0" y="0"/>
          <a:chExt cx="0" cy="0"/>
        </a:xfrm>
      </p:grpSpPr>
      <p:sp>
        <p:nvSpPr>
          <p:cNvPr id="3082" name="Google Shape;3082;p9"/>
          <p:cNvSpPr txBox="1">
            <a:spLocks noGrp="1"/>
          </p:cNvSpPr>
          <p:nvPr>
            <p:ph type="title"/>
          </p:nvPr>
        </p:nvSpPr>
        <p:spPr>
          <a:xfrm>
            <a:off x="3427675" y="1228800"/>
            <a:ext cx="4340700" cy="84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83" name="Google Shape;3083;p9"/>
          <p:cNvSpPr txBox="1">
            <a:spLocks noGrp="1"/>
          </p:cNvSpPr>
          <p:nvPr>
            <p:ph type="subTitle" idx="1"/>
          </p:nvPr>
        </p:nvSpPr>
        <p:spPr>
          <a:xfrm>
            <a:off x="3815975" y="2070600"/>
            <a:ext cx="3952500" cy="1844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084" name="Google Shape;3084;p9"/>
          <p:cNvGrpSpPr/>
          <p:nvPr/>
        </p:nvGrpSpPr>
        <p:grpSpPr>
          <a:xfrm>
            <a:off x="-390642" y="-1007964"/>
            <a:ext cx="9925291" cy="7013000"/>
            <a:chOff x="238125" y="334325"/>
            <a:chExt cx="7141525" cy="5046050"/>
          </a:xfrm>
        </p:grpSpPr>
        <p:sp>
          <p:nvSpPr>
            <p:cNvPr id="3085" name="Google Shape;3085;p9"/>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9"/>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9"/>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9"/>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9"/>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9"/>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9"/>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9"/>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9"/>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9"/>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9"/>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9"/>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9"/>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9"/>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9"/>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9"/>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9"/>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9"/>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9"/>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9"/>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9"/>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9"/>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9"/>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9"/>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9"/>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9"/>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9"/>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9"/>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9"/>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9"/>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9"/>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9"/>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9"/>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9"/>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9"/>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9"/>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9"/>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9"/>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9"/>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9"/>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9"/>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9"/>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9"/>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9"/>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9"/>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9"/>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9"/>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9"/>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9"/>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9"/>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9"/>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9"/>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9"/>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9"/>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9"/>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9"/>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9"/>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9"/>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9"/>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9"/>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9"/>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9"/>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9"/>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9"/>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9"/>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9"/>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9"/>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9"/>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9"/>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9"/>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9"/>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9"/>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9"/>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9"/>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9"/>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9"/>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9"/>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9"/>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9"/>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9"/>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9"/>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9"/>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9"/>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9"/>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9"/>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9"/>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9"/>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9"/>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9"/>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9"/>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9"/>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9"/>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9"/>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9"/>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9"/>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9"/>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9"/>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9"/>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9"/>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9"/>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9"/>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9"/>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9"/>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9"/>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9"/>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9"/>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9"/>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9"/>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9"/>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9"/>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9"/>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9"/>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9"/>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9"/>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9"/>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9"/>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9"/>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9"/>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9"/>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9"/>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9"/>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9"/>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9"/>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9"/>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9"/>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9"/>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9"/>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9"/>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9"/>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9"/>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9"/>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9"/>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9"/>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9"/>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9"/>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9"/>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9"/>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9"/>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9"/>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9"/>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9"/>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9"/>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9"/>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9"/>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9"/>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9"/>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9"/>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9"/>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9"/>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9"/>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9"/>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9"/>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9"/>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9"/>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9"/>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9"/>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9"/>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9"/>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9"/>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9"/>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9"/>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9"/>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9"/>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9"/>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9"/>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9"/>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9"/>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9"/>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9"/>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9"/>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9"/>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9"/>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9"/>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9"/>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9"/>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9"/>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9"/>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9"/>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9"/>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9"/>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9"/>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9"/>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9"/>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9"/>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9"/>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9"/>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9"/>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9"/>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9"/>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9"/>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9"/>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9"/>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9"/>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9"/>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9"/>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9"/>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9"/>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9"/>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9"/>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9"/>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9"/>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9"/>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9"/>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9"/>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9"/>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9"/>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9"/>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9"/>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9"/>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9"/>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9"/>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9"/>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9"/>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9"/>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9"/>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9"/>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9"/>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9"/>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9"/>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9"/>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9"/>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9"/>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9"/>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9"/>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9"/>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9"/>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9"/>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9"/>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9"/>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9"/>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9"/>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9"/>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9"/>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9"/>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9"/>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9"/>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9"/>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9"/>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9"/>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9"/>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9"/>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9"/>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9"/>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9"/>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9"/>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9"/>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9"/>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9"/>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9"/>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9"/>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9"/>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9"/>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9"/>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9"/>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9"/>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9"/>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9"/>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9"/>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9"/>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9"/>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9"/>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9"/>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9"/>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9"/>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9"/>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9"/>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9"/>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9"/>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9"/>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9"/>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9"/>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9"/>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9"/>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9"/>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9"/>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9"/>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9"/>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9"/>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9"/>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9"/>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9"/>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9"/>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9"/>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9"/>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9"/>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9"/>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9"/>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9"/>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9"/>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9"/>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9"/>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9"/>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9"/>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9"/>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9"/>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9"/>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9"/>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9"/>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9"/>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9"/>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9"/>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9"/>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9"/>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9"/>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9"/>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9"/>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9"/>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9"/>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9"/>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9"/>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9"/>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9"/>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9"/>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9"/>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9"/>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9"/>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9"/>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9"/>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9"/>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9"/>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9"/>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9"/>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9"/>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9"/>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9"/>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9"/>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9"/>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9"/>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9"/>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9"/>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9"/>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9"/>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9"/>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9"/>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9"/>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9"/>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9"/>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9"/>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9"/>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9"/>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9"/>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9"/>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9"/>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9"/>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9"/>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9"/>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9"/>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9"/>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9"/>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9"/>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9"/>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9"/>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9"/>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9"/>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9"/>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9"/>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9"/>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9"/>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9"/>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9"/>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9"/>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9"/>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9"/>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9"/>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9"/>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9"/>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9"/>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9"/>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9"/>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9"/>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9"/>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9"/>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9"/>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9"/>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9"/>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9"/>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9"/>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9"/>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9"/>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9"/>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9"/>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9"/>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9"/>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9"/>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9"/>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9"/>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9"/>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9"/>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9"/>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9"/>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9"/>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9"/>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9"/>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9"/>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9"/>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9"/>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9"/>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9"/>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9"/>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9"/>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9"/>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9"/>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9"/>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9"/>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9"/>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9"/>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9"/>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9"/>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9"/>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9"/>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9"/>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9"/>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9"/>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9"/>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9"/>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9"/>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9"/>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9"/>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9"/>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9"/>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9" name="Google Shape;3509;p9"/>
          <p:cNvSpPr/>
          <p:nvPr/>
        </p:nvSpPr>
        <p:spPr>
          <a:xfrm>
            <a:off x="8534390" y="43507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9"/>
          <p:cNvSpPr/>
          <p:nvPr/>
        </p:nvSpPr>
        <p:spPr>
          <a:xfrm rot="-3125705" flipH="1">
            <a:off x="8480071" y="3419865"/>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9"/>
          <p:cNvSpPr/>
          <p:nvPr/>
        </p:nvSpPr>
        <p:spPr>
          <a:xfrm flipH="1">
            <a:off x="2708484" y="151263"/>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9"/>
          <p:cNvSpPr/>
          <p:nvPr/>
        </p:nvSpPr>
        <p:spPr>
          <a:xfrm flipH="1">
            <a:off x="7249677" y="4568872"/>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9"/>
          <p:cNvSpPr/>
          <p:nvPr/>
        </p:nvSpPr>
        <p:spPr>
          <a:xfrm flipH="1">
            <a:off x="46431" y="202793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9"/>
          <p:cNvSpPr/>
          <p:nvPr/>
        </p:nvSpPr>
        <p:spPr>
          <a:xfrm flipH="1">
            <a:off x="8312755" y="4529745"/>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9"/>
          <p:cNvSpPr/>
          <p:nvPr/>
        </p:nvSpPr>
        <p:spPr>
          <a:xfrm flipH="1">
            <a:off x="-10" y="11458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9"/>
          <p:cNvSpPr/>
          <p:nvPr/>
        </p:nvSpPr>
        <p:spPr>
          <a:xfrm flipH="1">
            <a:off x="1906915" y="1244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9"/>
          <p:cNvSpPr/>
          <p:nvPr/>
        </p:nvSpPr>
        <p:spPr>
          <a:xfrm flipH="1">
            <a:off x="52552" y="45785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9"/>
          <p:cNvSpPr/>
          <p:nvPr/>
        </p:nvSpPr>
        <p:spPr>
          <a:xfrm flipH="1">
            <a:off x="7736737" y="238075"/>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9"/>
          <p:cNvSpPr/>
          <p:nvPr/>
        </p:nvSpPr>
        <p:spPr>
          <a:xfrm rot="-4596428" flipH="1">
            <a:off x="4923011" y="4564541"/>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3973"/>
        <p:cNvGrpSpPr/>
        <p:nvPr/>
      </p:nvGrpSpPr>
      <p:grpSpPr>
        <a:xfrm>
          <a:off x="0" y="0"/>
          <a:ext cx="0" cy="0"/>
          <a:chOff x="0" y="0"/>
          <a:chExt cx="0" cy="0"/>
        </a:xfrm>
      </p:grpSpPr>
      <p:grpSp>
        <p:nvGrpSpPr>
          <p:cNvPr id="3974" name="Google Shape;3974;p13"/>
          <p:cNvGrpSpPr/>
          <p:nvPr/>
        </p:nvGrpSpPr>
        <p:grpSpPr>
          <a:xfrm>
            <a:off x="-390642" y="-1007964"/>
            <a:ext cx="9925291" cy="7013000"/>
            <a:chOff x="238125" y="334325"/>
            <a:chExt cx="7141525" cy="5046050"/>
          </a:xfrm>
        </p:grpSpPr>
        <p:sp>
          <p:nvSpPr>
            <p:cNvPr id="3975" name="Google Shape;3975;p13"/>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13"/>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13"/>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13"/>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13"/>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13"/>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3"/>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3"/>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3"/>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13"/>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13"/>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13"/>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13"/>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13"/>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13"/>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13"/>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13"/>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13"/>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13"/>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13"/>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13"/>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13"/>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13"/>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13"/>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13"/>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13"/>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13"/>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13"/>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13"/>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13"/>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13"/>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13"/>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13"/>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13"/>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13"/>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13"/>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13"/>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13"/>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13"/>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3"/>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3"/>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3"/>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13"/>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13"/>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13"/>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13"/>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13"/>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13"/>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13"/>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13"/>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13"/>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13"/>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13"/>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13"/>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13"/>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13"/>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13"/>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13"/>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13"/>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13"/>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13"/>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13"/>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13"/>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13"/>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13"/>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13"/>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13"/>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13"/>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13"/>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13"/>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13"/>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13"/>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3"/>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3"/>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3"/>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13"/>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13"/>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13"/>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13"/>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13"/>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13"/>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13"/>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13"/>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13"/>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13"/>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13"/>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13"/>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13"/>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13"/>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13"/>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13"/>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13"/>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13"/>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13"/>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13"/>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13"/>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13"/>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13"/>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13"/>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13"/>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13"/>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13"/>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13"/>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13"/>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13"/>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3"/>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3"/>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3"/>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13"/>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13"/>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13"/>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13"/>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13"/>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13"/>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13"/>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13"/>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13"/>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13"/>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13"/>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13"/>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13"/>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13"/>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13"/>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13"/>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13"/>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13"/>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13"/>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13"/>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13"/>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13"/>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13"/>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13"/>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13"/>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13"/>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13"/>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13"/>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13"/>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3"/>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3"/>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3"/>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13"/>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13"/>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13"/>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13"/>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13"/>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13"/>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13"/>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13"/>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13"/>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13"/>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13"/>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13"/>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13"/>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13"/>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13"/>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13"/>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13"/>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13"/>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13"/>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13"/>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13"/>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13"/>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13"/>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13"/>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13"/>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13"/>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13"/>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13"/>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13"/>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13"/>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3"/>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3"/>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3"/>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13"/>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13"/>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13"/>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13"/>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13"/>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13"/>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13"/>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13"/>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13"/>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13"/>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13"/>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13"/>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13"/>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13"/>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13"/>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13"/>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13"/>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13"/>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13"/>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13"/>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13"/>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13"/>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13"/>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13"/>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13"/>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13"/>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13"/>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13"/>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13"/>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13"/>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13"/>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3"/>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3"/>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3"/>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13"/>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13"/>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13"/>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13"/>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13"/>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13"/>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13"/>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13"/>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13"/>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13"/>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13"/>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13"/>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13"/>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13"/>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13"/>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13"/>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13"/>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13"/>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13"/>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13"/>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13"/>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13"/>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13"/>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13"/>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13"/>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13"/>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13"/>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13"/>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13"/>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13"/>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13"/>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3"/>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3"/>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3"/>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13"/>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13"/>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13"/>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13"/>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13"/>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13"/>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13"/>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13"/>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13"/>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13"/>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13"/>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13"/>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13"/>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13"/>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13"/>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13"/>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13"/>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13"/>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13"/>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13"/>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13"/>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13"/>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13"/>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13"/>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13"/>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13"/>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13"/>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13"/>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13"/>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13"/>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13"/>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3"/>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3"/>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3"/>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13"/>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13"/>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13"/>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13"/>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13"/>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13"/>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13"/>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13"/>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13"/>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13"/>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13"/>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13"/>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13"/>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13"/>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13"/>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13"/>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13"/>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13"/>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13"/>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13"/>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13"/>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13"/>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13"/>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13"/>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13"/>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13"/>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13"/>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13"/>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13"/>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13"/>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13"/>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3"/>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3"/>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3"/>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13"/>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13"/>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13"/>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13"/>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13"/>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13"/>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13"/>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13"/>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13"/>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13"/>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13"/>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13"/>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13"/>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13"/>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13"/>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13"/>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13"/>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13"/>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13"/>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13"/>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13"/>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13"/>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13"/>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13"/>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13"/>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13"/>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13"/>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13"/>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13"/>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13"/>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13"/>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3"/>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3"/>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3"/>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13"/>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13"/>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13"/>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13"/>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13"/>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13"/>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13"/>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13"/>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13"/>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13"/>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13"/>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13"/>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13"/>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13"/>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13"/>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13"/>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13"/>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13"/>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13"/>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13"/>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13"/>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13"/>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13"/>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13"/>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13"/>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13"/>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13"/>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13"/>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13"/>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13"/>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13"/>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3"/>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3"/>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3"/>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13"/>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13"/>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13"/>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13"/>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13"/>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13"/>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13"/>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13"/>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13"/>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13"/>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13"/>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13"/>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13"/>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13"/>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13"/>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13"/>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13"/>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13"/>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13"/>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13"/>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13"/>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13"/>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13"/>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13"/>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13"/>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13"/>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13"/>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13"/>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13"/>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13"/>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13"/>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3"/>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3"/>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3"/>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13"/>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13"/>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13"/>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13"/>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13"/>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13"/>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13"/>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13"/>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13"/>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13"/>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13"/>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13"/>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13"/>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9" name="Google Shape;4399;p13"/>
          <p:cNvSpPr/>
          <p:nvPr/>
        </p:nvSpPr>
        <p:spPr>
          <a:xfrm>
            <a:off x="411150" y="337500"/>
            <a:ext cx="8321700" cy="4468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13"/>
          <p:cNvSpPr txBox="1">
            <a:spLocks noGrp="1"/>
          </p:cNvSpPr>
          <p:nvPr>
            <p:ph type="title"/>
          </p:nvPr>
        </p:nvSpPr>
        <p:spPr>
          <a:xfrm>
            <a:off x="1790313" y="1414450"/>
            <a:ext cx="2620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9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1" name="Google Shape;4401;p13"/>
          <p:cNvSpPr txBox="1">
            <a:spLocks noGrp="1"/>
          </p:cNvSpPr>
          <p:nvPr>
            <p:ph type="title" idx="2" hasCustomPrompt="1"/>
          </p:nvPr>
        </p:nvSpPr>
        <p:spPr>
          <a:xfrm>
            <a:off x="916413" y="1414450"/>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02" name="Google Shape;4402;p13"/>
          <p:cNvSpPr txBox="1">
            <a:spLocks noGrp="1"/>
          </p:cNvSpPr>
          <p:nvPr>
            <p:ph type="subTitle" idx="1"/>
          </p:nvPr>
        </p:nvSpPr>
        <p:spPr>
          <a:xfrm>
            <a:off x="1790313" y="1995755"/>
            <a:ext cx="262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03" name="Google Shape;4403;p13"/>
          <p:cNvSpPr txBox="1">
            <a:spLocks noGrp="1"/>
          </p:cNvSpPr>
          <p:nvPr>
            <p:ph type="title" idx="3"/>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404" name="Google Shape;4404;p13"/>
          <p:cNvSpPr txBox="1">
            <a:spLocks noGrp="1"/>
          </p:cNvSpPr>
          <p:nvPr>
            <p:ph type="title" idx="4"/>
          </p:nvPr>
        </p:nvSpPr>
        <p:spPr>
          <a:xfrm>
            <a:off x="1790313" y="3098800"/>
            <a:ext cx="2620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9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5" name="Google Shape;4405;p13"/>
          <p:cNvSpPr txBox="1">
            <a:spLocks noGrp="1"/>
          </p:cNvSpPr>
          <p:nvPr>
            <p:ph type="title" idx="5" hasCustomPrompt="1"/>
          </p:nvPr>
        </p:nvSpPr>
        <p:spPr>
          <a:xfrm>
            <a:off x="916413" y="3098800"/>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06" name="Google Shape;4406;p13"/>
          <p:cNvSpPr txBox="1">
            <a:spLocks noGrp="1"/>
          </p:cNvSpPr>
          <p:nvPr>
            <p:ph type="subTitle" idx="6"/>
          </p:nvPr>
        </p:nvSpPr>
        <p:spPr>
          <a:xfrm>
            <a:off x="1790313" y="3680105"/>
            <a:ext cx="262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07" name="Google Shape;4407;p13"/>
          <p:cNvSpPr txBox="1">
            <a:spLocks noGrp="1"/>
          </p:cNvSpPr>
          <p:nvPr>
            <p:ph type="title" idx="7"/>
          </p:nvPr>
        </p:nvSpPr>
        <p:spPr>
          <a:xfrm>
            <a:off x="5607388" y="1414450"/>
            <a:ext cx="2620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9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08" name="Google Shape;4408;p13"/>
          <p:cNvSpPr txBox="1">
            <a:spLocks noGrp="1"/>
          </p:cNvSpPr>
          <p:nvPr>
            <p:ph type="title" idx="8" hasCustomPrompt="1"/>
          </p:nvPr>
        </p:nvSpPr>
        <p:spPr>
          <a:xfrm>
            <a:off x="4733488" y="1414450"/>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09" name="Google Shape;4409;p13"/>
          <p:cNvSpPr txBox="1">
            <a:spLocks noGrp="1"/>
          </p:cNvSpPr>
          <p:nvPr>
            <p:ph type="subTitle" idx="9"/>
          </p:nvPr>
        </p:nvSpPr>
        <p:spPr>
          <a:xfrm>
            <a:off x="5607388" y="1995755"/>
            <a:ext cx="262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10" name="Google Shape;4410;p13"/>
          <p:cNvSpPr txBox="1">
            <a:spLocks noGrp="1"/>
          </p:cNvSpPr>
          <p:nvPr>
            <p:ph type="title" idx="13"/>
          </p:nvPr>
        </p:nvSpPr>
        <p:spPr>
          <a:xfrm>
            <a:off x="5607388" y="3098800"/>
            <a:ext cx="2620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1900">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411" name="Google Shape;4411;p13"/>
          <p:cNvSpPr txBox="1">
            <a:spLocks noGrp="1"/>
          </p:cNvSpPr>
          <p:nvPr>
            <p:ph type="title" idx="14" hasCustomPrompt="1"/>
          </p:nvPr>
        </p:nvSpPr>
        <p:spPr>
          <a:xfrm>
            <a:off x="4733488" y="3098800"/>
            <a:ext cx="873900" cy="527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2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412" name="Google Shape;4412;p13"/>
          <p:cNvSpPr txBox="1">
            <a:spLocks noGrp="1"/>
          </p:cNvSpPr>
          <p:nvPr>
            <p:ph type="subTitle" idx="15"/>
          </p:nvPr>
        </p:nvSpPr>
        <p:spPr>
          <a:xfrm>
            <a:off x="5607388" y="3680105"/>
            <a:ext cx="2620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13" name="Google Shape;4413;p13"/>
          <p:cNvSpPr/>
          <p:nvPr/>
        </p:nvSpPr>
        <p:spPr>
          <a:xfrm rot="7674335" flipH="1">
            <a:off x="113805" y="78669"/>
            <a:ext cx="237632" cy="337721"/>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3"/>
          <p:cNvSpPr/>
          <p:nvPr/>
        </p:nvSpPr>
        <p:spPr>
          <a:xfrm rot="10800000" flipH="1">
            <a:off x="8813549" y="4397370"/>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3"/>
          <p:cNvSpPr/>
          <p:nvPr/>
        </p:nvSpPr>
        <p:spPr>
          <a:xfrm rot="10800000" flipH="1">
            <a:off x="3656143" y="4840514"/>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3"/>
          <p:cNvSpPr/>
          <p:nvPr/>
        </p:nvSpPr>
        <p:spPr>
          <a:xfrm rot="10800000" flipH="1">
            <a:off x="3096968" y="93116"/>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3"/>
          <p:cNvSpPr/>
          <p:nvPr/>
        </p:nvSpPr>
        <p:spPr>
          <a:xfrm rot="10800000" flipH="1">
            <a:off x="8858940" y="345062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3"/>
          <p:cNvSpPr/>
          <p:nvPr/>
        </p:nvSpPr>
        <p:spPr>
          <a:xfrm rot="10800000" flipH="1">
            <a:off x="8858940" y="539163"/>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3"/>
          <p:cNvSpPr/>
          <p:nvPr/>
        </p:nvSpPr>
        <p:spPr>
          <a:xfrm rot="10800000" flipH="1">
            <a:off x="91212" y="1249915"/>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3"/>
          <p:cNvSpPr/>
          <p:nvPr/>
        </p:nvSpPr>
        <p:spPr>
          <a:xfrm rot="10800000" flipH="1">
            <a:off x="144524" y="4805995"/>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3"/>
          <p:cNvSpPr/>
          <p:nvPr/>
        </p:nvSpPr>
        <p:spPr>
          <a:xfrm rot="10800000">
            <a:off x="144531" y="3718121"/>
            <a:ext cx="176206" cy="244427"/>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 name="Shape 15001"/>
        <p:cNvGrpSpPr/>
        <p:nvPr/>
      </p:nvGrpSpPr>
      <p:grpSpPr>
        <a:xfrm>
          <a:off x="0" y="0"/>
          <a:ext cx="0" cy="0"/>
          <a:chOff x="0" y="0"/>
          <a:chExt cx="0" cy="0"/>
        </a:xfrm>
      </p:grpSpPr>
      <p:sp>
        <p:nvSpPr>
          <p:cNvPr id="15002" name="Google Shape;15002;p38"/>
          <p:cNvSpPr txBox="1">
            <a:spLocks noGrp="1"/>
          </p:cNvSpPr>
          <p:nvPr>
            <p:ph type="title"/>
          </p:nvPr>
        </p:nvSpPr>
        <p:spPr>
          <a:xfrm>
            <a:off x="2451150" y="1509525"/>
            <a:ext cx="4241700" cy="123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0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5003" name="Google Shape;15003;p38"/>
          <p:cNvSpPr txBox="1">
            <a:spLocks noGrp="1"/>
          </p:cNvSpPr>
          <p:nvPr>
            <p:ph type="subTitle" idx="1"/>
          </p:nvPr>
        </p:nvSpPr>
        <p:spPr>
          <a:xfrm>
            <a:off x="2558850" y="2816775"/>
            <a:ext cx="4026300" cy="81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8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1600"/>
              </a:spcBef>
              <a:spcAft>
                <a:spcPts val="0"/>
              </a:spcAft>
              <a:buClr>
                <a:schemeClr val="lt1"/>
              </a:buClr>
              <a:buSzPts val="1400"/>
              <a:buNone/>
              <a:defRPr>
                <a:solidFill>
                  <a:schemeClr val="lt1"/>
                </a:solidFill>
              </a:defRPr>
            </a:lvl3pPr>
            <a:lvl4pPr lvl="3" algn="ctr" rtl="0">
              <a:lnSpc>
                <a:spcPct val="100000"/>
              </a:lnSpc>
              <a:spcBef>
                <a:spcPts val="1600"/>
              </a:spcBef>
              <a:spcAft>
                <a:spcPts val="0"/>
              </a:spcAft>
              <a:buClr>
                <a:schemeClr val="lt1"/>
              </a:buClr>
              <a:buSzPts val="1400"/>
              <a:buNone/>
              <a:defRPr>
                <a:solidFill>
                  <a:schemeClr val="lt1"/>
                </a:solidFill>
              </a:defRPr>
            </a:lvl4pPr>
            <a:lvl5pPr lvl="4" algn="ctr" rtl="0">
              <a:lnSpc>
                <a:spcPct val="100000"/>
              </a:lnSpc>
              <a:spcBef>
                <a:spcPts val="1600"/>
              </a:spcBef>
              <a:spcAft>
                <a:spcPts val="0"/>
              </a:spcAft>
              <a:buClr>
                <a:schemeClr val="lt1"/>
              </a:buClr>
              <a:buSzPts val="1400"/>
              <a:buNone/>
              <a:defRPr>
                <a:solidFill>
                  <a:schemeClr val="lt1"/>
                </a:solidFill>
              </a:defRPr>
            </a:lvl5pPr>
            <a:lvl6pPr lvl="5" algn="ctr" rtl="0">
              <a:lnSpc>
                <a:spcPct val="100000"/>
              </a:lnSpc>
              <a:spcBef>
                <a:spcPts val="1600"/>
              </a:spcBef>
              <a:spcAft>
                <a:spcPts val="0"/>
              </a:spcAft>
              <a:buClr>
                <a:schemeClr val="lt1"/>
              </a:buClr>
              <a:buSzPts val="1400"/>
              <a:buNone/>
              <a:defRPr>
                <a:solidFill>
                  <a:schemeClr val="lt1"/>
                </a:solidFill>
              </a:defRPr>
            </a:lvl6pPr>
            <a:lvl7pPr lvl="6" algn="ctr" rtl="0">
              <a:lnSpc>
                <a:spcPct val="100000"/>
              </a:lnSpc>
              <a:spcBef>
                <a:spcPts val="1600"/>
              </a:spcBef>
              <a:spcAft>
                <a:spcPts val="0"/>
              </a:spcAft>
              <a:buClr>
                <a:schemeClr val="lt1"/>
              </a:buClr>
              <a:buSzPts val="1400"/>
              <a:buNone/>
              <a:defRPr>
                <a:solidFill>
                  <a:schemeClr val="lt1"/>
                </a:solidFill>
              </a:defRPr>
            </a:lvl7pPr>
            <a:lvl8pPr lvl="7" algn="ctr" rtl="0">
              <a:lnSpc>
                <a:spcPct val="100000"/>
              </a:lnSpc>
              <a:spcBef>
                <a:spcPts val="1600"/>
              </a:spcBef>
              <a:spcAft>
                <a:spcPts val="0"/>
              </a:spcAft>
              <a:buClr>
                <a:schemeClr val="lt1"/>
              </a:buClr>
              <a:buSzPts val="1400"/>
              <a:buNone/>
              <a:defRPr>
                <a:solidFill>
                  <a:schemeClr val="lt1"/>
                </a:solidFill>
              </a:defRPr>
            </a:lvl8pPr>
            <a:lvl9pPr lvl="8" algn="ctr" rtl="0">
              <a:lnSpc>
                <a:spcPct val="100000"/>
              </a:lnSpc>
              <a:spcBef>
                <a:spcPts val="1600"/>
              </a:spcBef>
              <a:spcAft>
                <a:spcPts val="1600"/>
              </a:spcAft>
              <a:buClr>
                <a:schemeClr val="lt1"/>
              </a:buClr>
              <a:buSzPts val="1400"/>
              <a:buNone/>
              <a:defRPr>
                <a:solidFill>
                  <a:schemeClr val="lt1"/>
                </a:solidFill>
              </a:defRPr>
            </a:lvl9pPr>
          </a:lstStyle>
          <a:p>
            <a:endParaRPr/>
          </a:p>
        </p:txBody>
      </p:sp>
      <p:grpSp>
        <p:nvGrpSpPr>
          <p:cNvPr id="15004" name="Google Shape;15004;p38"/>
          <p:cNvGrpSpPr/>
          <p:nvPr/>
        </p:nvGrpSpPr>
        <p:grpSpPr>
          <a:xfrm>
            <a:off x="-390642" y="-1007964"/>
            <a:ext cx="9925291" cy="7013000"/>
            <a:chOff x="238125" y="334325"/>
            <a:chExt cx="7141525" cy="5046050"/>
          </a:xfrm>
        </p:grpSpPr>
        <p:sp>
          <p:nvSpPr>
            <p:cNvPr id="15005" name="Google Shape;15005;p38"/>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38"/>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38"/>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38"/>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38"/>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0" name="Google Shape;15010;p38"/>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1" name="Google Shape;15011;p38"/>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38"/>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38"/>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38"/>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38"/>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38"/>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38"/>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38"/>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38"/>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38"/>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38"/>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38"/>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38"/>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38"/>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38"/>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38"/>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7" name="Google Shape;15027;p38"/>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8" name="Google Shape;15028;p38"/>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38"/>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38"/>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38"/>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38"/>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38"/>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38"/>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38"/>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38"/>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38"/>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38"/>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38"/>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38"/>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38"/>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38"/>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38"/>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38"/>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38"/>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38"/>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38"/>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38"/>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38"/>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38"/>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38"/>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38"/>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38"/>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38"/>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38"/>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38"/>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38"/>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38"/>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38"/>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38"/>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38"/>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38"/>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38"/>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38"/>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38"/>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38"/>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38"/>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38"/>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38"/>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38"/>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38"/>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2" name="Google Shape;15072;p38"/>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3" name="Google Shape;15073;p38"/>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4" name="Google Shape;15074;p38"/>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5" name="Google Shape;15075;p38"/>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6" name="Google Shape;15076;p38"/>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7" name="Google Shape;15077;p38"/>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8" name="Google Shape;15078;p38"/>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9" name="Google Shape;15079;p38"/>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0" name="Google Shape;15080;p38"/>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1" name="Google Shape;15081;p38"/>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2" name="Google Shape;15082;p38"/>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3" name="Google Shape;15083;p38"/>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4" name="Google Shape;15084;p38"/>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5" name="Google Shape;15085;p38"/>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6" name="Google Shape;15086;p38"/>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7" name="Google Shape;15087;p38"/>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8" name="Google Shape;15088;p38"/>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9" name="Google Shape;15089;p38"/>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0" name="Google Shape;15090;p38"/>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1" name="Google Shape;15091;p38"/>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2" name="Google Shape;15092;p38"/>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3" name="Google Shape;15093;p38"/>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4" name="Google Shape;15094;p38"/>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5" name="Google Shape;15095;p38"/>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6" name="Google Shape;15096;p38"/>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7" name="Google Shape;15097;p38"/>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8" name="Google Shape;15098;p38"/>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9" name="Google Shape;15099;p38"/>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0" name="Google Shape;15100;p38"/>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1" name="Google Shape;15101;p38"/>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2" name="Google Shape;15102;p38"/>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3" name="Google Shape;15103;p38"/>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4" name="Google Shape;15104;p38"/>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5" name="Google Shape;15105;p38"/>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6" name="Google Shape;15106;p38"/>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7" name="Google Shape;15107;p38"/>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8" name="Google Shape;15108;p38"/>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9" name="Google Shape;15109;p38"/>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0" name="Google Shape;15110;p38"/>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1" name="Google Shape;15111;p38"/>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2" name="Google Shape;15112;p38"/>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3" name="Google Shape;15113;p38"/>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4" name="Google Shape;15114;p38"/>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5" name="Google Shape;15115;p38"/>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6" name="Google Shape;15116;p38"/>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7" name="Google Shape;15117;p38"/>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8" name="Google Shape;15118;p38"/>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9" name="Google Shape;15119;p38"/>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0" name="Google Shape;15120;p38"/>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1" name="Google Shape;15121;p38"/>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2" name="Google Shape;15122;p38"/>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3" name="Google Shape;15123;p38"/>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4" name="Google Shape;15124;p38"/>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5" name="Google Shape;15125;p38"/>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6" name="Google Shape;15126;p38"/>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7" name="Google Shape;15127;p38"/>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8" name="Google Shape;15128;p38"/>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9" name="Google Shape;15129;p38"/>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0" name="Google Shape;15130;p38"/>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1" name="Google Shape;15131;p38"/>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2" name="Google Shape;15132;p38"/>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3" name="Google Shape;15133;p38"/>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4" name="Google Shape;15134;p38"/>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5" name="Google Shape;15135;p38"/>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6" name="Google Shape;15136;p38"/>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7" name="Google Shape;15137;p38"/>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8" name="Google Shape;15138;p38"/>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9" name="Google Shape;15139;p38"/>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0" name="Google Shape;15140;p38"/>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1" name="Google Shape;15141;p38"/>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2" name="Google Shape;15142;p38"/>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3" name="Google Shape;15143;p38"/>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4" name="Google Shape;15144;p38"/>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5" name="Google Shape;15145;p38"/>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6" name="Google Shape;15146;p38"/>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7" name="Google Shape;15147;p38"/>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8" name="Google Shape;15148;p38"/>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9" name="Google Shape;15149;p38"/>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0" name="Google Shape;15150;p38"/>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1" name="Google Shape;15151;p38"/>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2" name="Google Shape;15152;p38"/>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3" name="Google Shape;15153;p38"/>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4" name="Google Shape;15154;p38"/>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5" name="Google Shape;15155;p38"/>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6" name="Google Shape;15156;p38"/>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7" name="Google Shape;15157;p38"/>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8" name="Google Shape;15158;p38"/>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9" name="Google Shape;15159;p38"/>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0" name="Google Shape;15160;p38"/>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1" name="Google Shape;15161;p38"/>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2" name="Google Shape;15162;p38"/>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3" name="Google Shape;15163;p38"/>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4" name="Google Shape;15164;p38"/>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5" name="Google Shape;15165;p38"/>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6" name="Google Shape;15166;p38"/>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7" name="Google Shape;15167;p38"/>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8" name="Google Shape;15168;p38"/>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9" name="Google Shape;15169;p38"/>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0" name="Google Shape;15170;p38"/>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1" name="Google Shape;15171;p38"/>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2" name="Google Shape;15172;p38"/>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3" name="Google Shape;15173;p38"/>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4" name="Google Shape;15174;p38"/>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5" name="Google Shape;15175;p38"/>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6" name="Google Shape;15176;p38"/>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7" name="Google Shape;15177;p38"/>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8" name="Google Shape;15178;p38"/>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9" name="Google Shape;15179;p38"/>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0" name="Google Shape;15180;p38"/>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1" name="Google Shape;15181;p38"/>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2" name="Google Shape;15182;p38"/>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3" name="Google Shape;15183;p38"/>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4" name="Google Shape;15184;p38"/>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5" name="Google Shape;15185;p38"/>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6" name="Google Shape;15186;p38"/>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7" name="Google Shape;15187;p38"/>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8" name="Google Shape;15188;p38"/>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9" name="Google Shape;15189;p38"/>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0" name="Google Shape;15190;p38"/>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1" name="Google Shape;15191;p38"/>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2" name="Google Shape;15192;p38"/>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3" name="Google Shape;15193;p38"/>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4" name="Google Shape;15194;p38"/>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5" name="Google Shape;15195;p38"/>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6" name="Google Shape;15196;p38"/>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7" name="Google Shape;15197;p38"/>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8" name="Google Shape;15198;p38"/>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9" name="Google Shape;15199;p38"/>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0" name="Google Shape;15200;p38"/>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1" name="Google Shape;15201;p38"/>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2" name="Google Shape;15202;p38"/>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3" name="Google Shape;15203;p38"/>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4" name="Google Shape;15204;p38"/>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5" name="Google Shape;15205;p38"/>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6" name="Google Shape;15206;p38"/>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7" name="Google Shape;15207;p38"/>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8" name="Google Shape;15208;p38"/>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9" name="Google Shape;15209;p38"/>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0" name="Google Shape;15210;p38"/>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1" name="Google Shape;15211;p38"/>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2" name="Google Shape;15212;p38"/>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3" name="Google Shape;15213;p38"/>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4" name="Google Shape;15214;p38"/>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5" name="Google Shape;15215;p38"/>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6" name="Google Shape;15216;p38"/>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7" name="Google Shape;15217;p38"/>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8" name="Google Shape;15218;p38"/>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9" name="Google Shape;15219;p38"/>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0" name="Google Shape;15220;p38"/>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1" name="Google Shape;15221;p38"/>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2" name="Google Shape;15222;p38"/>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3" name="Google Shape;15223;p38"/>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4" name="Google Shape;15224;p38"/>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5" name="Google Shape;15225;p38"/>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6" name="Google Shape;15226;p38"/>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7" name="Google Shape;15227;p38"/>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8" name="Google Shape;15228;p38"/>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9" name="Google Shape;15229;p38"/>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0" name="Google Shape;15230;p38"/>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1" name="Google Shape;15231;p38"/>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2" name="Google Shape;15232;p38"/>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3" name="Google Shape;15233;p38"/>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4" name="Google Shape;15234;p38"/>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5" name="Google Shape;15235;p38"/>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6" name="Google Shape;15236;p38"/>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7" name="Google Shape;15237;p38"/>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8" name="Google Shape;15238;p38"/>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9" name="Google Shape;15239;p38"/>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0" name="Google Shape;15240;p38"/>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1" name="Google Shape;15241;p38"/>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2" name="Google Shape;15242;p38"/>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3" name="Google Shape;15243;p38"/>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4" name="Google Shape;15244;p38"/>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5" name="Google Shape;15245;p38"/>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6" name="Google Shape;15246;p38"/>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7" name="Google Shape;15247;p38"/>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8" name="Google Shape;15248;p38"/>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9" name="Google Shape;15249;p38"/>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0" name="Google Shape;15250;p38"/>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1" name="Google Shape;15251;p38"/>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2" name="Google Shape;15252;p38"/>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3" name="Google Shape;15253;p38"/>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4" name="Google Shape;15254;p38"/>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5" name="Google Shape;15255;p38"/>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6" name="Google Shape;15256;p38"/>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7" name="Google Shape;15257;p38"/>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8" name="Google Shape;15258;p38"/>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9" name="Google Shape;15259;p38"/>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0" name="Google Shape;15260;p38"/>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1" name="Google Shape;15261;p38"/>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2" name="Google Shape;15262;p38"/>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3" name="Google Shape;15263;p38"/>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4" name="Google Shape;15264;p38"/>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5" name="Google Shape;15265;p38"/>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6" name="Google Shape;15266;p38"/>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7" name="Google Shape;15267;p38"/>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8" name="Google Shape;15268;p38"/>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9" name="Google Shape;15269;p38"/>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0" name="Google Shape;15270;p38"/>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1" name="Google Shape;15271;p38"/>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2" name="Google Shape;15272;p38"/>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3" name="Google Shape;15273;p38"/>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4" name="Google Shape;15274;p38"/>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5" name="Google Shape;15275;p38"/>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6" name="Google Shape;15276;p38"/>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7" name="Google Shape;15277;p38"/>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8" name="Google Shape;15278;p38"/>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9" name="Google Shape;15279;p38"/>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0" name="Google Shape;15280;p38"/>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1" name="Google Shape;15281;p38"/>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2" name="Google Shape;15282;p38"/>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3" name="Google Shape;15283;p38"/>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4" name="Google Shape;15284;p38"/>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5" name="Google Shape;15285;p38"/>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6" name="Google Shape;15286;p38"/>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7" name="Google Shape;15287;p38"/>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8" name="Google Shape;15288;p38"/>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9" name="Google Shape;15289;p38"/>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0" name="Google Shape;15290;p38"/>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1" name="Google Shape;15291;p38"/>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2" name="Google Shape;15292;p38"/>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3" name="Google Shape;15293;p38"/>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4" name="Google Shape;15294;p38"/>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5" name="Google Shape;15295;p38"/>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6" name="Google Shape;15296;p38"/>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7" name="Google Shape;15297;p38"/>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8" name="Google Shape;15298;p38"/>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9" name="Google Shape;15299;p38"/>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0" name="Google Shape;15300;p38"/>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1" name="Google Shape;15301;p38"/>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2" name="Google Shape;15302;p38"/>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3" name="Google Shape;15303;p38"/>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4" name="Google Shape;15304;p38"/>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5" name="Google Shape;15305;p38"/>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6" name="Google Shape;15306;p38"/>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7" name="Google Shape;15307;p38"/>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8" name="Google Shape;15308;p38"/>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9" name="Google Shape;15309;p38"/>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0" name="Google Shape;15310;p38"/>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1" name="Google Shape;15311;p38"/>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2" name="Google Shape;15312;p38"/>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3" name="Google Shape;15313;p38"/>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4" name="Google Shape;15314;p38"/>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5" name="Google Shape;15315;p38"/>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6" name="Google Shape;15316;p38"/>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7" name="Google Shape;15317;p38"/>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8" name="Google Shape;15318;p38"/>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9" name="Google Shape;15319;p38"/>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0" name="Google Shape;15320;p38"/>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1" name="Google Shape;15321;p38"/>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2" name="Google Shape;15322;p38"/>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3" name="Google Shape;15323;p38"/>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4" name="Google Shape;15324;p38"/>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5" name="Google Shape;15325;p38"/>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6" name="Google Shape;15326;p38"/>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7" name="Google Shape;15327;p38"/>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8" name="Google Shape;15328;p38"/>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9" name="Google Shape;15329;p38"/>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0" name="Google Shape;15330;p38"/>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1" name="Google Shape;15331;p38"/>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2" name="Google Shape;15332;p38"/>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3" name="Google Shape;15333;p38"/>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4" name="Google Shape;15334;p38"/>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5" name="Google Shape;15335;p38"/>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6" name="Google Shape;15336;p38"/>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7" name="Google Shape;15337;p38"/>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8" name="Google Shape;15338;p38"/>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9" name="Google Shape;15339;p38"/>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0" name="Google Shape;15340;p38"/>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1" name="Google Shape;15341;p38"/>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2" name="Google Shape;15342;p38"/>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3" name="Google Shape;15343;p38"/>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4" name="Google Shape;15344;p38"/>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5" name="Google Shape;15345;p38"/>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6" name="Google Shape;15346;p38"/>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7" name="Google Shape;15347;p38"/>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8" name="Google Shape;15348;p38"/>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9" name="Google Shape;15349;p38"/>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0" name="Google Shape;15350;p38"/>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1" name="Google Shape;15351;p38"/>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2" name="Google Shape;15352;p38"/>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3" name="Google Shape;15353;p38"/>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4" name="Google Shape;15354;p38"/>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5" name="Google Shape;15355;p38"/>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6" name="Google Shape;15356;p38"/>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7" name="Google Shape;15357;p38"/>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8" name="Google Shape;15358;p38"/>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9" name="Google Shape;15359;p38"/>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0" name="Google Shape;15360;p38"/>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1" name="Google Shape;15361;p38"/>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2" name="Google Shape;15362;p38"/>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3" name="Google Shape;15363;p38"/>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4" name="Google Shape;15364;p38"/>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5" name="Google Shape;15365;p38"/>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6" name="Google Shape;15366;p38"/>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7" name="Google Shape;15367;p38"/>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8" name="Google Shape;15368;p38"/>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9" name="Google Shape;15369;p38"/>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0" name="Google Shape;15370;p38"/>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1" name="Google Shape;15371;p38"/>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2" name="Google Shape;15372;p38"/>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3" name="Google Shape;15373;p38"/>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4" name="Google Shape;15374;p38"/>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5" name="Google Shape;15375;p38"/>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6" name="Google Shape;15376;p38"/>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7" name="Google Shape;15377;p38"/>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8" name="Google Shape;15378;p38"/>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9" name="Google Shape;15379;p38"/>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0" name="Google Shape;15380;p38"/>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1" name="Google Shape;15381;p38"/>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2" name="Google Shape;15382;p38"/>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3" name="Google Shape;15383;p38"/>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4" name="Google Shape;15384;p38"/>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5" name="Google Shape;15385;p38"/>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6" name="Google Shape;15386;p38"/>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7" name="Google Shape;15387;p38"/>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8" name="Google Shape;15388;p38"/>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9" name="Google Shape;15389;p38"/>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0" name="Google Shape;15390;p38"/>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1" name="Google Shape;15391;p38"/>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2" name="Google Shape;15392;p38"/>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3" name="Google Shape;15393;p38"/>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4" name="Google Shape;15394;p38"/>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5" name="Google Shape;15395;p38"/>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6" name="Google Shape;15396;p38"/>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7" name="Google Shape;15397;p38"/>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8" name="Google Shape;15398;p38"/>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9" name="Google Shape;15399;p38"/>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0" name="Google Shape;15400;p38"/>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1" name="Google Shape;15401;p38"/>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2" name="Google Shape;15402;p38"/>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3" name="Google Shape;15403;p38"/>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4" name="Google Shape;15404;p38"/>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5" name="Google Shape;15405;p38"/>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6" name="Google Shape;15406;p38"/>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7" name="Google Shape;15407;p38"/>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8" name="Google Shape;15408;p38"/>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9" name="Google Shape;15409;p38"/>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0" name="Google Shape;15410;p38"/>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1" name="Google Shape;15411;p38"/>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2" name="Google Shape;15412;p38"/>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3" name="Google Shape;15413;p38"/>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4" name="Google Shape;15414;p38"/>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5" name="Google Shape;15415;p38"/>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6" name="Google Shape;15416;p38"/>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7" name="Google Shape;15417;p38"/>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8" name="Google Shape;15418;p38"/>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9" name="Google Shape;15419;p38"/>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0" name="Google Shape;15420;p38"/>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1" name="Google Shape;15421;p38"/>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2" name="Google Shape;15422;p38"/>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3" name="Google Shape;15423;p38"/>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4" name="Google Shape;15424;p38"/>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5" name="Google Shape;15425;p38"/>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6" name="Google Shape;15426;p38"/>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7" name="Google Shape;15427;p38"/>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8" name="Google Shape;15428;p38"/>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29" name="Google Shape;15429;p38"/>
          <p:cNvSpPr/>
          <p:nvPr/>
        </p:nvSpPr>
        <p:spPr>
          <a:xfrm rot="10800000" flipH="1">
            <a:off x="8534390" y="4277605"/>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0" name="Google Shape;15430;p38"/>
          <p:cNvSpPr/>
          <p:nvPr/>
        </p:nvSpPr>
        <p:spPr>
          <a:xfrm rot="-7674295">
            <a:off x="8480071" y="1206581"/>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1" name="Google Shape;15431;p38"/>
          <p:cNvSpPr/>
          <p:nvPr/>
        </p:nvSpPr>
        <p:spPr>
          <a:xfrm rot="10800000">
            <a:off x="2708484" y="4615043"/>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2" name="Google Shape;15432;p38"/>
          <p:cNvSpPr/>
          <p:nvPr/>
        </p:nvSpPr>
        <p:spPr>
          <a:xfrm rot="10800000">
            <a:off x="7249677" y="124450"/>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3" name="Google Shape;15433;p38"/>
          <p:cNvSpPr/>
          <p:nvPr/>
        </p:nvSpPr>
        <p:spPr>
          <a:xfrm rot="10800000">
            <a:off x="46431" y="291491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4" name="Google Shape;15434;p38"/>
          <p:cNvSpPr/>
          <p:nvPr/>
        </p:nvSpPr>
        <p:spPr>
          <a:xfrm rot="10800000">
            <a:off x="-10" y="35668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5" name="Google Shape;15435;p38"/>
          <p:cNvSpPr/>
          <p:nvPr/>
        </p:nvSpPr>
        <p:spPr>
          <a:xfrm rot="10800000">
            <a:off x="1906915" y="45882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6" name="Google Shape;15436;p38"/>
          <p:cNvSpPr/>
          <p:nvPr/>
        </p:nvSpPr>
        <p:spPr>
          <a:xfrm rot="10800000">
            <a:off x="52552" y="1341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7" name="Google Shape;15437;p38"/>
          <p:cNvSpPr/>
          <p:nvPr/>
        </p:nvSpPr>
        <p:spPr>
          <a:xfrm rot="10800000">
            <a:off x="7736737" y="4704782"/>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8" name="Google Shape;15438;p38"/>
          <p:cNvSpPr/>
          <p:nvPr/>
        </p:nvSpPr>
        <p:spPr>
          <a:xfrm rot="-6203572">
            <a:off x="4923011" y="208502"/>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9" name="Google Shape;15439;p38"/>
          <p:cNvSpPr/>
          <p:nvPr/>
        </p:nvSpPr>
        <p:spPr>
          <a:xfrm rot="10800000">
            <a:off x="8204980" y="489158"/>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
  <p:cSld name="BLANK_1_1_1_1_1_1_1_1">
    <p:spTree>
      <p:nvGrpSpPr>
        <p:cNvPr id="1" name="Shape 16773"/>
        <p:cNvGrpSpPr/>
        <p:nvPr/>
      </p:nvGrpSpPr>
      <p:grpSpPr>
        <a:xfrm>
          <a:off x="0" y="0"/>
          <a:ext cx="0" cy="0"/>
          <a:chOff x="0" y="0"/>
          <a:chExt cx="0" cy="0"/>
        </a:xfrm>
      </p:grpSpPr>
      <p:grpSp>
        <p:nvGrpSpPr>
          <p:cNvPr id="16774" name="Google Shape;16774;p42"/>
          <p:cNvGrpSpPr/>
          <p:nvPr/>
        </p:nvGrpSpPr>
        <p:grpSpPr>
          <a:xfrm>
            <a:off x="-390642" y="-1007964"/>
            <a:ext cx="9925291" cy="7013000"/>
            <a:chOff x="238125" y="334325"/>
            <a:chExt cx="7141525" cy="5046050"/>
          </a:xfrm>
        </p:grpSpPr>
        <p:sp>
          <p:nvSpPr>
            <p:cNvPr id="16775" name="Google Shape;16775;p42"/>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6" name="Google Shape;16776;p42"/>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7" name="Google Shape;16777;p42"/>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8" name="Google Shape;16778;p42"/>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9" name="Google Shape;16779;p42"/>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0" name="Google Shape;16780;p42"/>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1" name="Google Shape;16781;p42"/>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2" name="Google Shape;16782;p42"/>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3" name="Google Shape;16783;p42"/>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4" name="Google Shape;16784;p42"/>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5" name="Google Shape;16785;p42"/>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6" name="Google Shape;16786;p42"/>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7" name="Google Shape;16787;p42"/>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8" name="Google Shape;16788;p42"/>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9" name="Google Shape;16789;p42"/>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0" name="Google Shape;16790;p42"/>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1" name="Google Shape;16791;p42"/>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2" name="Google Shape;16792;p42"/>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3" name="Google Shape;16793;p42"/>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4" name="Google Shape;16794;p42"/>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5" name="Google Shape;16795;p42"/>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6" name="Google Shape;16796;p42"/>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7" name="Google Shape;16797;p42"/>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8" name="Google Shape;16798;p42"/>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9" name="Google Shape;16799;p42"/>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0" name="Google Shape;16800;p42"/>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1" name="Google Shape;16801;p42"/>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2" name="Google Shape;16802;p42"/>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3" name="Google Shape;16803;p42"/>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4" name="Google Shape;16804;p42"/>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5" name="Google Shape;16805;p42"/>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6" name="Google Shape;16806;p42"/>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7" name="Google Shape;16807;p42"/>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8" name="Google Shape;16808;p42"/>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9" name="Google Shape;16809;p42"/>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0" name="Google Shape;16810;p42"/>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1" name="Google Shape;16811;p42"/>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2" name="Google Shape;16812;p42"/>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3" name="Google Shape;16813;p42"/>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4" name="Google Shape;16814;p42"/>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5" name="Google Shape;16815;p42"/>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6" name="Google Shape;16816;p42"/>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7" name="Google Shape;16817;p42"/>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8" name="Google Shape;16818;p42"/>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9" name="Google Shape;16819;p42"/>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0" name="Google Shape;16820;p42"/>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1" name="Google Shape;16821;p42"/>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2" name="Google Shape;16822;p42"/>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3" name="Google Shape;16823;p42"/>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4" name="Google Shape;16824;p42"/>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5" name="Google Shape;16825;p42"/>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6" name="Google Shape;16826;p42"/>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7" name="Google Shape;16827;p42"/>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8" name="Google Shape;16828;p42"/>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9" name="Google Shape;16829;p42"/>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0" name="Google Shape;16830;p42"/>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1" name="Google Shape;16831;p42"/>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2" name="Google Shape;16832;p42"/>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3" name="Google Shape;16833;p42"/>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4" name="Google Shape;16834;p42"/>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5" name="Google Shape;16835;p42"/>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6" name="Google Shape;16836;p42"/>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7" name="Google Shape;16837;p42"/>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8" name="Google Shape;16838;p42"/>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9" name="Google Shape;16839;p42"/>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0" name="Google Shape;16840;p42"/>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1" name="Google Shape;16841;p42"/>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2" name="Google Shape;16842;p42"/>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3" name="Google Shape;16843;p42"/>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4" name="Google Shape;16844;p42"/>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5" name="Google Shape;16845;p42"/>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6" name="Google Shape;16846;p42"/>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7" name="Google Shape;16847;p42"/>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8" name="Google Shape;16848;p42"/>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9" name="Google Shape;16849;p42"/>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0" name="Google Shape;16850;p42"/>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1" name="Google Shape;16851;p42"/>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2" name="Google Shape;16852;p42"/>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3" name="Google Shape;16853;p42"/>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4" name="Google Shape;16854;p42"/>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5" name="Google Shape;16855;p42"/>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6" name="Google Shape;16856;p42"/>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7" name="Google Shape;16857;p42"/>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8" name="Google Shape;16858;p42"/>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9" name="Google Shape;16859;p42"/>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0" name="Google Shape;16860;p42"/>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1" name="Google Shape;16861;p42"/>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2" name="Google Shape;16862;p42"/>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3" name="Google Shape;16863;p42"/>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4" name="Google Shape;16864;p42"/>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5" name="Google Shape;16865;p42"/>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6" name="Google Shape;16866;p42"/>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7" name="Google Shape;16867;p42"/>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8" name="Google Shape;16868;p42"/>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9" name="Google Shape;16869;p42"/>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0" name="Google Shape;16870;p42"/>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1" name="Google Shape;16871;p42"/>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2" name="Google Shape;16872;p42"/>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3" name="Google Shape;16873;p42"/>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4" name="Google Shape;16874;p42"/>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5" name="Google Shape;16875;p42"/>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6" name="Google Shape;16876;p42"/>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7" name="Google Shape;16877;p42"/>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8" name="Google Shape;16878;p42"/>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9" name="Google Shape;16879;p42"/>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0" name="Google Shape;16880;p42"/>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1" name="Google Shape;16881;p42"/>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2" name="Google Shape;16882;p42"/>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3" name="Google Shape;16883;p42"/>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4" name="Google Shape;16884;p42"/>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5" name="Google Shape;16885;p42"/>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6" name="Google Shape;16886;p42"/>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7" name="Google Shape;16887;p42"/>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8" name="Google Shape;16888;p42"/>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9" name="Google Shape;16889;p42"/>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0" name="Google Shape;16890;p42"/>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1" name="Google Shape;16891;p42"/>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2" name="Google Shape;16892;p42"/>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3" name="Google Shape;16893;p42"/>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4" name="Google Shape;16894;p42"/>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5" name="Google Shape;16895;p42"/>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6" name="Google Shape;16896;p42"/>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7" name="Google Shape;16897;p42"/>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8" name="Google Shape;16898;p42"/>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9" name="Google Shape;16899;p42"/>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0" name="Google Shape;16900;p42"/>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1" name="Google Shape;16901;p42"/>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2" name="Google Shape;16902;p42"/>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3" name="Google Shape;16903;p42"/>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4" name="Google Shape;16904;p42"/>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5" name="Google Shape;16905;p42"/>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6" name="Google Shape;16906;p42"/>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7" name="Google Shape;16907;p42"/>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8" name="Google Shape;16908;p42"/>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9" name="Google Shape;16909;p42"/>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0" name="Google Shape;16910;p42"/>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1" name="Google Shape;16911;p42"/>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2" name="Google Shape;16912;p42"/>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3" name="Google Shape;16913;p42"/>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4" name="Google Shape;16914;p42"/>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5" name="Google Shape;16915;p42"/>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6" name="Google Shape;16916;p42"/>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7" name="Google Shape;16917;p42"/>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8" name="Google Shape;16918;p42"/>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9" name="Google Shape;16919;p42"/>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0" name="Google Shape;16920;p42"/>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1" name="Google Shape;16921;p42"/>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2" name="Google Shape;16922;p42"/>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3" name="Google Shape;16923;p42"/>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4" name="Google Shape;16924;p42"/>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5" name="Google Shape;16925;p42"/>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6" name="Google Shape;16926;p42"/>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7" name="Google Shape;16927;p42"/>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8" name="Google Shape;16928;p42"/>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9" name="Google Shape;16929;p42"/>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0" name="Google Shape;16930;p42"/>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1" name="Google Shape;16931;p42"/>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2" name="Google Shape;16932;p42"/>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3" name="Google Shape;16933;p42"/>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4" name="Google Shape;16934;p42"/>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5" name="Google Shape;16935;p42"/>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6" name="Google Shape;16936;p42"/>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7" name="Google Shape;16937;p42"/>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8" name="Google Shape;16938;p42"/>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9" name="Google Shape;16939;p42"/>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0" name="Google Shape;16940;p42"/>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1" name="Google Shape;16941;p42"/>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2" name="Google Shape;16942;p42"/>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3" name="Google Shape;16943;p42"/>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4" name="Google Shape;16944;p42"/>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5" name="Google Shape;16945;p42"/>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6" name="Google Shape;16946;p42"/>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7" name="Google Shape;16947;p42"/>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8" name="Google Shape;16948;p42"/>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9" name="Google Shape;16949;p42"/>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0" name="Google Shape;16950;p42"/>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1" name="Google Shape;16951;p42"/>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2" name="Google Shape;16952;p42"/>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3" name="Google Shape;16953;p42"/>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4" name="Google Shape;16954;p42"/>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5" name="Google Shape;16955;p42"/>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6" name="Google Shape;16956;p42"/>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7" name="Google Shape;16957;p42"/>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8" name="Google Shape;16958;p42"/>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9" name="Google Shape;16959;p42"/>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0" name="Google Shape;16960;p42"/>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1" name="Google Shape;16961;p42"/>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2" name="Google Shape;16962;p42"/>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3" name="Google Shape;16963;p42"/>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4" name="Google Shape;16964;p42"/>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5" name="Google Shape;16965;p42"/>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6" name="Google Shape;16966;p42"/>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7" name="Google Shape;16967;p42"/>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8" name="Google Shape;16968;p42"/>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9" name="Google Shape;16969;p42"/>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0" name="Google Shape;16970;p42"/>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1" name="Google Shape;16971;p42"/>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2" name="Google Shape;16972;p42"/>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3" name="Google Shape;16973;p42"/>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4" name="Google Shape;16974;p42"/>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5" name="Google Shape;16975;p42"/>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6" name="Google Shape;16976;p42"/>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7" name="Google Shape;16977;p42"/>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8" name="Google Shape;16978;p42"/>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9" name="Google Shape;16979;p42"/>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0" name="Google Shape;16980;p42"/>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1" name="Google Shape;16981;p42"/>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2" name="Google Shape;16982;p42"/>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3" name="Google Shape;16983;p42"/>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4" name="Google Shape;16984;p42"/>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5" name="Google Shape;16985;p42"/>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6" name="Google Shape;16986;p42"/>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7" name="Google Shape;16987;p42"/>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8" name="Google Shape;16988;p42"/>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9" name="Google Shape;16989;p42"/>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0" name="Google Shape;16990;p42"/>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1" name="Google Shape;16991;p42"/>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2" name="Google Shape;16992;p42"/>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3" name="Google Shape;16993;p42"/>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4" name="Google Shape;16994;p42"/>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5" name="Google Shape;16995;p42"/>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6" name="Google Shape;16996;p42"/>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7" name="Google Shape;16997;p42"/>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8" name="Google Shape;16998;p42"/>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9" name="Google Shape;16999;p42"/>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0" name="Google Shape;17000;p42"/>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1" name="Google Shape;17001;p42"/>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2" name="Google Shape;17002;p42"/>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3" name="Google Shape;17003;p42"/>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4" name="Google Shape;17004;p42"/>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5" name="Google Shape;17005;p42"/>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6" name="Google Shape;17006;p42"/>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7" name="Google Shape;17007;p42"/>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8" name="Google Shape;17008;p42"/>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9" name="Google Shape;17009;p42"/>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0" name="Google Shape;17010;p42"/>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1" name="Google Shape;17011;p42"/>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2" name="Google Shape;17012;p42"/>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3" name="Google Shape;17013;p42"/>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4" name="Google Shape;17014;p42"/>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5" name="Google Shape;17015;p42"/>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6" name="Google Shape;17016;p42"/>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7" name="Google Shape;17017;p42"/>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8" name="Google Shape;17018;p42"/>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9" name="Google Shape;17019;p42"/>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0" name="Google Shape;17020;p42"/>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1" name="Google Shape;17021;p42"/>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2" name="Google Shape;17022;p42"/>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3" name="Google Shape;17023;p42"/>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4" name="Google Shape;17024;p42"/>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5" name="Google Shape;17025;p42"/>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6" name="Google Shape;17026;p42"/>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7" name="Google Shape;17027;p42"/>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8" name="Google Shape;17028;p42"/>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9" name="Google Shape;17029;p42"/>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0" name="Google Shape;17030;p42"/>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1" name="Google Shape;17031;p42"/>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2" name="Google Shape;17032;p42"/>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3" name="Google Shape;17033;p42"/>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4" name="Google Shape;17034;p42"/>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5" name="Google Shape;17035;p42"/>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6" name="Google Shape;17036;p42"/>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7" name="Google Shape;17037;p42"/>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8" name="Google Shape;17038;p42"/>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9" name="Google Shape;17039;p42"/>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0" name="Google Shape;17040;p42"/>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1" name="Google Shape;17041;p42"/>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2" name="Google Shape;17042;p42"/>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3" name="Google Shape;17043;p42"/>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4" name="Google Shape;17044;p42"/>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5" name="Google Shape;17045;p42"/>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6" name="Google Shape;17046;p42"/>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7" name="Google Shape;17047;p42"/>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8" name="Google Shape;17048;p42"/>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9" name="Google Shape;17049;p42"/>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0" name="Google Shape;17050;p42"/>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1" name="Google Shape;17051;p42"/>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2" name="Google Shape;17052;p42"/>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3" name="Google Shape;17053;p42"/>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4" name="Google Shape;17054;p42"/>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5" name="Google Shape;17055;p42"/>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6" name="Google Shape;17056;p42"/>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7" name="Google Shape;17057;p42"/>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8" name="Google Shape;17058;p42"/>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9" name="Google Shape;17059;p42"/>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0" name="Google Shape;17060;p42"/>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1" name="Google Shape;17061;p42"/>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2" name="Google Shape;17062;p42"/>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3" name="Google Shape;17063;p42"/>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4" name="Google Shape;17064;p42"/>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5" name="Google Shape;17065;p42"/>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6" name="Google Shape;17066;p42"/>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7" name="Google Shape;17067;p42"/>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8" name="Google Shape;17068;p42"/>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9" name="Google Shape;17069;p42"/>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0" name="Google Shape;17070;p42"/>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1" name="Google Shape;17071;p42"/>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2" name="Google Shape;17072;p42"/>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3" name="Google Shape;17073;p42"/>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4" name="Google Shape;17074;p42"/>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5" name="Google Shape;17075;p42"/>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6" name="Google Shape;17076;p42"/>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7" name="Google Shape;17077;p42"/>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8" name="Google Shape;17078;p42"/>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9" name="Google Shape;17079;p42"/>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0" name="Google Shape;17080;p42"/>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1" name="Google Shape;17081;p42"/>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2" name="Google Shape;17082;p42"/>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3" name="Google Shape;17083;p42"/>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4" name="Google Shape;17084;p42"/>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5" name="Google Shape;17085;p42"/>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6" name="Google Shape;17086;p42"/>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7" name="Google Shape;17087;p42"/>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8" name="Google Shape;17088;p42"/>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9" name="Google Shape;17089;p42"/>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0" name="Google Shape;17090;p42"/>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1" name="Google Shape;17091;p42"/>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2" name="Google Shape;17092;p42"/>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3" name="Google Shape;17093;p42"/>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4" name="Google Shape;17094;p42"/>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5" name="Google Shape;17095;p42"/>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6" name="Google Shape;17096;p42"/>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7" name="Google Shape;17097;p42"/>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8" name="Google Shape;17098;p42"/>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9" name="Google Shape;17099;p42"/>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0" name="Google Shape;17100;p42"/>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1" name="Google Shape;17101;p42"/>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2" name="Google Shape;17102;p42"/>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3" name="Google Shape;17103;p42"/>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4" name="Google Shape;17104;p42"/>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5" name="Google Shape;17105;p42"/>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6" name="Google Shape;17106;p42"/>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7" name="Google Shape;17107;p42"/>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8" name="Google Shape;17108;p42"/>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9" name="Google Shape;17109;p42"/>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0" name="Google Shape;17110;p42"/>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1" name="Google Shape;17111;p42"/>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2" name="Google Shape;17112;p42"/>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3" name="Google Shape;17113;p42"/>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4" name="Google Shape;17114;p42"/>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5" name="Google Shape;17115;p42"/>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6" name="Google Shape;17116;p42"/>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7" name="Google Shape;17117;p42"/>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8" name="Google Shape;17118;p42"/>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9" name="Google Shape;17119;p42"/>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0" name="Google Shape;17120;p42"/>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1" name="Google Shape;17121;p42"/>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2" name="Google Shape;17122;p42"/>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3" name="Google Shape;17123;p42"/>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4" name="Google Shape;17124;p42"/>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5" name="Google Shape;17125;p42"/>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6" name="Google Shape;17126;p42"/>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7" name="Google Shape;17127;p42"/>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8" name="Google Shape;17128;p42"/>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9" name="Google Shape;17129;p42"/>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0" name="Google Shape;17130;p42"/>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1" name="Google Shape;17131;p42"/>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2" name="Google Shape;17132;p42"/>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3" name="Google Shape;17133;p42"/>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4" name="Google Shape;17134;p42"/>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5" name="Google Shape;17135;p42"/>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6" name="Google Shape;17136;p42"/>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7" name="Google Shape;17137;p42"/>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8" name="Google Shape;17138;p42"/>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9" name="Google Shape;17139;p42"/>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0" name="Google Shape;17140;p42"/>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1" name="Google Shape;17141;p42"/>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2" name="Google Shape;17142;p42"/>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3" name="Google Shape;17143;p42"/>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4" name="Google Shape;17144;p42"/>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5" name="Google Shape;17145;p42"/>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6" name="Google Shape;17146;p42"/>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7" name="Google Shape;17147;p42"/>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8" name="Google Shape;17148;p42"/>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9" name="Google Shape;17149;p42"/>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0" name="Google Shape;17150;p42"/>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1" name="Google Shape;17151;p42"/>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2" name="Google Shape;17152;p42"/>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3" name="Google Shape;17153;p42"/>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4" name="Google Shape;17154;p42"/>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5" name="Google Shape;17155;p42"/>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6" name="Google Shape;17156;p42"/>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7" name="Google Shape;17157;p42"/>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8" name="Google Shape;17158;p42"/>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9" name="Google Shape;17159;p42"/>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0" name="Google Shape;17160;p42"/>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1" name="Google Shape;17161;p42"/>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2" name="Google Shape;17162;p42"/>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3" name="Google Shape;17163;p42"/>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4" name="Google Shape;17164;p42"/>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5" name="Google Shape;17165;p42"/>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6" name="Google Shape;17166;p42"/>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7" name="Google Shape;17167;p42"/>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8" name="Google Shape;17168;p42"/>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9" name="Google Shape;17169;p42"/>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0" name="Google Shape;17170;p42"/>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1" name="Google Shape;17171;p42"/>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2" name="Google Shape;17172;p42"/>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3" name="Google Shape;17173;p42"/>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4" name="Google Shape;17174;p42"/>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5" name="Google Shape;17175;p42"/>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6" name="Google Shape;17176;p42"/>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7" name="Google Shape;17177;p42"/>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8" name="Google Shape;17178;p42"/>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9" name="Google Shape;17179;p42"/>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0" name="Google Shape;17180;p42"/>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1" name="Google Shape;17181;p42"/>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2" name="Google Shape;17182;p42"/>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3" name="Google Shape;17183;p42"/>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4" name="Google Shape;17184;p42"/>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5" name="Google Shape;17185;p42"/>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6" name="Google Shape;17186;p42"/>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7" name="Google Shape;17187;p42"/>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8" name="Google Shape;17188;p42"/>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9" name="Google Shape;17189;p42"/>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0" name="Google Shape;17190;p42"/>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1" name="Google Shape;17191;p42"/>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2" name="Google Shape;17192;p42"/>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3" name="Google Shape;17193;p42"/>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4" name="Google Shape;17194;p42"/>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5" name="Google Shape;17195;p42"/>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6" name="Google Shape;17196;p42"/>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7" name="Google Shape;17197;p42"/>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8" name="Google Shape;17198;p42"/>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9" name="Google Shape;17199;p42"/>
          <p:cNvSpPr/>
          <p:nvPr/>
        </p:nvSpPr>
        <p:spPr>
          <a:xfrm>
            <a:off x="411150" y="337500"/>
            <a:ext cx="8321700" cy="4468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0" name="Google Shape;17200;p42"/>
          <p:cNvSpPr/>
          <p:nvPr/>
        </p:nvSpPr>
        <p:spPr>
          <a:xfrm>
            <a:off x="2369346" y="4888321"/>
            <a:ext cx="176206" cy="244427"/>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1" name="Google Shape;17201;p42"/>
          <p:cNvSpPr/>
          <p:nvPr/>
        </p:nvSpPr>
        <p:spPr>
          <a:xfrm rot="-3125665" flipH="1">
            <a:off x="8844596" y="4521978"/>
            <a:ext cx="237632" cy="337721"/>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2" name="Google Shape;17202;p42"/>
          <p:cNvSpPr/>
          <p:nvPr/>
        </p:nvSpPr>
        <p:spPr>
          <a:xfrm flipH="1">
            <a:off x="109846" y="2114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3" name="Google Shape;17203;p42"/>
          <p:cNvSpPr/>
          <p:nvPr/>
        </p:nvSpPr>
        <p:spPr>
          <a:xfrm flipH="1">
            <a:off x="5648080" y="4927145"/>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4" name="Google Shape;17204;p42"/>
          <p:cNvSpPr/>
          <p:nvPr/>
        </p:nvSpPr>
        <p:spPr>
          <a:xfrm flipH="1">
            <a:off x="26390" y="1039138"/>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5" name="Google Shape;17205;p42"/>
          <p:cNvSpPr/>
          <p:nvPr/>
        </p:nvSpPr>
        <p:spPr>
          <a:xfrm flipH="1">
            <a:off x="52552" y="42729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6" name="Google Shape;17206;p42"/>
          <p:cNvSpPr/>
          <p:nvPr/>
        </p:nvSpPr>
        <p:spPr>
          <a:xfrm flipH="1">
            <a:off x="8916737" y="3537250"/>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7" name="Google Shape;17207;p42"/>
          <p:cNvSpPr/>
          <p:nvPr/>
        </p:nvSpPr>
        <p:spPr>
          <a:xfrm flipH="1">
            <a:off x="6567596" y="740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8" name="Google Shape;17208;p42"/>
          <p:cNvSpPr/>
          <p:nvPr/>
        </p:nvSpPr>
        <p:spPr>
          <a:xfrm flipH="1">
            <a:off x="106756" y="304348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BLANK_1_1_1_1_1_1_1_1_1">
    <p:spTree>
      <p:nvGrpSpPr>
        <p:cNvPr id="1" name="Shape 17209"/>
        <p:cNvGrpSpPr/>
        <p:nvPr/>
      </p:nvGrpSpPr>
      <p:grpSpPr>
        <a:xfrm>
          <a:off x="0" y="0"/>
          <a:ext cx="0" cy="0"/>
          <a:chOff x="0" y="0"/>
          <a:chExt cx="0" cy="0"/>
        </a:xfrm>
      </p:grpSpPr>
      <p:grpSp>
        <p:nvGrpSpPr>
          <p:cNvPr id="17210" name="Google Shape;17210;p43"/>
          <p:cNvGrpSpPr/>
          <p:nvPr/>
        </p:nvGrpSpPr>
        <p:grpSpPr>
          <a:xfrm>
            <a:off x="-390642" y="-1007964"/>
            <a:ext cx="9925291" cy="7013000"/>
            <a:chOff x="238125" y="334325"/>
            <a:chExt cx="7141525" cy="5046050"/>
          </a:xfrm>
        </p:grpSpPr>
        <p:sp>
          <p:nvSpPr>
            <p:cNvPr id="17211" name="Google Shape;17211;p43"/>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2" name="Google Shape;17212;p43"/>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3" name="Google Shape;17213;p43"/>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4" name="Google Shape;17214;p43"/>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5" name="Google Shape;17215;p43"/>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6" name="Google Shape;17216;p43"/>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7" name="Google Shape;17217;p43"/>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8" name="Google Shape;17218;p43"/>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9" name="Google Shape;17219;p43"/>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0" name="Google Shape;17220;p43"/>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1" name="Google Shape;17221;p43"/>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2" name="Google Shape;17222;p43"/>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3" name="Google Shape;17223;p43"/>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4" name="Google Shape;17224;p43"/>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5" name="Google Shape;17225;p43"/>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6" name="Google Shape;17226;p43"/>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7" name="Google Shape;17227;p43"/>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8" name="Google Shape;17228;p43"/>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9" name="Google Shape;17229;p43"/>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0" name="Google Shape;17230;p43"/>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1" name="Google Shape;17231;p43"/>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2" name="Google Shape;17232;p43"/>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3" name="Google Shape;17233;p43"/>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4" name="Google Shape;17234;p43"/>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5" name="Google Shape;17235;p43"/>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6" name="Google Shape;17236;p43"/>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7" name="Google Shape;17237;p43"/>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8" name="Google Shape;17238;p43"/>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9" name="Google Shape;17239;p43"/>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0" name="Google Shape;17240;p43"/>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1" name="Google Shape;17241;p43"/>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2" name="Google Shape;17242;p43"/>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3" name="Google Shape;17243;p43"/>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4" name="Google Shape;17244;p43"/>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5" name="Google Shape;17245;p43"/>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6" name="Google Shape;17246;p43"/>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7" name="Google Shape;17247;p43"/>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8" name="Google Shape;17248;p43"/>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9" name="Google Shape;17249;p43"/>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0" name="Google Shape;17250;p43"/>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1" name="Google Shape;17251;p43"/>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2" name="Google Shape;17252;p43"/>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3" name="Google Shape;17253;p43"/>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4" name="Google Shape;17254;p43"/>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5" name="Google Shape;17255;p43"/>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6" name="Google Shape;17256;p43"/>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7" name="Google Shape;17257;p43"/>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8" name="Google Shape;17258;p43"/>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9" name="Google Shape;17259;p43"/>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0" name="Google Shape;17260;p43"/>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1" name="Google Shape;17261;p43"/>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2" name="Google Shape;17262;p43"/>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3" name="Google Shape;17263;p43"/>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4" name="Google Shape;17264;p43"/>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5" name="Google Shape;17265;p43"/>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6" name="Google Shape;17266;p43"/>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7" name="Google Shape;17267;p43"/>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8" name="Google Shape;17268;p43"/>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9" name="Google Shape;17269;p43"/>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0" name="Google Shape;17270;p43"/>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1" name="Google Shape;17271;p43"/>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2" name="Google Shape;17272;p43"/>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3" name="Google Shape;17273;p43"/>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4" name="Google Shape;17274;p43"/>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5" name="Google Shape;17275;p43"/>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6" name="Google Shape;17276;p43"/>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7" name="Google Shape;17277;p43"/>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8" name="Google Shape;17278;p43"/>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9" name="Google Shape;17279;p43"/>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0" name="Google Shape;17280;p43"/>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1" name="Google Shape;17281;p43"/>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2" name="Google Shape;17282;p43"/>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3" name="Google Shape;17283;p43"/>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4" name="Google Shape;17284;p43"/>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5" name="Google Shape;17285;p43"/>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6" name="Google Shape;17286;p43"/>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7" name="Google Shape;17287;p43"/>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8" name="Google Shape;17288;p43"/>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9" name="Google Shape;17289;p43"/>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0" name="Google Shape;17290;p43"/>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1" name="Google Shape;17291;p43"/>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2" name="Google Shape;17292;p43"/>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3" name="Google Shape;17293;p43"/>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4" name="Google Shape;17294;p43"/>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5" name="Google Shape;17295;p43"/>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6" name="Google Shape;17296;p43"/>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7" name="Google Shape;17297;p43"/>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8" name="Google Shape;17298;p43"/>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9" name="Google Shape;17299;p43"/>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0" name="Google Shape;17300;p43"/>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1" name="Google Shape;17301;p43"/>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2" name="Google Shape;17302;p43"/>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3" name="Google Shape;17303;p43"/>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4" name="Google Shape;17304;p43"/>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5" name="Google Shape;17305;p43"/>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6" name="Google Shape;17306;p43"/>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7" name="Google Shape;17307;p43"/>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8" name="Google Shape;17308;p43"/>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9" name="Google Shape;17309;p43"/>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0" name="Google Shape;17310;p43"/>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1" name="Google Shape;17311;p43"/>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2" name="Google Shape;17312;p43"/>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3" name="Google Shape;17313;p43"/>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4" name="Google Shape;17314;p43"/>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5" name="Google Shape;17315;p43"/>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6" name="Google Shape;17316;p43"/>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7" name="Google Shape;17317;p43"/>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8" name="Google Shape;17318;p43"/>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9" name="Google Shape;17319;p43"/>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0" name="Google Shape;17320;p43"/>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1" name="Google Shape;17321;p43"/>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2" name="Google Shape;17322;p43"/>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3" name="Google Shape;17323;p43"/>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4" name="Google Shape;17324;p43"/>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5" name="Google Shape;17325;p43"/>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6" name="Google Shape;17326;p43"/>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7" name="Google Shape;17327;p43"/>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8" name="Google Shape;17328;p43"/>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9" name="Google Shape;17329;p43"/>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0" name="Google Shape;17330;p43"/>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1" name="Google Shape;17331;p43"/>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2" name="Google Shape;17332;p43"/>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3" name="Google Shape;17333;p43"/>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4" name="Google Shape;17334;p43"/>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5" name="Google Shape;17335;p43"/>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6" name="Google Shape;17336;p43"/>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7" name="Google Shape;17337;p43"/>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8" name="Google Shape;17338;p43"/>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9" name="Google Shape;17339;p43"/>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0" name="Google Shape;17340;p43"/>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1" name="Google Shape;17341;p43"/>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2" name="Google Shape;17342;p43"/>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3" name="Google Shape;17343;p43"/>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4" name="Google Shape;17344;p43"/>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5" name="Google Shape;17345;p43"/>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6" name="Google Shape;17346;p43"/>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7" name="Google Shape;17347;p43"/>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8" name="Google Shape;17348;p43"/>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9" name="Google Shape;17349;p43"/>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0" name="Google Shape;17350;p43"/>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1" name="Google Shape;17351;p43"/>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2" name="Google Shape;17352;p43"/>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3" name="Google Shape;17353;p43"/>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4" name="Google Shape;17354;p43"/>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5" name="Google Shape;17355;p43"/>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6" name="Google Shape;17356;p43"/>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7" name="Google Shape;17357;p43"/>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8" name="Google Shape;17358;p43"/>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9" name="Google Shape;17359;p43"/>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0" name="Google Shape;17360;p43"/>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1" name="Google Shape;17361;p43"/>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2" name="Google Shape;17362;p43"/>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3" name="Google Shape;17363;p43"/>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4" name="Google Shape;17364;p43"/>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5" name="Google Shape;17365;p43"/>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6" name="Google Shape;17366;p43"/>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7" name="Google Shape;17367;p43"/>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8" name="Google Shape;17368;p43"/>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9" name="Google Shape;17369;p43"/>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0" name="Google Shape;17370;p43"/>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1" name="Google Shape;17371;p43"/>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2" name="Google Shape;17372;p43"/>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3" name="Google Shape;17373;p43"/>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4" name="Google Shape;17374;p43"/>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5" name="Google Shape;17375;p43"/>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6" name="Google Shape;17376;p43"/>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7" name="Google Shape;17377;p43"/>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8" name="Google Shape;17378;p43"/>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9" name="Google Shape;17379;p43"/>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0" name="Google Shape;17380;p43"/>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1" name="Google Shape;17381;p43"/>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2" name="Google Shape;17382;p43"/>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3" name="Google Shape;17383;p43"/>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4" name="Google Shape;17384;p43"/>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5" name="Google Shape;17385;p43"/>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6" name="Google Shape;17386;p43"/>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7" name="Google Shape;17387;p43"/>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8" name="Google Shape;17388;p43"/>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9" name="Google Shape;17389;p43"/>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0" name="Google Shape;17390;p43"/>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1" name="Google Shape;17391;p43"/>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2" name="Google Shape;17392;p43"/>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3" name="Google Shape;17393;p43"/>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4" name="Google Shape;17394;p43"/>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5" name="Google Shape;17395;p43"/>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6" name="Google Shape;17396;p43"/>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7" name="Google Shape;17397;p43"/>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8" name="Google Shape;17398;p43"/>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9" name="Google Shape;17399;p43"/>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0" name="Google Shape;17400;p43"/>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1" name="Google Shape;17401;p43"/>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2" name="Google Shape;17402;p43"/>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3" name="Google Shape;17403;p43"/>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4" name="Google Shape;17404;p43"/>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5" name="Google Shape;17405;p43"/>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6" name="Google Shape;17406;p43"/>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7" name="Google Shape;17407;p43"/>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8" name="Google Shape;17408;p43"/>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9" name="Google Shape;17409;p43"/>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0" name="Google Shape;17410;p43"/>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1" name="Google Shape;17411;p43"/>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2" name="Google Shape;17412;p43"/>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3" name="Google Shape;17413;p43"/>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4" name="Google Shape;17414;p43"/>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5" name="Google Shape;17415;p43"/>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6" name="Google Shape;17416;p43"/>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7" name="Google Shape;17417;p43"/>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8" name="Google Shape;17418;p43"/>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9" name="Google Shape;17419;p43"/>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0" name="Google Shape;17420;p43"/>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1" name="Google Shape;17421;p43"/>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2" name="Google Shape;17422;p43"/>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3" name="Google Shape;17423;p43"/>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4" name="Google Shape;17424;p43"/>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5" name="Google Shape;17425;p43"/>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6" name="Google Shape;17426;p43"/>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7" name="Google Shape;17427;p43"/>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8" name="Google Shape;17428;p43"/>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9" name="Google Shape;17429;p43"/>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0" name="Google Shape;17430;p43"/>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1" name="Google Shape;17431;p43"/>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2" name="Google Shape;17432;p43"/>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3" name="Google Shape;17433;p43"/>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4" name="Google Shape;17434;p43"/>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5" name="Google Shape;17435;p43"/>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6" name="Google Shape;17436;p43"/>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7" name="Google Shape;17437;p43"/>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8" name="Google Shape;17438;p43"/>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9" name="Google Shape;17439;p43"/>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0" name="Google Shape;17440;p43"/>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1" name="Google Shape;17441;p43"/>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2" name="Google Shape;17442;p43"/>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3" name="Google Shape;17443;p43"/>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4" name="Google Shape;17444;p43"/>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5" name="Google Shape;17445;p43"/>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6" name="Google Shape;17446;p43"/>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7" name="Google Shape;17447;p43"/>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8" name="Google Shape;17448;p43"/>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9" name="Google Shape;17449;p43"/>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0" name="Google Shape;17450;p43"/>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1" name="Google Shape;17451;p43"/>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2" name="Google Shape;17452;p43"/>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3" name="Google Shape;17453;p43"/>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4" name="Google Shape;17454;p43"/>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5" name="Google Shape;17455;p43"/>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6" name="Google Shape;17456;p43"/>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7" name="Google Shape;17457;p43"/>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8" name="Google Shape;17458;p43"/>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9" name="Google Shape;17459;p43"/>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0" name="Google Shape;17460;p43"/>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1" name="Google Shape;17461;p43"/>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2" name="Google Shape;17462;p43"/>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3" name="Google Shape;17463;p43"/>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4" name="Google Shape;17464;p43"/>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5" name="Google Shape;17465;p43"/>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6" name="Google Shape;17466;p43"/>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7" name="Google Shape;17467;p43"/>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8" name="Google Shape;17468;p43"/>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9" name="Google Shape;17469;p43"/>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0" name="Google Shape;17470;p43"/>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1" name="Google Shape;17471;p43"/>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2" name="Google Shape;17472;p43"/>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3" name="Google Shape;17473;p43"/>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4" name="Google Shape;17474;p43"/>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5" name="Google Shape;17475;p43"/>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6" name="Google Shape;17476;p43"/>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7" name="Google Shape;17477;p43"/>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8" name="Google Shape;17478;p43"/>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9" name="Google Shape;17479;p43"/>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0" name="Google Shape;17480;p43"/>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1" name="Google Shape;17481;p43"/>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2" name="Google Shape;17482;p43"/>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3" name="Google Shape;17483;p43"/>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4" name="Google Shape;17484;p43"/>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5" name="Google Shape;17485;p43"/>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6" name="Google Shape;17486;p43"/>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7" name="Google Shape;17487;p43"/>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8" name="Google Shape;17488;p43"/>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9" name="Google Shape;17489;p43"/>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0" name="Google Shape;17490;p43"/>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1" name="Google Shape;17491;p43"/>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2" name="Google Shape;17492;p43"/>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3" name="Google Shape;17493;p43"/>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4" name="Google Shape;17494;p43"/>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5" name="Google Shape;17495;p43"/>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6" name="Google Shape;17496;p43"/>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7" name="Google Shape;17497;p43"/>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8" name="Google Shape;17498;p43"/>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9" name="Google Shape;17499;p43"/>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0" name="Google Shape;17500;p43"/>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1" name="Google Shape;17501;p43"/>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2" name="Google Shape;17502;p43"/>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3" name="Google Shape;17503;p43"/>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4" name="Google Shape;17504;p43"/>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5" name="Google Shape;17505;p43"/>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6" name="Google Shape;17506;p43"/>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7" name="Google Shape;17507;p43"/>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8" name="Google Shape;17508;p43"/>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9" name="Google Shape;17509;p43"/>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0" name="Google Shape;17510;p43"/>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1" name="Google Shape;17511;p43"/>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2" name="Google Shape;17512;p43"/>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3" name="Google Shape;17513;p43"/>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4" name="Google Shape;17514;p43"/>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5" name="Google Shape;17515;p43"/>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6" name="Google Shape;17516;p43"/>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7" name="Google Shape;17517;p43"/>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8" name="Google Shape;17518;p43"/>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9" name="Google Shape;17519;p43"/>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0" name="Google Shape;17520;p43"/>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1" name="Google Shape;17521;p43"/>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2" name="Google Shape;17522;p43"/>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3" name="Google Shape;17523;p43"/>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4" name="Google Shape;17524;p43"/>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5" name="Google Shape;17525;p43"/>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6" name="Google Shape;17526;p43"/>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7" name="Google Shape;17527;p43"/>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8" name="Google Shape;17528;p43"/>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9" name="Google Shape;17529;p43"/>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0" name="Google Shape;17530;p43"/>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1" name="Google Shape;17531;p43"/>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2" name="Google Shape;17532;p43"/>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3" name="Google Shape;17533;p43"/>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4" name="Google Shape;17534;p43"/>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5" name="Google Shape;17535;p43"/>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6" name="Google Shape;17536;p43"/>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7" name="Google Shape;17537;p43"/>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8" name="Google Shape;17538;p43"/>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9" name="Google Shape;17539;p43"/>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0" name="Google Shape;17540;p43"/>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1" name="Google Shape;17541;p43"/>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2" name="Google Shape;17542;p43"/>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3" name="Google Shape;17543;p43"/>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4" name="Google Shape;17544;p43"/>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5" name="Google Shape;17545;p43"/>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6" name="Google Shape;17546;p43"/>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7" name="Google Shape;17547;p43"/>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8" name="Google Shape;17548;p43"/>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9" name="Google Shape;17549;p43"/>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0" name="Google Shape;17550;p43"/>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1" name="Google Shape;17551;p43"/>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2" name="Google Shape;17552;p43"/>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3" name="Google Shape;17553;p43"/>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4" name="Google Shape;17554;p43"/>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5" name="Google Shape;17555;p43"/>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6" name="Google Shape;17556;p43"/>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7" name="Google Shape;17557;p43"/>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8" name="Google Shape;17558;p43"/>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9" name="Google Shape;17559;p43"/>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0" name="Google Shape;17560;p43"/>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1" name="Google Shape;17561;p43"/>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2" name="Google Shape;17562;p43"/>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3" name="Google Shape;17563;p43"/>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4" name="Google Shape;17564;p43"/>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5" name="Google Shape;17565;p43"/>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6" name="Google Shape;17566;p43"/>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7" name="Google Shape;17567;p43"/>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8" name="Google Shape;17568;p43"/>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9" name="Google Shape;17569;p43"/>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0" name="Google Shape;17570;p43"/>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1" name="Google Shape;17571;p43"/>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2" name="Google Shape;17572;p43"/>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3" name="Google Shape;17573;p43"/>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4" name="Google Shape;17574;p43"/>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5" name="Google Shape;17575;p43"/>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6" name="Google Shape;17576;p43"/>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7" name="Google Shape;17577;p43"/>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8" name="Google Shape;17578;p43"/>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9" name="Google Shape;17579;p43"/>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0" name="Google Shape;17580;p43"/>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1" name="Google Shape;17581;p43"/>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2" name="Google Shape;17582;p43"/>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3" name="Google Shape;17583;p43"/>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4" name="Google Shape;17584;p43"/>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5" name="Google Shape;17585;p43"/>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6" name="Google Shape;17586;p43"/>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7" name="Google Shape;17587;p43"/>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8" name="Google Shape;17588;p43"/>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9" name="Google Shape;17589;p43"/>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0" name="Google Shape;17590;p43"/>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1" name="Google Shape;17591;p43"/>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2" name="Google Shape;17592;p43"/>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3" name="Google Shape;17593;p43"/>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4" name="Google Shape;17594;p43"/>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5" name="Google Shape;17595;p43"/>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6" name="Google Shape;17596;p43"/>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7" name="Google Shape;17597;p43"/>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8" name="Google Shape;17598;p43"/>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9" name="Google Shape;17599;p43"/>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0" name="Google Shape;17600;p43"/>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1" name="Google Shape;17601;p43"/>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2" name="Google Shape;17602;p43"/>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3" name="Google Shape;17603;p43"/>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4" name="Google Shape;17604;p43"/>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5" name="Google Shape;17605;p43"/>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6" name="Google Shape;17606;p43"/>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7" name="Google Shape;17607;p43"/>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8" name="Google Shape;17608;p43"/>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9" name="Google Shape;17609;p43"/>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0" name="Google Shape;17610;p43"/>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1" name="Google Shape;17611;p43"/>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2" name="Google Shape;17612;p43"/>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3" name="Google Shape;17613;p43"/>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4" name="Google Shape;17614;p43"/>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5" name="Google Shape;17615;p43"/>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6" name="Google Shape;17616;p43"/>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7" name="Google Shape;17617;p43"/>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8" name="Google Shape;17618;p43"/>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9" name="Google Shape;17619;p43"/>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0" name="Google Shape;17620;p43"/>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1" name="Google Shape;17621;p43"/>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2" name="Google Shape;17622;p43"/>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3" name="Google Shape;17623;p43"/>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4" name="Google Shape;17624;p43"/>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5" name="Google Shape;17625;p43"/>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6" name="Google Shape;17626;p43"/>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7" name="Google Shape;17627;p43"/>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8" name="Google Shape;17628;p43"/>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9" name="Google Shape;17629;p43"/>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0" name="Google Shape;17630;p43"/>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1" name="Google Shape;17631;p43"/>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2" name="Google Shape;17632;p43"/>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3" name="Google Shape;17633;p43"/>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4" name="Google Shape;17634;p43"/>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35" name="Google Shape;17635;p43"/>
          <p:cNvSpPr/>
          <p:nvPr/>
        </p:nvSpPr>
        <p:spPr>
          <a:xfrm rot="10800000" flipH="1">
            <a:off x="7374202" y="45882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6" name="Google Shape;17636;p43"/>
          <p:cNvSpPr/>
          <p:nvPr/>
        </p:nvSpPr>
        <p:spPr>
          <a:xfrm rot="10800000">
            <a:off x="8634897" y="4136318"/>
            <a:ext cx="402670" cy="341080"/>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7" name="Google Shape;17637;p43"/>
          <p:cNvSpPr/>
          <p:nvPr/>
        </p:nvSpPr>
        <p:spPr>
          <a:xfrm rot="10800000">
            <a:off x="127927" y="222525"/>
            <a:ext cx="477808" cy="414062"/>
          </a:xfrm>
          <a:custGeom>
            <a:avLst/>
            <a:gdLst/>
            <a:ahLst/>
            <a:cxnLst/>
            <a:rect l="l" t="t" r="r" b="b"/>
            <a:pathLst>
              <a:path w="9182" h="7957" extrusionOk="0">
                <a:moveTo>
                  <a:pt x="5040" y="0"/>
                </a:moveTo>
                <a:cubicBezTo>
                  <a:pt x="4645" y="0"/>
                  <a:pt x="4273" y="222"/>
                  <a:pt x="3977" y="492"/>
                </a:cubicBezTo>
                <a:cubicBezTo>
                  <a:pt x="3401" y="1014"/>
                  <a:pt x="3008" y="1881"/>
                  <a:pt x="3358" y="2574"/>
                </a:cubicBezTo>
                <a:cubicBezTo>
                  <a:pt x="3003" y="2005"/>
                  <a:pt x="2331" y="1669"/>
                  <a:pt x="1666" y="1669"/>
                </a:cubicBezTo>
                <a:cubicBezTo>
                  <a:pt x="1426" y="1669"/>
                  <a:pt x="1187" y="1713"/>
                  <a:pt x="964" y="1806"/>
                </a:cubicBezTo>
                <a:cubicBezTo>
                  <a:pt x="683" y="1918"/>
                  <a:pt x="425" y="2107"/>
                  <a:pt x="274" y="2370"/>
                </a:cubicBezTo>
                <a:cubicBezTo>
                  <a:pt x="0" y="2876"/>
                  <a:pt x="209" y="3549"/>
                  <a:pt x="646" y="3925"/>
                </a:cubicBezTo>
                <a:cubicBezTo>
                  <a:pt x="1076" y="4302"/>
                  <a:pt x="1679" y="4442"/>
                  <a:pt x="2250" y="4464"/>
                </a:cubicBezTo>
                <a:cubicBezTo>
                  <a:pt x="1674" y="5023"/>
                  <a:pt x="1113" y="5830"/>
                  <a:pt x="1431" y="6573"/>
                </a:cubicBezTo>
                <a:cubicBezTo>
                  <a:pt x="1624" y="7028"/>
                  <a:pt x="2123" y="7290"/>
                  <a:pt x="2621" y="7290"/>
                </a:cubicBezTo>
                <a:cubicBezTo>
                  <a:pt x="2737" y="7290"/>
                  <a:pt x="2853" y="7276"/>
                  <a:pt x="2966" y="7246"/>
                </a:cubicBezTo>
                <a:cubicBezTo>
                  <a:pt x="3552" y="7090"/>
                  <a:pt x="4004" y="6585"/>
                  <a:pt x="4225" y="6019"/>
                </a:cubicBezTo>
                <a:cubicBezTo>
                  <a:pt x="4246" y="6633"/>
                  <a:pt x="4483" y="7273"/>
                  <a:pt x="4973" y="7650"/>
                </a:cubicBezTo>
                <a:cubicBezTo>
                  <a:pt x="5224" y="7848"/>
                  <a:pt x="5551" y="7956"/>
                  <a:pt x="5870" y="7956"/>
                </a:cubicBezTo>
                <a:cubicBezTo>
                  <a:pt x="6168" y="7956"/>
                  <a:pt x="6459" y="7863"/>
                  <a:pt x="6679" y="7661"/>
                </a:cubicBezTo>
                <a:cubicBezTo>
                  <a:pt x="7271" y="7112"/>
                  <a:pt x="7099" y="6111"/>
                  <a:pt x="6662" y="5427"/>
                </a:cubicBezTo>
                <a:lnTo>
                  <a:pt x="6662" y="5427"/>
                </a:lnTo>
                <a:cubicBezTo>
                  <a:pt x="6896" y="5624"/>
                  <a:pt x="7185" y="5712"/>
                  <a:pt x="7483" y="5712"/>
                </a:cubicBezTo>
                <a:cubicBezTo>
                  <a:pt x="7976" y="5712"/>
                  <a:pt x="8492" y="5471"/>
                  <a:pt x="8810" y="5083"/>
                </a:cubicBezTo>
                <a:cubicBezTo>
                  <a:pt x="8960" y="4899"/>
                  <a:pt x="9079" y="4690"/>
                  <a:pt x="9111" y="4454"/>
                </a:cubicBezTo>
                <a:cubicBezTo>
                  <a:pt x="9181" y="3898"/>
                  <a:pt x="8714" y="3446"/>
                  <a:pt x="8229" y="3279"/>
                </a:cubicBezTo>
                <a:cubicBezTo>
                  <a:pt x="8027" y="3209"/>
                  <a:pt x="7696" y="3189"/>
                  <a:pt x="7382" y="3189"/>
                </a:cubicBezTo>
                <a:cubicBezTo>
                  <a:pt x="6953" y="3189"/>
                  <a:pt x="6555" y="3226"/>
                  <a:pt x="6555" y="3226"/>
                </a:cubicBezTo>
                <a:cubicBezTo>
                  <a:pt x="6555" y="3226"/>
                  <a:pt x="6560" y="1896"/>
                  <a:pt x="6474" y="1503"/>
                </a:cubicBezTo>
                <a:cubicBezTo>
                  <a:pt x="6334" y="842"/>
                  <a:pt x="5860" y="55"/>
                  <a:pt x="5107" y="3"/>
                </a:cubicBezTo>
                <a:cubicBezTo>
                  <a:pt x="5085" y="1"/>
                  <a:pt x="5062" y="0"/>
                  <a:pt x="5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8" name="Google Shape;17638;p43"/>
          <p:cNvSpPr/>
          <p:nvPr/>
        </p:nvSpPr>
        <p:spPr>
          <a:xfrm rot="10800000">
            <a:off x="146943" y="291491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9" name="Google Shape;17639;p43"/>
          <p:cNvSpPr/>
          <p:nvPr/>
        </p:nvSpPr>
        <p:spPr>
          <a:xfrm rot="10800000">
            <a:off x="8572842" y="212833"/>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0" name="Google Shape;17640;p43"/>
          <p:cNvSpPr/>
          <p:nvPr/>
        </p:nvSpPr>
        <p:spPr>
          <a:xfrm rot="10800000">
            <a:off x="2978177" y="978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1" name="Google Shape;17641;p43"/>
          <p:cNvSpPr/>
          <p:nvPr/>
        </p:nvSpPr>
        <p:spPr>
          <a:xfrm rot="10800000">
            <a:off x="2007427" y="458823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2" name="Google Shape;17642;p43"/>
          <p:cNvSpPr/>
          <p:nvPr/>
        </p:nvSpPr>
        <p:spPr>
          <a:xfrm rot="10800000">
            <a:off x="224565" y="438698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3" name="Google Shape;17643;p43"/>
          <p:cNvSpPr/>
          <p:nvPr/>
        </p:nvSpPr>
        <p:spPr>
          <a:xfrm rot="10800000">
            <a:off x="5539299" y="4703319"/>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4" name="Google Shape;17644;p43"/>
          <p:cNvSpPr/>
          <p:nvPr/>
        </p:nvSpPr>
        <p:spPr>
          <a:xfrm rot="-6203572">
            <a:off x="5707424" y="208502"/>
            <a:ext cx="235271" cy="334343"/>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5" name="Google Shape;17645;p43"/>
          <p:cNvSpPr/>
          <p:nvPr/>
        </p:nvSpPr>
        <p:spPr>
          <a:xfrm rot="-7674295">
            <a:off x="8574684" y="1868831"/>
            <a:ext cx="338406" cy="480940"/>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6" name="Google Shape;17646;p43"/>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BLANK_1_1_1_1_1_1_1_1_1_1">
    <p:spTree>
      <p:nvGrpSpPr>
        <p:cNvPr id="1" name="Shape 17647"/>
        <p:cNvGrpSpPr/>
        <p:nvPr/>
      </p:nvGrpSpPr>
      <p:grpSpPr>
        <a:xfrm>
          <a:off x="0" y="0"/>
          <a:ext cx="0" cy="0"/>
          <a:chOff x="0" y="0"/>
          <a:chExt cx="0" cy="0"/>
        </a:xfrm>
      </p:grpSpPr>
      <p:grpSp>
        <p:nvGrpSpPr>
          <p:cNvPr id="17648" name="Google Shape;17648;p44"/>
          <p:cNvGrpSpPr/>
          <p:nvPr/>
        </p:nvGrpSpPr>
        <p:grpSpPr>
          <a:xfrm>
            <a:off x="-390642" y="-1007964"/>
            <a:ext cx="9925291" cy="7013000"/>
            <a:chOff x="238125" y="334325"/>
            <a:chExt cx="7141525" cy="5046050"/>
          </a:xfrm>
        </p:grpSpPr>
        <p:sp>
          <p:nvSpPr>
            <p:cNvPr id="17649" name="Google Shape;17649;p44"/>
            <p:cNvSpPr/>
            <p:nvPr/>
          </p:nvSpPr>
          <p:spPr>
            <a:xfrm>
              <a:off x="459925" y="334325"/>
              <a:ext cx="346675" cy="4572325"/>
            </a:xfrm>
            <a:custGeom>
              <a:avLst/>
              <a:gdLst/>
              <a:ahLst/>
              <a:cxnLst/>
              <a:rect l="l" t="t" r="r" b="b"/>
              <a:pathLst>
                <a:path w="13867" h="182893" extrusionOk="0">
                  <a:moveTo>
                    <a:pt x="13643" y="1"/>
                  </a:moveTo>
                  <a:lnTo>
                    <a:pt x="13028" y="8161"/>
                  </a:lnTo>
                  <a:lnTo>
                    <a:pt x="13261" y="8179"/>
                  </a:lnTo>
                  <a:lnTo>
                    <a:pt x="13866" y="19"/>
                  </a:lnTo>
                  <a:lnTo>
                    <a:pt x="13643" y="1"/>
                  </a:lnTo>
                  <a:close/>
                  <a:moveTo>
                    <a:pt x="13012" y="8386"/>
                  </a:moveTo>
                  <a:lnTo>
                    <a:pt x="12208" y="19198"/>
                  </a:lnTo>
                  <a:lnTo>
                    <a:pt x="12439" y="19214"/>
                  </a:lnTo>
                  <a:lnTo>
                    <a:pt x="13245" y="8402"/>
                  </a:lnTo>
                  <a:lnTo>
                    <a:pt x="13012" y="8386"/>
                  </a:lnTo>
                  <a:close/>
                  <a:moveTo>
                    <a:pt x="12190" y="19431"/>
                  </a:moveTo>
                  <a:lnTo>
                    <a:pt x="11386" y="30244"/>
                  </a:lnTo>
                  <a:lnTo>
                    <a:pt x="11611" y="30260"/>
                  </a:lnTo>
                  <a:lnTo>
                    <a:pt x="12423" y="19447"/>
                  </a:lnTo>
                  <a:lnTo>
                    <a:pt x="12190" y="19431"/>
                  </a:lnTo>
                  <a:close/>
                  <a:moveTo>
                    <a:pt x="11370" y="30477"/>
                  </a:moveTo>
                  <a:lnTo>
                    <a:pt x="10558" y="41290"/>
                  </a:lnTo>
                  <a:lnTo>
                    <a:pt x="10789" y="41306"/>
                  </a:lnTo>
                  <a:lnTo>
                    <a:pt x="11593" y="30493"/>
                  </a:lnTo>
                  <a:lnTo>
                    <a:pt x="11370" y="30477"/>
                  </a:lnTo>
                  <a:close/>
                  <a:moveTo>
                    <a:pt x="10540" y="41515"/>
                  </a:moveTo>
                  <a:lnTo>
                    <a:pt x="9736" y="52335"/>
                  </a:lnTo>
                  <a:lnTo>
                    <a:pt x="9969" y="52351"/>
                  </a:lnTo>
                  <a:lnTo>
                    <a:pt x="10773" y="41538"/>
                  </a:lnTo>
                  <a:lnTo>
                    <a:pt x="10540" y="41515"/>
                  </a:lnTo>
                  <a:close/>
                  <a:moveTo>
                    <a:pt x="9721" y="52560"/>
                  </a:moveTo>
                  <a:lnTo>
                    <a:pt x="8916" y="63373"/>
                  </a:lnTo>
                  <a:lnTo>
                    <a:pt x="9139" y="63389"/>
                  </a:lnTo>
                  <a:lnTo>
                    <a:pt x="9951" y="52576"/>
                  </a:lnTo>
                  <a:lnTo>
                    <a:pt x="9721" y="52560"/>
                  </a:lnTo>
                  <a:close/>
                  <a:moveTo>
                    <a:pt x="8899" y="63606"/>
                  </a:moveTo>
                  <a:lnTo>
                    <a:pt x="8087" y="74419"/>
                  </a:lnTo>
                  <a:lnTo>
                    <a:pt x="8319" y="74434"/>
                  </a:lnTo>
                  <a:lnTo>
                    <a:pt x="9123" y="63622"/>
                  </a:lnTo>
                  <a:lnTo>
                    <a:pt x="8899" y="63606"/>
                  </a:lnTo>
                  <a:close/>
                  <a:moveTo>
                    <a:pt x="8071" y="74651"/>
                  </a:moveTo>
                  <a:lnTo>
                    <a:pt x="7265" y="85464"/>
                  </a:lnTo>
                  <a:lnTo>
                    <a:pt x="7497" y="85480"/>
                  </a:lnTo>
                  <a:lnTo>
                    <a:pt x="8302" y="74667"/>
                  </a:lnTo>
                  <a:lnTo>
                    <a:pt x="8071" y="74651"/>
                  </a:lnTo>
                  <a:close/>
                  <a:moveTo>
                    <a:pt x="7249" y="85687"/>
                  </a:moveTo>
                  <a:lnTo>
                    <a:pt x="6445" y="96502"/>
                  </a:lnTo>
                  <a:lnTo>
                    <a:pt x="6668" y="96526"/>
                  </a:lnTo>
                  <a:lnTo>
                    <a:pt x="7482" y="85705"/>
                  </a:lnTo>
                  <a:lnTo>
                    <a:pt x="7249" y="85687"/>
                  </a:lnTo>
                  <a:close/>
                  <a:moveTo>
                    <a:pt x="6429" y="96733"/>
                  </a:moveTo>
                  <a:lnTo>
                    <a:pt x="5615" y="107547"/>
                  </a:lnTo>
                  <a:lnTo>
                    <a:pt x="5848" y="107563"/>
                  </a:lnTo>
                  <a:lnTo>
                    <a:pt x="6652" y="96751"/>
                  </a:lnTo>
                  <a:lnTo>
                    <a:pt x="6429" y="96733"/>
                  </a:lnTo>
                  <a:close/>
                  <a:moveTo>
                    <a:pt x="5599" y="107778"/>
                  </a:moveTo>
                  <a:lnTo>
                    <a:pt x="4795" y="118593"/>
                  </a:lnTo>
                  <a:lnTo>
                    <a:pt x="5026" y="118609"/>
                  </a:lnTo>
                  <a:lnTo>
                    <a:pt x="5832" y="107796"/>
                  </a:lnTo>
                  <a:lnTo>
                    <a:pt x="5599" y="107778"/>
                  </a:lnTo>
                  <a:close/>
                  <a:moveTo>
                    <a:pt x="4777" y="118824"/>
                  </a:moveTo>
                  <a:lnTo>
                    <a:pt x="3973" y="129639"/>
                  </a:lnTo>
                  <a:lnTo>
                    <a:pt x="4198" y="129655"/>
                  </a:lnTo>
                  <a:lnTo>
                    <a:pt x="5010" y="118842"/>
                  </a:lnTo>
                  <a:lnTo>
                    <a:pt x="4777" y="118824"/>
                  </a:lnTo>
                  <a:close/>
                  <a:moveTo>
                    <a:pt x="3957" y="129862"/>
                  </a:moveTo>
                  <a:lnTo>
                    <a:pt x="3145" y="140676"/>
                  </a:lnTo>
                  <a:lnTo>
                    <a:pt x="3376" y="140692"/>
                  </a:lnTo>
                  <a:lnTo>
                    <a:pt x="4180" y="129879"/>
                  </a:lnTo>
                  <a:lnTo>
                    <a:pt x="3957" y="129862"/>
                  </a:lnTo>
                  <a:close/>
                  <a:moveTo>
                    <a:pt x="3127" y="140907"/>
                  </a:moveTo>
                  <a:lnTo>
                    <a:pt x="2323" y="151722"/>
                  </a:lnTo>
                  <a:lnTo>
                    <a:pt x="2556" y="151738"/>
                  </a:lnTo>
                  <a:lnTo>
                    <a:pt x="3360" y="140925"/>
                  </a:lnTo>
                  <a:lnTo>
                    <a:pt x="3127" y="140907"/>
                  </a:lnTo>
                  <a:close/>
                  <a:moveTo>
                    <a:pt x="2307" y="151953"/>
                  </a:moveTo>
                  <a:lnTo>
                    <a:pt x="1503" y="162768"/>
                  </a:lnTo>
                  <a:lnTo>
                    <a:pt x="1726" y="162783"/>
                  </a:lnTo>
                  <a:lnTo>
                    <a:pt x="2538" y="151971"/>
                  </a:lnTo>
                  <a:lnTo>
                    <a:pt x="2307" y="151953"/>
                  </a:lnTo>
                  <a:close/>
                  <a:moveTo>
                    <a:pt x="1485" y="162998"/>
                  </a:moveTo>
                  <a:lnTo>
                    <a:pt x="673" y="173813"/>
                  </a:lnTo>
                  <a:lnTo>
                    <a:pt x="906" y="173829"/>
                  </a:lnTo>
                  <a:lnTo>
                    <a:pt x="1710" y="163016"/>
                  </a:lnTo>
                  <a:lnTo>
                    <a:pt x="1485" y="162998"/>
                  </a:lnTo>
                  <a:close/>
                  <a:moveTo>
                    <a:pt x="657" y="174036"/>
                  </a:moveTo>
                  <a:lnTo>
                    <a:pt x="0" y="182876"/>
                  </a:lnTo>
                  <a:lnTo>
                    <a:pt x="233" y="182892"/>
                  </a:lnTo>
                  <a:lnTo>
                    <a:pt x="888" y="174052"/>
                  </a:lnTo>
                  <a:lnTo>
                    <a:pt x="657"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0" name="Google Shape;17650;p44"/>
            <p:cNvSpPr/>
            <p:nvPr/>
          </p:nvSpPr>
          <p:spPr>
            <a:xfrm>
              <a:off x="736050" y="354875"/>
              <a:ext cx="346675" cy="4572325"/>
            </a:xfrm>
            <a:custGeom>
              <a:avLst/>
              <a:gdLst/>
              <a:ahLst/>
              <a:cxnLst/>
              <a:rect l="l" t="t" r="r" b="b"/>
              <a:pathLst>
                <a:path w="13867" h="182893" extrusionOk="0">
                  <a:moveTo>
                    <a:pt x="13634" y="1"/>
                  </a:moveTo>
                  <a:lnTo>
                    <a:pt x="13029" y="8161"/>
                  </a:lnTo>
                  <a:lnTo>
                    <a:pt x="13262" y="8177"/>
                  </a:lnTo>
                  <a:lnTo>
                    <a:pt x="13867" y="17"/>
                  </a:lnTo>
                  <a:lnTo>
                    <a:pt x="13634" y="1"/>
                  </a:lnTo>
                  <a:close/>
                  <a:moveTo>
                    <a:pt x="13013" y="8392"/>
                  </a:moveTo>
                  <a:lnTo>
                    <a:pt x="12209" y="19206"/>
                  </a:lnTo>
                  <a:lnTo>
                    <a:pt x="12432" y="19222"/>
                  </a:lnTo>
                  <a:lnTo>
                    <a:pt x="13246" y="8410"/>
                  </a:lnTo>
                  <a:lnTo>
                    <a:pt x="13013" y="8392"/>
                  </a:lnTo>
                  <a:close/>
                  <a:moveTo>
                    <a:pt x="12191" y="19429"/>
                  </a:moveTo>
                  <a:lnTo>
                    <a:pt x="11379" y="30244"/>
                  </a:lnTo>
                  <a:lnTo>
                    <a:pt x="11612" y="30260"/>
                  </a:lnTo>
                  <a:lnTo>
                    <a:pt x="12416" y="19447"/>
                  </a:lnTo>
                  <a:lnTo>
                    <a:pt x="12191" y="19429"/>
                  </a:lnTo>
                  <a:close/>
                  <a:moveTo>
                    <a:pt x="11363" y="30475"/>
                  </a:moveTo>
                  <a:lnTo>
                    <a:pt x="10559" y="41290"/>
                  </a:lnTo>
                  <a:lnTo>
                    <a:pt x="10790" y="41306"/>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6"/>
                  </a:lnTo>
                  <a:lnTo>
                    <a:pt x="8320" y="74434"/>
                  </a:lnTo>
                  <a:lnTo>
                    <a:pt x="9124" y="63620"/>
                  </a:lnTo>
                  <a:lnTo>
                    <a:pt x="8891" y="63604"/>
                  </a:lnTo>
                  <a:close/>
                  <a:moveTo>
                    <a:pt x="8071" y="74649"/>
                  </a:moveTo>
                  <a:lnTo>
                    <a:pt x="7265" y="85462"/>
                  </a:lnTo>
                  <a:lnTo>
                    <a:pt x="7490" y="85480"/>
                  </a:lnTo>
                  <a:lnTo>
                    <a:pt x="8302" y="74665"/>
                  </a:lnTo>
                  <a:lnTo>
                    <a:pt x="8071" y="74649"/>
                  </a:lnTo>
                  <a:close/>
                  <a:moveTo>
                    <a:pt x="7249" y="85695"/>
                  </a:moveTo>
                  <a:lnTo>
                    <a:pt x="6437" y="96508"/>
                  </a:lnTo>
                  <a:lnTo>
                    <a:pt x="6668" y="96526"/>
                  </a:lnTo>
                  <a:lnTo>
                    <a:pt x="7474" y="85711"/>
                  </a:lnTo>
                  <a:lnTo>
                    <a:pt x="7249" y="85695"/>
                  </a:lnTo>
                  <a:close/>
                  <a:moveTo>
                    <a:pt x="6419" y="96733"/>
                  </a:moveTo>
                  <a:lnTo>
                    <a:pt x="5615" y="107553"/>
                  </a:lnTo>
                  <a:lnTo>
                    <a:pt x="5848" y="107571"/>
                  </a:lnTo>
                  <a:lnTo>
                    <a:pt x="6652" y="96756"/>
                  </a:lnTo>
                  <a:lnTo>
                    <a:pt x="6419" y="96733"/>
                  </a:lnTo>
                  <a:close/>
                  <a:moveTo>
                    <a:pt x="5599" y="107778"/>
                  </a:moveTo>
                  <a:lnTo>
                    <a:pt x="4795" y="118591"/>
                  </a:lnTo>
                  <a:lnTo>
                    <a:pt x="5018" y="118609"/>
                  </a:lnTo>
                  <a:lnTo>
                    <a:pt x="5832" y="107794"/>
                  </a:lnTo>
                  <a:lnTo>
                    <a:pt x="5599" y="107778"/>
                  </a:lnTo>
                  <a:close/>
                  <a:moveTo>
                    <a:pt x="4777" y="118824"/>
                  </a:moveTo>
                  <a:lnTo>
                    <a:pt x="3965" y="129637"/>
                  </a:lnTo>
                  <a:lnTo>
                    <a:pt x="4198" y="129655"/>
                  </a:lnTo>
                  <a:lnTo>
                    <a:pt x="5002" y="118840"/>
                  </a:lnTo>
                  <a:lnTo>
                    <a:pt x="4777" y="118824"/>
                  </a:lnTo>
                  <a:close/>
                  <a:moveTo>
                    <a:pt x="3950" y="129869"/>
                  </a:moveTo>
                  <a:lnTo>
                    <a:pt x="3146" y="140682"/>
                  </a:lnTo>
                  <a:lnTo>
                    <a:pt x="3376" y="140700"/>
                  </a:lnTo>
                  <a:lnTo>
                    <a:pt x="4180" y="129885"/>
                  </a:lnTo>
                  <a:lnTo>
                    <a:pt x="3950" y="129869"/>
                  </a:lnTo>
                  <a:close/>
                  <a:moveTo>
                    <a:pt x="3128" y="140907"/>
                  </a:moveTo>
                  <a:lnTo>
                    <a:pt x="2324" y="151720"/>
                  </a:lnTo>
                  <a:lnTo>
                    <a:pt x="2548" y="151746"/>
                  </a:lnTo>
                  <a:lnTo>
                    <a:pt x="3360" y="140923"/>
                  </a:lnTo>
                  <a:lnTo>
                    <a:pt x="3128" y="140907"/>
                  </a:lnTo>
                  <a:close/>
                  <a:moveTo>
                    <a:pt x="2308" y="151953"/>
                  </a:moveTo>
                  <a:lnTo>
                    <a:pt x="1494" y="162765"/>
                  </a:lnTo>
                  <a:lnTo>
                    <a:pt x="1727" y="162781"/>
                  </a:lnTo>
                  <a:lnTo>
                    <a:pt x="2531" y="151969"/>
                  </a:lnTo>
                  <a:lnTo>
                    <a:pt x="2308" y="151953"/>
                  </a:lnTo>
                  <a:close/>
                  <a:moveTo>
                    <a:pt x="1478" y="162998"/>
                  </a:moveTo>
                  <a:lnTo>
                    <a:pt x="674" y="173811"/>
                  </a:lnTo>
                  <a:lnTo>
                    <a:pt x="907" y="173827"/>
                  </a:lnTo>
                  <a:lnTo>
                    <a:pt x="1711" y="163014"/>
                  </a:lnTo>
                  <a:lnTo>
                    <a:pt x="1478" y="162998"/>
                  </a:lnTo>
                  <a:close/>
                  <a:moveTo>
                    <a:pt x="658" y="174044"/>
                  </a:moveTo>
                  <a:lnTo>
                    <a:pt x="1" y="182874"/>
                  </a:lnTo>
                  <a:lnTo>
                    <a:pt x="226" y="182892"/>
                  </a:lnTo>
                  <a:lnTo>
                    <a:pt x="889" y="174060"/>
                  </a:lnTo>
                  <a:lnTo>
                    <a:pt x="658"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1" name="Google Shape;17651;p44"/>
            <p:cNvSpPr/>
            <p:nvPr/>
          </p:nvSpPr>
          <p:spPr>
            <a:xfrm>
              <a:off x="1012000" y="375575"/>
              <a:ext cx="346875" cy="4572325"/>
            </a:xfrm>
            <a:custGeom>
              <a:avLst/>
              <a:gdLst/>
              <a:ahLst/>
              <a:cxnLst/>
              <a:rect l="l" t="t" r="r" b="b"/>
              <a:pathLst>
                <a:path w="13875" h="182893" extrusionOk="0">
                  <a:moveTo>
                    <a:pt x="13642" y="1"/>
                  </a:moveTo>
                  <a:lnTo>
                    <a:pt x="13037" y="8153"/>
                  </a:lnTo>
                  <a:lnTo>
                    <a:pt x="13261" y="8171"/>
                  </a:lnTo>
                  <a:lnTo>
                    <a:pt x="13874" y="19"/>
                  </a:lnTo>
                  <a:lnTo>
                    <a:pt x="13642" y="1"/>
                  </a:lnTo>
                  <a:close/>
                  <a:moveTo>
                    <a:pt x="13021" y="8386"/>
                  </a:moveTo>
                  <a:lnTo>
                    <a:pt x="12209" y="19198"/>
                  </a:lnTo>
                  <a:lnTo>
                    <a:pt x="12439" y="19216"/>
                  </a:lnTo>
                  <a:lnTo>
                    <a:pt x="13244" y="8401"/>
                  </a:lnTo>
                  <a:lnTo>
                    <a:pt x="13021" y="8386"/>
                  </a:lnTo>
                  <a:close/>
                  <a:moveTo>
                    <a:pt x="12191" y="19431"/>
                  </a:moveTo>
                  <a:lnTo>
                    <a:pt x="11387" y="30244"/>
                  </a:lnTo>
                  <a:lnTo>
                    <a:pt x="11620" y="30262"/>
                  </a:lnTo>
                  <a:lnTo>
                    <a:pt x="12424" y="19447"/>
                  </a:lnTo>
                  <a:lnTo>
                    <a:pt x="12191" y="19431"/>
                  </a:lnTo>
                  <a:close/>
                  <a:moveTo>
                    <a:pt x="11371" y="30469"/>
                  </a:moveTo>
                  <a:lnTo>
                    <a:pt x="10567" y="41282"/>
                  </a:lnTo>
                  <a:lnTo>
                    <a:pt x="10790" y="41307"/>
                  </a:lnTo>
                  <a:lnTo>
                    <a:pt x="11602" y="30485"/>
                  </a:lnTo>
                  <a:lnTo>
                    <a:pt x="11371" y="30469"/>
                  </a:lnTo>
                  <a:close/>
                  <a:moveTo>
                    <a:pt x="10549" y="41514"/>
                  </a:moveTo>
                  <a:lnTo>
                    <a:pt x="9737" y="52327"/>
                  </a:lnTo>
                  <a:lnTo>
                    <a:pt x="9970" y="52343"/>
                  </a:lnTo>
                  <a:lnTo>
                    <a:pt x="10774" y="41530"/>
                  </a:lnTo>
                  <a:lnTo>
                    <a:pt x="10549" y="41514"/>
                  </a:lnTo>
                  <a:close/>
                  <a:moveTo>
                    <a:pt x="9721" y="52560"/>
                  </a:moveTo>
                  <a:lnTo>
                    <a:pt x="8915" y="63373"/>
                  </a:lnTo>
                  <a:lnTo>
                    <a:pt x="9148" y="63389"/>
                  </a:lnTo>
                  <a:lnTo>
                    <a:pt x="9952" y="52576"/>
                  </a:lnTo>
                  <a:lnTo>
                    <a:pt x="9721" y="52560"/>
                  </a:lnTo>
                  <a:close/>
                  <a:moveTo>
                    <a:pt x="8899" y="63606"/>
                  </a:moveTo>
                  <a:lnTo>
                    <a:pt x="8095" y="74418"/>
                  </a:lnTo>
                  <a:lnTo>
                    <a:pt x="8318" y="74434"/>
                  </a:lnTo>
                  <a:lnTo>
                    <a:pt x="9132" y="63622"/>
                  </a:lnTo>
                  <a:lnTo>
                    <a:pt x="8899" y="63606"/>
                  </a:lnTo>
                  <a:close/>
                  <a:moveTo>
                    <a:pt x="8079" y="74643"/>
                  </a:moveTo>
                  <a:lnTo>
                    <a:pt x="7265" y="85456"/>
                  </a:lnTo>
                  <a:lnTo>
                    <a:pt x="7498" y="85472"/>
                  </a:lnTo>
                  <a:lnTo>
                    <a:pt x="8302" y="74659"/>
                  </a:lnTo>
                  <a:lnTo>
                    <a:pt x="8079" y="74643"/>
                  </a:lnTo>
                  <a:close/>
                  <a:moveTo>
                    <a:pt x="7249" y="85689"/>
                  </a:moveTo>
                  <a:lnTo>
                    <a:pt x="6445" y="96502"/>
                  </a:lnTo>
                  <a:lnTo>
                    <a:pt x="6676" y="96518"/>
                  </a:lnTo>
                  <a:lnTo>
                    <a:pt x="7482" y="85705"/>
                  </a:lnTo>
                  <a:lnTo>
                    <a:pt x="7249" y="85689"/>
                  </a:lnTo>
                  <a:close/>
                  <a:moveTo>
                    <a:pt x="6427" y="96735"/>
                  </a:moveTo>
                  <a:lnTo>
                    <a:pt x="5623" y="107547"/>
                  </a:lnTo>
                  <a:lnTo>
                    <a:pt x="5848" y="107563"/>
                  </a:lnTo>
                  <a:lnTo>
                    <a:pt x="6660" y="96750"/>
                  </a:lnTo>
                  <a:lnTo>
                    <a:pt x="6427" y="96735"/>
                  </a:lnTo>
                  <a:close/>
                  <a:moveTo>
                    <a:pt x="5607" y="107780"/>
                  </a:moveTo>
                  <a:lnTo>
                    <a:pt x="4803" y="118593"/>
                  </a:lnTo>
                  <a:lnTo>
                    <a:pt x="5026" y="118609"/>
                  </a:lnTo>
                  <a:lnTo>
                    <a:pt x="5830" y="107796"/>
                  </a:lnTo>
                  <a:lnTo>
                    <a:pt x="5607" y="107780"/>
                  </a:lnTo>
                  <a:close/>
                  <a:moveTo>
                    <a:pt x="4777" y="118816"/>
                  </a:moveTo>
                  <a:lnTo>
                    <a:pt x="3973" y="129631"/>
                  </a:lnTo>
                  <a:lnTo>
                    <a:pt x="4206" y="129646"/>
                  </a:lnTo>
                  <a:lnTo>
                    <a:pt x="5010" y="118834"/>
                  </a:lnTo>
                  <a:lnTo>
                    <a:pt x="4777" y="118816"/>
                  </a:lnTo>
                  <a:close/>
                  <a:moveTo>
                    <a:pt x="3957" y="129861"/>
                  </a:moveTo>
                  <a:lnTo>
                    <a:pt x="3153" y="140676"/>
                  </a:lnTo>
                  <a:lnTo>
                    <a:pt x="3384" y="140692"/>
                  </a:lnTo>
                  <a:lnTo>
                    <a:pt x="4188" y="129879"/>
                  </a:lnTo>
                  <a:lnTo>
                    <a:pt x="3957" y="129861"/>
                  </a:lnTo>
                  <a:close/>
                  <a:moveTo>
                    <a:pt x="3135" y="140907"/>
                  </a:moveTo>
                  <a:lnTo>
                    <a:pt x="2331" y="151722"/>
                  </a:lnTo>
                  <a:lnTo>
                    <a:pt x="2556" y="151738"/>
                  </a:lnTo>
                  <a:lnTo>
                    <a:pt x="3360" y="140925"/>
                  </a:lnTo>
                  <a:lnTo>
                    <a:pt x="3135" y="140907"/>
                  </a:lnTo>
                  <a:close/>
                  <a:moveTo>
                    <a:pt x="2307" y="151945"/>
                  </a:moveTo>
                  <a:lnTo>
                    <a:pt x="1501" y="162767"/>
                  </a:lnTo>
                  <a:lnTo>
                    <a:pt x="1734" y="162783"/>
                  </a:lnTo>
                  <a:lnTo>
                    <a:pt x="2538" y="151971"/>
                  </a:lnTo>
                  <a:lnTo>
                    <a:pt x="2307" y="151945"/>
                  </a:lnTo>
                  <a:close/>
                  <a:moveTo>
                    <a:pt x="1485" y="162990"/>
                  </a:moveTo>
                  <a:lnTo>
                    <a:pt x="681" y="173805"/>
                  </a:lnTo>
                  <a:lnTo>
                    <a:pt x="914" y="173821"/>
                  </a:lnTo>
                  <a:lnTo>
                    <a:pt x="1718" y="163008"/>
                  </a:lnTo>
                  <a:lnTo>
                    <a:pt x="1485" y="162990"/>
                  </a:lnTo>
                  <a:close/>
                  <a:moveTo>
                    <a:pt x="665" y="174036"/>
                  </a:moveTo>
                  <a:lnTo>
                    <a:pt x="1" y="182876"/>
                  </a:lnTo>
                  <a:lnTo>
                    <a:pt x="234" y="182892"/>
                  </a:lnTo>
                  <a:lnTo>
                    <a:pt x="888" y="174054"/>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2" name="Google Shape;17652;p44"/>
            <p:cNvSpPr/>
            <p:nvPr/>
          </p:nvSpPr>
          <p:spPr>
            <a:xfrm>
              <a:off x="1288150" y="396125"/>
              <a:ext cx="346675" cy="4572325"/>
            </a:xfrm>
            <a:custGeom>
              <a:avLst/>
              <a:gdLst/>
              <a:ahLst/>
              <a:cxnLst/>
              <a:rect l="l" t="t" r="r" b="b"/>
              <a:pathLst>
                <a:path w="13867" h="182893" extrusionOk="0">
                  <a:moveTo>
                    <a:pt x="13641" y="1"/>
                  </a:moveTo>
                  <a:lnTo>
                    <a:pt x="13028" y="8161"/>
                  </a:lnTo>
                  <a:lnTo>
                    <a:pt x="13261" y="8177"/>
                  </a:lnTo>
                  <a:lnTo>
                    <a:pt x="13866" y="17"/>
                  </a:lnTo>
                  <a:lnTo>
                    <a:pt x="13641" y="1"/>
                  </a:lnTo>
                  <a:close/>
                  <a:moveTo>
                    <a:pt x="13012" y="8384"/>
                  </a:moveTo>
                  <a:lnTo>
                    <a:pt x="12208" y="19198"/>
                  </a:lnTo>
                  <a:lnTo>
                    <a:pt x="12439" y="19214"/>
                  </a:lnTo>
                  <a:lnTo>
                    <a:pt x="13243" y="8401"/>
                  </a:lnTo>
                  <a:lnTo>
                    <a:pt x="13012" y="8384"/>
                  </a:lnTo>
                  <a:close/>
                  <a:moveTo>
                    <a:pt x="12190" y="19429"/>
                  </a:moveTo>
                  <a:lnTo>
                    <a:pt x="11386" y="30244"/>
                  </a:lnTo>
                  <a:lnTo>
                    <a:pt x="11611" y="30260"/>
                  </a:lnTo>
                  <a:lnTo>
                    <a:pt x="12423" y="19447"/>
                  </a:lnTo>
                  <a:lnTo>
                    <a:pt x="12190" y="19429"/>
                  </a:lnTo>
                  <a:close/>
                  <a:moveTo>
                    <a:pt x="11370" y="30475"/>
                  </a:moveTo>
                  <a:lnTo>
                    <a:pt x="10566" y="41289"/>
                  </a:lnTo>
                  <a:lnTo>
                    <a:pt x="10789" y="41305"/>
                  </a:lnTo>
                  <a:lnTo>
                    <a:pt x="11593" y="30493"/>
                  </a:lnTo>
                  <a:lnTo>
                    <a:pt x="11370" y="30475"/>
                  </a:lnTo>
                  <a:close/>
                  <a:moveTo>
                    <a:pt x="10540" y="41512"/>
                  </a:moveTo>
                  <a:lnTo>
                    <a:pt x="9736" y="52335"/>
                  </a:lnTo>
                  <a:lnTo>
                    <a:pt x="9969" y="52351"/>
                  </a:lnTo>
                  <a:lnTo>
                    <a:pt x="10773" y="41538"/>
                  </a:lnTo>
                  <a:lnTo>
                    <a:pt x="10540" y="41512"/>
                  </a:lnTo>
                  <a:close/>
                  <a:moveTo>
                    <a:pt x="9721" y="52558"/>
                  </a:moveTo>
                  <a:lnTo>
                    <a:pt x="8914" y="63373"/>
                  </a:lnTo>
                  <a:lnTo>
                    <a:pt x="9147" y="63389"/>
                  </a:lnTo>
                  <a:lnTo>
                    <a:pt x="9951" y="52576"/>
                  </a:lnTo>
                  <a:lnTo>
                    <a:pt x="9721" y="52558"/>
                  </a:lnTo>
                  <a:close/>
                  <a:moveTo>
                    <a:pt x="8899" y="63604"/>
                  </a:moveTo>
                  <a:lnTo>
                    <a:pt x="8095" y="74418"/>
                  </a:lnTo>
                  <a:lnTo>
                    <a:pt x="8317" y="74434"/>
                  </a:lnTo>
                  <a:lnTo>
                    <a:pt x="9123" y="63622"/>
                  </a:lnTo>
                  <a:lnTo>
                    <a:pt x="8899" y="63604"/>
                  </a:lnTo>
                  <a:close/>
                  <a:moveTo>
                    <a:pt x="8069" y="74649"/>
                  </a:moveTo>
                  <a:lnTo>
                    <a:pt x="7265" y="85464"/>
                  </a:lnTo>
                  <a:lnTo>
                    <a:pt x="7497" y="85480"/>
                  </a:lnTo>
                  <a:lnTo>
                    <a:pt x="8301" y="74667"/>
                  </a:lnTo>
                  <a:lnTo>
                    <a:pt x="8069" y="74649"/>
                  </a:lnTo>
                  <a:close/>
                  <a:moveTo>
                    <a:pt x="7249" y="85687"/>
                  </a:moveTo>
                  <a:lnTo>
                    <a:pt x="6445" y="96500"/>
                  </a:lnTo>
                  <a:lnTo>
                    <a:pt x="6675" y="96526"/>
                  </a:lnTo>
                  <a:lnTo>
                    <a:pt x="7482" y="85703"/>
                  </a:lnTo>
                  <a:lnTo>
                    <a:pt x="7249" y="85687"/>
                  </a:lnTo>
                  <a:close/>
                  <a:moveTo>
                    <a:pt x="6427" y="96732"/>
                  </a:moveTo>
                  <a:lnTo>
                    <a:pt x="5623" y="107545"/>
                  </a:lnTo>
                  <a:lnTo>
                    <a:pt x="5848" y="107563"/>
                  </a:lnTo>
                  <a:lnTo>
                    <a:pt x="6652" y="96748"/>
                  </a:lnTo>
                  <a:lnTo>
                    <a:pt x="6427" y="96732"/>
                  </a:lnTo>
                  <a:close/>
                  <a:moveTo>
                    <a:pt x="5599" y="107778"/>
                  </a:moveTo>
                  <a:lnTo>
                    <a:pt x="4795" y="118591"/>
                  </a:lnTo>
                  <a:lnTo>
                    <a:pt x="5026" y="118609"/>
                  </a:lnTo>
                  <a:lnTo>
                    <a:pt x="5830" y="107794"/>
                  </a:lnTo>
                  <a:lnTo>
                    <a:pt x="5599" y="107778"/>
                  </a:lnTo>
                  <a:close/>
                  <a:moveTo>
                    <a:pt x="4777" y="118824"/>
                  </a:moveTo>
                  <a:lnTo>
                    <a:pt x="3973" y="129636"/>
                  </a:lnTo>
                  <a:lnTo>
                    <a:pt x="4206" y="129654"/>
                  </a:lnTo>
                  <a:lnTo>
                    <a:pt x="5010" y="118840"/>
                  </a:lnTo>
                  <a:lnTo>
                    <a:pt x="4777" y="118824"/>
                  </a:lnTo>
                  <a:close/>
                  <a:moveTo>
                    <a:pt x="3957" y="129861"/>
                  </a:moveTo>
                  <a:lnTo>
                    <a:pt x="3153" y="140674"/>
                  </a:lnTo>
                  <a:lnTo>
                    <a:pt x="3376" y="140692"/>
                  </a:lnTo>
                  <a:lnTo>
                    <a:pt x="4188" y="129877"/>
                  </a:lnTo>
                  <a:lnTo>
                    <a:pt x="3957" y="129861"/>
                  </a:lnTo>
                  <a:close/>
                  <a:moveTo>
                    <a:pt x="3135" y="140907"/>
                  </a:moveTo>
                  <a:lnTo>
                    <a:pt x="2323" y="151720"/>
                  </a:lnTo>
                  <a:lnTo>
                    <a:pt x="2556" y="151738"/>
                  </a:lnTo>
                  <a:lnTo>
                    <a:pt x="3360" y="140923"/>
                  </a:lnTo>
                  <a:lnTo>
                    <a:pt x="3135" y="140907"/>
                  </a:lnTo>
                  <a:close/>
                  <a:moveTo>
                    <a:pt x="2307" y="151953"/>
                  </a:moveTo>
                  <a:lnTo>
                    <a:pt x="1501" y="162765"/>
                  </a:lnTo>
                  <a:lnTo>
                    <a:pt x="1734" y="162783"/>
                  </a:lnTo>
                  <a:lnTo>
                    <a:pt x="2538" y="151969"/>
                  </a:lnTo>
                  <a:lnTo>
                    <a:pt x="2307" y="151953"/>
                  </a:lnTo>
                  <a:close/>
                  <a:moveTo>
                    <a:pt x="1485" y="162990"/>
                  </a:moveTo>
                  <a:lnTo>
                    <a:pt x="681" y="173811"/>
                  </a:lnTo>
                  <a:lnTo>
                    <a:pt x="904" y="173829"/>
                  </a:lnTo>
                  <a:lnTo>
                    <a:pt x="1718" y="163014"/>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3" name="Google Shape;17653;p44"/>
            <p:cNvSpPr/>
            <p:nvPr/>
          </p:nvSpPr>
          <p:spPr>
            <a:xfrm>
              <a:off x="1564275" y="416625"/>
              <a:ext cx="346675" cy="4572325"/>
            </a:xfrm>
            <a:custGeom>
              <a:avLst/>
              <a:gdLst/>
              <a:ahLst/>
              <a:cxnLst/>
              <a:rect l="l" t="t" r="r" b="b"/>
              <a:pathLst>
                <a:path w="13867" h="182893" extrusionOk="0">
                  <a:moveTo>
                    <a:pt x="13642" y="1"/>
                  </a:moveTo>
                  <a:lnTo>
                    <a:pt x="13029" y="8161"/>
                  </a:lnTo>
                  <a:lnTo>
                    <a:pt x="13262" y="8178"/>
                  </a:lnTo>
                  <a:lnTo>
                    <a:pt x="13867" y="19"/>
                  </a:lnTo>
                  <a:lnTo>
                    <a:pt x="13642" y="1"/>
                  </a:lnTo>
                  <a:close/>
                  <a:moveTo>
                    <a:pt x="13013" y="8393"/>
                  </a:moveTo>
                  <a:lnTo>
                    <a:pt x="12209" y="19206"/>
                  </a:lnTo>
                  <a:lnTo>
                    <a:pt x="12440" y="19224"/>
                  </a:lnTo>
                  <a:lnTo>
                    <a:pt x="13244" y="8409"/>
                  </a:lnTo>
                  <a:lnTo>
                    <a:pt x="13013" y="8393"/>
                  </a:lnTo>
                  <a:close/>
                  <a:moveTo>
                    <a:pt x="12191" y="19431"/>
                  </a:moveTo>
                  <a:lnTo>
                    <a:pt x="11387" y="30244"/>
                  </a:lnTo>
                  <a:lnTo>
                    <a:pt x="11612" y="30262"/>
                  </a:lnTo>
                  <a:lnTo>
                    <a:pt x="12416" y="19447"/>
                  </a:lnTo>
                  <a:lnTo>
                    <a:pt x="12191" y="19431"/>
                  </a:lnTo>
                  <a:close/>
                  <a:moveTo>
                    <a:pt x="11363" y="30477"/>
                  </a:moveTo>
                  <a:lnTo>
                    <a:pt x="10557" y="41289"/>
                  </a:lnTo>
                  <a:lnTo>
                    <a:pt x="10790" y="41307"/>
                  </a:lnTo>
                  <a:lnTo>
                    <a:pt x="11594" y="30493"/>
                  </a:lnTo>
                  <a:lnTo>
                    <a:pt x="11363" y="30477"/>
                  </a:lnTo>
                  <a:close/>
                  <a:moveTo>
                    <a:pt x="10541" y="41522"/>
                  </a:moveTo>
                  <a:lnTo>
                    <a:pt x="9737" y="52335"/>
                  </a:lnTo>
                  <a:lnTo>
                    <a:pt x="9970" y="52353"/>
                  </a:lnTo>
                  <a:lnTo>
                    <a:pt x="10774" y="41538"/>
                  </a:lnTo>
                  <a:lnTo>
                    <a:pt x="10541" y="41522"/>
                  </a:lnTo>
                  <a:close/>
                  <a:moveTo>
                    <a:pt x="9721" y="52560"/>
                  </a:moveTo>
                  <a:lnTo>
                    <a:pt x="8915" y="63381"/>
                  </a:lnTo>
                  <a:lnTo>
                    <a:pt x="9140" y="63399"/>
                  </a:lnTo>
                  <a:lnTo>
                    <a:pt x="9952" y="52584"/>
                  </a:lnTo>
                  <a:lnTo>
                    <a:pt x="9721" y="52560"/>
                  </a:lnTo>
                  <a:close/>
                  <a:moveTo>
                    <a:pt x="8899" y="63606"/>
                  </a:moveTo>
                  <a:lnTo>
                    <a:pt x="8087" y="74418"/>
                  </a:lnTo>
                  <a:lnTo>
                    <a:pt x="8318" y="74434"/>
                  </a:lnTo>
                  <a:lnTo>
                    <a:pt x="9124" y="63621"/>
                  </a:lnTo>
                  <a:lnTo>
                    <a:pt x="8899" y="63606"/>
                  </a:lnTo>
                  <a:close/>
                  <a:moveTo>
                    <a:pt x="8069" y="74651"/>
                  </a:moveTo>
                  <a:lnTo>
                    <a:pt x="7265" y="85464"/>
                  </a:lnTo>
                  <a:lnTo>
                    <a:pt x="7498" y="85480"/>
                  </a:lnTo>
                  <a:lnTo>
                    <a:pt x="8302" y="74667"/>
                  </a:lnTo>
                  <a:lnTo>
                    <a:pt x="8069" y="74651"/>
                  </a:lnTo>
                  <a:close/>
                  <a:moveTo>
                    <a:pt x="7249" y="85697"/>
                  </a:moveTo>
                  <a:lnTo>
                    <a:pt x="6445" y="96510"/>
                  </a:lnTo>
                  <a:lnTo>
                    <a:pt x="6668" y="96525"/>
                  </a:lnTo>
                  <a:lnTo>
                    <a:pt x="7482" y="85713"/>
                  </a:lnTo>
                  <a:lnTo>
                    <a:pt x="7249" y="85697"/>
                  </a:lnTo>
                  <a:close/>
                  <a:moveTo>
                    <a:pt x="6427" y="96734"/>
                  </a:moveTo>
                  <a:lnTo>
                    <a:pt x="5615" y="107547"/>
                  </a:lnTo>
                  <a:lnTo>
                    <a:pt x="5848" y="107571"/>
                  </a:lnTo>
                  <a:lnTo>
                    <a:pt x="6652" y="96750"/>
                  </a:lnTo>
                  <a:lnTo>
                    <a:pt x="6427" y="96734"/>
                  </a:lnTo>
                  <a:close/>
                  <a:moveTo>
                    <a:pt x="5599" y="107780"/>
                  </a:moveTo>
                  <a:lnTo>
                    <a:pt x="4795" y="118593"/>
                  </a:lnTo>
                  <a:lnTo>
                    <a:pt x="5026" y="118609"/>
                  </a:lnTo>
                  <a:lnTo>
                    <a:pt x="5830" y="107796"/>
                  </a:lnTo>
                  <a:lnTo>
                    <a:pt x="5599" y="107780"/>
                  </a:lnTo>
                  <a:close/>
                  <a:moveTo>
                    <a:pt x="4777" y="118826"/>
                  </a:moveTo>
                  <a:lnTo>
                    <a:pt x="3973" y="129638"/>
                  </a:lnTo>
                  <a:lnTo>
                    <a:pt x="4198" y="129654"/>
                  </a:lnTo>
                  <a:lnTo>
                    <a:pt x="5010" y="118842"/>
                  </a:lnTo>
                  <a:lnTo>
                    <a:pt x="4777" y="118826"/>
                  </a:lnTo>
                  <a:close/>
                  <a:moveTo>
                    <a:pt x="3958" y="129871"/>
                  </a:moveTo>
                  <a:lnTo>
                    <a:pt x="3144" y="140684"/>
                  </a:lnTo>
                  <a:lnTo>
                    <a:pt x="3376" y="140700"/>
                  </a:lnTo>
                  <a:lnTo>
                    <a:pt x="4180" y="129887"/>
                  </a:lnTo>
                  <a:lnTo>
                    <a:pt x="3958" y="129871"/>
                  </a:lnTo>
                  <a:close/>
                  <a:moveTo>
                    <a:pt x="3128" y="140907"/>
                  </a:moveTo>
                  <a:lnTo>
                    <a:pt x="2324" y="151722"/>
                  </a:lnTo>
                  <a:lnTo>
                    <a:pt x="2556" y="151746"/>
                  </a:lnTo>
                  <a:lnTo>
                    <a:pt x="3360" y="140925"/>
                  </a:lnTo>
                  <a:lnTo>
                    <a:pt x="3128" y="140907"/>
                  </a:lnTo>
                  <a:close/>
                  <a:moveTo>
                    <a:pt x="2308" y="151953"/>
                  </a:moveTo>
                  <a:lnTo>
                    <a:pt x="1502" y="162767"/>
                  </a:lnTo>
                  <a:lnTo>
                    <a:pt x="1727" y="162783"/>
                  </a:lnTo>
                  <a:lnTo>
                    <a:pt x="2539" y="151970"/>
                  </a:lnTo>
                  <a:lnTo>
                    <a:pt x="2308" y="151953"/>
                  </a:lnTo>
                  <a:close/>
                  <a:moveTo>
                    <a:pt x="1486" y="162998"/>
                  </a:moveTo>
                  <a:lnTo>
                    <a:pt x="674" y="173813"/>
                  </a:lnTo>
                  <a:lnTo>
                    <a:pt x="905" y="173829"/>
                  </a:lnTo>
                  <a:lnTo>
                    <a:pt x="1711" y="163016"/>
                  </a:lnTo>
                  <a:lnTo>
                    <a:pt x="1486" y="162998"/>
                  </a:lnTo>
                  <a:close/>
                  <a:moveTo>
                    <a:pt x="656" y="174044"/>
                  </a:moveTo>
                  <a:lnTo>
                    <a:pt x="1" y="182876"/>
                  </a:lnTo>
                  <a:lnTo>
                    <a:pt x="226" y="182892"/>
                  </a:lnTo>
                  <a:lnTo>
                    <a:pt x="889" y="174062"/>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4" name="Google Shape;17654;p44"/>
            <p:cNvSpPr/>
            <p:nvPr/>
          </p:nvSpPr>
          <p:spPr>
            <a:xfrm>
              <a:off x="1840425" y="437375"/>
              <a:ext cx="346675" cy="4572325"/>
            </a:xfrm>
            <a:custGeom>
              <a:avLst/>
              <a:gdLst/>
              <a:ahLst/>
              <a:cxnLst/>
              <a:rect l="l" t="t" r="r" b="b"/>
              <a:pathLst>
                <a:path w="13867" h="182893" extrusionOk="0">
                  <a:moveTo>
                    <a:pt x="13634" y="1"/>
                  </a:moveTo>
                  <a:lnTo>
                    <a:pt x="13029" y="8153"/>
                  </a:lnTo>
                  <a:lnTo>
                    <a:pt x="13261" y="8168"/>
                  </a:lnTo>
                  <a:lnTo>
                    <a:pt x="13866" y="17"/>
                  </a:lnTo>
                  <a:lnTo>
                    <a:pt x="13634" y="1"/>
                  </a:lnTo>
                  <a:close/>
                  <a:moveTo>
                    <a:pt x="13013" y="8385"/>
                  </a:moveTo>
                  <a:lnTo>
                    <a:pt x="12209" y="19198"/>
                  </a:lnTo>
                  <a:lnTo>
                    <a:pt x="12431" y="19214"/>
                  </a:lnTo>
                  <a:lnTo>
                    <a:pt x="13243" y="8401"/>
                  </a:lnTo>
                  <a:lnTo>
                    <a:pt x="13013" y="8385"/>
                  </a:lnTo>
                  <a:close/>
                  <a:moveTo>
                    <a:pt x="12191" y="19431"/>
                  </a:moveTo>
                  <a:lnTo>
                    <a:pt x="11379" y="30244"/>
                  </a:lnTo>
                  <a:lnTo>
                    <a:pt x="11612" y="30260"/>
                  </a:lnTo>
                  <a:lnTo>
                    <a:pt x="12416" y="19447"/>
                  </a:lnTo>
                  <a:lnTo>
                    <a:pt x="12191" y="19431"/>
                  </a:lnTo>
                  <a:close/>
                  <a:moveTo>
                    <a:pt x="11363" y="30467"/>
                  </a:moveTo>
                  <a:lnTo>
                    <a:pt x="10557" y="41281"/>
                  </a:lnTo>
                  <a:lnTo>
                    <a:pt x="10790" y="41297"/>
                  </a:lnTo>
                  <a:lnTo>
                    <a:pt x="11594" y="30485"/>
                  </a:lnTo>
                  <a:lnTo>
                    <a:pt x="11363" y="30467"/>
                  </a:lnTo>
                  <a:close/>
                  <a:moveTo>
                    <a:pt x="10541" y="41512"/>
                  </a:moveTo>
                  <a:lnTo>
                    <a:pt x="9737" y="52327"/>
                  </a:lnTo>
                  <a:lnTo>
                    <a:pt x="9960" y="52343"/>
                  </a:lnTo>
                  <a:lnTo>
                    <a:pt x="10774" y="41530"/>
                  </a:lnTo>
                  <a:lnTo>
                    <a:pt x="10541" y="41512"/>
                  </a:lnTo>
                  <a:close/>
                  <a:moveTo>
                    <a:pt x="9721" y="52558"/>
                  </a:moveTo>
                  <a:lnTo>
                    <a:pt x="8907" y="63373"/>
                  </a:lnTo>
                  <a:lnTo>
                    <a:pt x="9140" y="63389"/>
                  </a:lnTo>
                  <a:lnTo>
                    <a:pt x="9944" y="52576"/>
                  </a:lnTo>
                  <a:lnTo>
                    <a:pt x="9721" y="52558"/>
                  </a:lnTo>
                  <a:close/>
                  <a:moveTo>
                    <a:pt x="8891" y="63603"/>
                  </a:moveTo>
                  <a:lnTo>
                    <a:pt x="8087" y="74418"/>
                  </a:lnTo>
                  <a:lnTo>
                    <a:pt x="8318" y="74434"/>
                  </a:lnTo>
                  <a:lnTo>
                    <a:pt x="9124" y="63621"/>
                  </a:lnTo>
                  <a:lnTo>
                    <a:pt x="8891" y="63603"/>
                  </a:lnTo>
                  <a:close/>
                  <a:moveTo>
                    <a:pt x="8069" y="74641"/>
                  </a:moveTo>
                  <a:lnTo>
                    <a:pt x="7265" y="85456"/>
                  </a:lnTo>
                  <a:lnTo>
                    <a:pt x="7490" y="85472"/>
                  </a:lnTo>
                  <a:lnTo>
                    <a:pt x="8302" y="74659"/>
                  </a:lnTo>
                  <a:lnTo>
                    <a:pt x="8069" y="74641"/>
                  </a:lnTo>
                  <a:close/>
                  <a:moveTo>
                    <a:pt x="7249" y="85687"/>
                  </a:moveTo>
                  <a:lnTo>
                    <a:pt x="6437" y="96501"/>
                  </a:lnTo>
                  <a:lnTo>
                    <a:pt x="6668" y="96517"/>
                  </a:lnTo>
                  <a:lnTo>
                    <a:pt x="7472" y="85705"/>
                  </a:lnTo>
                  <a:lnTo>
                    <a:pt x="7249" y="85687"/>
                  </a:lnTo>
                  <a:close/>
                  <a:moveTo>
                    <a:pt x="6419" y="96732"/>
                  </a:moveTo>
                  <a:lnTo>
                    <a:pt x="5615" y="107547"/>
                  </a:lnTo>
                  <a:lnTo>
                    <a:pt x="5848" y="107563"/>
                  </a:lnTo>
                  <a:lnTo>
                    <a:pt x="6652" y="96750"/>
                  </a:lnTo>
                  <a:lnTo>
                    <a:pt x="6419" y="96732"/>
                  </a:lnTo>
                  <a:close/>
                  <a:moveTo>
                    <a:pt x="5599" y="107770"/>
                  </a:moveTo>
                  <a:lnTo>
                    <a:pt x="4795" y="118593"/>
                  </a:lnTo>
                  <a:lnTo>
                    <a:pt x="5018" y="118609"/>
                  </a:lnTo>
                  <a:lnTo>
                    <a:pt x="5830" y="107796"/>
                  </a:lnTo>
                  <a:lnTo>
                    <a:pt x="5599" y="107770"/>
                  </a:lnTo>
                  <a:close/>
                  <a:moveTo>
                    <a:pt x="4777" y="118816"/>
                  </a:moveTo>
                  <a:lnTo>
                    <a:pt x="3965" y="129628"/>
                  </a:lnTo>
                  <a:lnTo>
                    <a:pt x="4198" y="129646"/>
                  </a:lnTo>
                  <a:lnTo>
                    <a:pt x="5002" y="118832"/>
                  </a:lnTo>
                  <a:lnTo>
                    <a:pt x="4777" y="118816"/>
                  </a:lnTo>
                  <a:close/>
                  <a:moveTo>
                    <a:pt x="3949" y="129861"/>
                  </a:moveTo>
                  <a:lnTo>
                    <a:pt x="3143" y="140674"/>
                  </a:lnTo>
                  <a:lnTo>
                    <a:pt x="3376" y="140692"/>
                  </a:lnTo>
                  <a:lnTo>
                    <a:pt x="4180" y="129877"/>
                  </a:lnTo>
                  <a:lnTo>
                    <a:pt x="3949" y="129861"/>
                  </a:lnTo>
                  <a:close/>
                  <a:moveTo>
                    <a:pt x="3127" y="140907"/>
                  </a:moveTo>
                  <a:lnTo>
                    <a:pt x="2323" y="151720"/>
                  </a:lnTo>
                  <a:lnTo>
                    <a:pt x="2546" y="151738"/>
                  </a:lnTo>
                  <a:lnTo>
                    <a:pt x="3360" y="140923"/>
                  </a:lnTo>
                  <a:lnTo>
                    <a:pt x="3127" y="140907"/>
                  </a:lnTo>
                  <a:close/>
                  <a:moveTo>
                    <a:pt x="2307" y="151945"/>
                  </a:moveTo>
                  <a:lnTo>
                    <a:pt x="1493" y="162757"/>
                  </a:lnTo>
                  <a:lnTo>
                    <a:pt x="1726" y="162783"/>
                  </a:lnTo>
                  <a:lnTo>
                    <a:pt x="2530" y="151960"/>
                  </a:lnTo>
                  <a:lnTo>
                    <a:pt x="2307" y="151945"/>
                  </a:lnTo>
                  <a:close/>
                  <a:moveTo>
                    <a:pt x="1477" y="162990"/>
                  </a:moveTo>
                  <a:lnTo>
                    <a:pt x="673" y="173803"/>
                  </a:lnTo>
                  <a:lnTo>
                    <a:pt x="904" y="173821"/>
                  </a:lnTo>
                  <a:lnTo>
                    <a:pt x="1710" y="163006"/>
                  </a:lnTo>
                  <a:lnTo>
                    <a:pt x="1477" y="162990"/>
                  </a:lnTo>
                  <a:close/>
                  <a:moveTo>
                    <a:pt x="655" y="174036"/>
                  </a:moveTo>
                  <a:lnTo>
                    <a:pt x="1" y="182876"/>
                  </a:lnTo>
                  <a:lnTo>
                    <a:pt x="226" y="182892"/>
                  </a:lnTo>
                  <a:lnTo>
                    <a:pt x="888" y="174052"/>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5" name="Google Shape;17655;p44"/>
            <p:cNvSpPr/>
            <p:nvPr/>
          </p:nvSpPr>
          <p:spPr>
            <a:xfrm>
              <a:off x="2116375" y="457925"/>
              <a:ext cx="346875" cy="4572275"/>
            </a:xfrm>
            <a:custGeom>
              <a:avLst/>
              <a:gdLst/>
              <a:ahLst/>
              <a:cxnLst/>
              <a:rect l="l" t="t" r="r" b="b"/>
              <a:pathLst>
                <a:path w="13875" h="182891" extrusionOk="0">
                  <a:moveTo>
                    <a:pt x="13641" y="1"/>
                  </a:moveTo>
                  <a:lnTo>
                    <a:pt x="13036" y="8160"/>
                  </a:lnTo>
                  <a:lnTo>
                    <a:pt x="13261" y="8176"/>
                  </a:lnTo>
                  <a:lnTo>
                    <a:pt x="13874" y="17"/>
                  </a:lnTo>
                  <a:lnTo>
                    <a:pt x="13641" y="1"/>
                  </a:lnTo>
                  <a:close/>
                  <a:moveTo>
                    <a:pt x="13020" y="8383"/>
                  </a:moveTo>
                  <a:lnTo>
                    <a:pt x="12206" y="19196"/>
                  </a:lnTo>
                  <a:lnTo>
                    <a:pt x="12439" y="19214"/>
                  </a:lnTo>
                  <a:lnTo>
                    <a:pt x="13243" y="8399"/>
                  </a:lnTo>
                  <a:lnTo>
                    <a:pt x="13020" y="8383"/>
                  </a:lnTo>
                  <a:close/>
                  <a:moveTo>
                    <a:pt x="12190" y="19429"/>
                  </a:moveTo>
                  <a:lnTo>
                    <a:pt x="11386" y="30242"/>
                  </a:lnTo>
                  <a:lnTo>
                    <a:pt x="11619" y="30260"/>
                  </a:lnTo>
                  <a:lnTo>
                    <a:pt x="12423" y="19445"/>
                  </a:lnTo>
                  <a:lnTo>
                    <a:pt x="12190" y="19429"/>
                  </a:lnTo>
                  <a:close/>
                  <a:moveTo>
                    <a:pt x="11370" y="30475"/>
                  </a:moveTo>
                  <a:lnTo>
                    <a:pt x="10564" y="41287"/>
                  </a:lnTo>
                  <a:lnTo>
                    <a:pt x="10789" y="41305"/>
                  </a:lnTo>
                  <a:lnTo>
                    <a:pt x="11601" y="30490"/>
                  </a:lnTo>
                  <a:lnTo>
                    <a:pt x="11370" y="30475"/>
                  </a:lnTo>
                  <a:close/>
                  <a:moveTo>
                    <a:pt x="10548" y="41512"/>
                  </a:moveTo>
                  <a:lnTo>
                    <a:pt x="9736" y="52325"/>
                  </a:lnTo>
                  <a:lnTo>
                    <a:pt x="9967" y="52351"/>
                  </a:lnTo>
                  <a:lnTo>
                    <a:pt x="10773" y="41528"/>
                  </a:lnTo>
                  <a:lnTo>
                    <a:pt x="10548" y="41512"/>
                  </a:lnTo>
                  <a:close/>
                  <a:moveTo>
                    <a:pt x="9719" y="52558"/>
                  </a:moveTo>
                  <a:lnTo>
                    <a:pt x="8914" y="63371"/>
                  </a:lnTo>
                  <a:lnTo>
                    <a:pt x="9147" y="63388"/>
                  </a:lnTo>
                  <a:lnTo>
                    <a:pt x="9951" y="52574"/>
                  </a:lnTo>
                  <a:lnTo>
                    <a:pt x="9719" y="52558"/>
                  </a:lnTo>
                  <a:close/>
                  <a:moveTo>
                    <a:pt x="8899" y="63603"/>
                  </a:moveTo>
                  <a:lnTo>
                    <a:pt x="8095" y="74416"/>
                  </a:lnTo>
                  <a:lnTo>
                    <a:pt x="8317" y="74434"/>
                  </a:lnTo>
                  <a:lnTo>
                    <a:pt x="9131" y="63619"/>
                  </a:lnTo>
                  <a:lnTo>
                    <a:pt x="8899" y="63603"/>
                  </a:lnTo>
                  <a:close/>
                  <a:moveTo>
                    <a:pt x="8077" y="74649"/>
                  </a:moveTo>
                  <a:lnTo>
                    <a:pt x="7265" y="85462"/>
                  </a:lnTo>
                  <a:lnTo>
                    <a:pt x="7497" y="85480"/>
                  </a:lnTo>
                  <a:lnTo>
                    <a:pt x="8301" y="74665"/>
                  </a:lnTo>
                  <a:lnTo>
                    <a:pt x="8077" y="74649"/>
                  </a:lnTo>
                  <a:close/>
                  <a:moveTo>
                    <a:pt x="7249" y="85687"/>
                  </a:moveTo>
                  <a:lnTo>
                    <a:pt x="6445" y="96499"/>
                  </a:lnTo>
                  <a:lnTo>
                    <a:pt x="6675" y="96515"/>
                  </a:lnTo>
                  <a:lnTo>
                    <a:pt x="7480" y="85703"/>
                  </a:lnTo>
                  <a:lnTo>
                    <a:pt x="7249" y="85687"/>
                  </a:lnTo>
                  <a:close/>
                  <a:moveTo>
                    <a:pt x="6427" y="96732"/>
                  </a:moveTo>
                  <a:lnTo>
                    <a:pt x="5623" y="107545"/>
                  </a:lnTo>
                  <a:lnTo>
                    <a:pt x="5848" y="107561"/>
                  </a:lnTo>
                  <a:lnTo>
                    <a:pt x="6660" y="96748"/>
                  </a:lnTo>
                  <a:lnTo>
                    <a:pt x="6427" y="96732"/>
                  </a:lnTo>
                  <a:close/>
                  <a:moveTo>
                    <a:pt x="5607" y="107778"/>
                  </a:moveTo>
                  <a:lnTo>
                    <a:pt x="4793" y="118591"/>
                  </a:lnTo>
                  <a:lnTo>
                    <a:pt x="5026" y="118607"/>
                  </a:lnTo>
                  <a:lnTo>
                    <a:pt x="5830" y="107794"/>
                  </a:lnTo>
                  <a:lnTo>
                    <a:pt x="5607" y="107778"/>
                  </a:lnTo>
                  <a:close/>
                  <a:moveTo>
                    <a:pt x="4777" y="118824"/>
                  </a:moveTo>
                  <a:lnTo>
                    <a:pt x="3973" y="129636"/>
                  </a:lnTo>
                  <a:lnTo>
                    <a:pt x="4206" y="129652"/>
                  </a:lnTo>
                  <a:lnTo>
                    <a:pt x="5010" y="118839"/>
                  </a:lnTo>
                  <a:lnTo>
                    <a:pt x="4777" y="118824"/>
                  </a:lnTo>
                  <a:close/>
                  <a:moveTo>
                    <a:pt x="3957" y="129861"/>
                  </a:moveTo>
                  <a:lnTo>
                    <a:pt x="3151" y="140674"/>
                  </a:lnTo>
                  <a:lnTo>
                    <a:pt x="3376" y="140690"/>
                  </a:lnTo>
                  <a:lnTo>
                    <a:pt x="4188" y="129877"/>
                  </a:lnTo>
                  <a:lnTo>
                    <a:pt x="3957" y="129861"/>
                  </a:lnTo>
                  <a:close/>
                  <a:moveTo>
                    <a:pt x="3135" y="140907"/>
                  </a:moveTo>
                  <a:lnTo>
                    <a:pt x="2323" y="151720"/>
                  </a:lnTo>
                  <a:lnTo>
                    <a:pt x="2554" y="151735"/>
                  </a:lnTo>
                  <a:lnTo>
                    <a:pt x="3360" y="140923"/>
                  </a:lnTo>
                  <a:lnTo>
                    <a:pt x="3135" y="140907"/>
                  </a:lnTo>
                  <a:close/>
                  <a:moveTo>
                    <a:pt x="2305" y="151952"/>
                  </a:moveTo>
                  <a:lnTo>
                    <a:pt x="1501" y="162765"/>
                  </a:lnTo>
                  <a:lnTo>
                    <a:pt x="1734" y="162781"/>
                  </a:lnTo>
                  <a:lnTo>
                    <a:pt x="2538" y="151968"/>
                  </a:lnTo>
                  <a:lnTo>
                    <a:pt x="2305" y="151952"/>
                  </a:lnTo>
                  <a:close/>
                  <a:moveTo>
                    <a:pt x="1485" y="162988"/>
                  </a:moveTo>
                  <a:lnTo>
                    <a:pt x="681" y="173811"/>
                  </a:lnTo>
                  <a:lnTo>
                    <a:pt x="904" y="173827"/>
                  </a:lnTo>
                  <a:lnTo>
                    <a:pt x="1718" y="163014"/>
                  </a:lnTo>
                  <a:lnTo>
                    <a:pt x="1485" y="162988"/>
                  </a:lnTo>
                  <a:close/>
                  <a:moveTo>
                    <a:pt x="663" y="174034"/>
                  </a:moveTo>
                  <a:lnTo>
                    <a:pt x="0" y="182874"/>
                  </a:lnTo>
                  <a:lnTo>
                    <a:pt x="233" y="182890"/>
                  </a:lnTo>
                  <a:lnTo>
                    <a:pt x="888" y="174052"/>
                  </a:lnTo>
                  <a:lnTo>
                    <a:pt x="663" y="17403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6" name="Google Shape;17656;p44"/>
            <p:cNvSpPr/>
            <p:nvPr/>
          </p:nvSpPr>
          <p:spPr>
            <a:xfrm>
              <a:off x="2392500" y="478425"/>
              <a:ext cx="346675" cy="4572325"/>
            </a:xfrm>
            <a:custGeom>
              <a:avLst/>
              <a:gdLst/>
              <a:ahLst/>
              <a:cxnLst/>
              <a:rect l="l" t="t" r="r" b="b"/>
              <a:pathLst>
                <a:path w="13867" h="182893" extrusionOk="0">
                  <a:moveTo>
                    <a:pt x="13642" y="1"/>
                  </a:moveTo>
                  <a:lnTo>
                    <a:pt x="13029" y="8160"/>
                  </a:lnTo>
                  <a:lnTo>
                    <a:pt x="13262" y="8176"/>
                  </a:lnTo>
                  <a:lnTo>
                    <a:pt x="13867" y="17"/>
                  </a:lnTo>
                  <a:lnTo>
                    <a:pt x="13642" y="1"/>
                  </a:lnTo>
                  <a:close/>
                  <a:moveTo>
                    <a:pt x="13013" y="8393"/>
                  </a:moveTo>
                  <a:lnTo>
                    <a:pt x="12207" y="19206"/>
                  </a:lnTo>
                  <a:lnTo>
                    <a:pt x="12440" y="19222"/>
                  </a:lnTo>
                  <a:lnTo>
                    <a:pt x="13244" y="8409"/>
                  </a:lnTo>
                  <a:lnTo>
                    <a:pt x="13013" y="8393"/>
                  </a:lnTo>
                  <a:close/>
                  <a:moveTo>
                    <a:pt x="12191" y="19431"/>
                  </a:moveTo>
                  <a:lnTo>
                    <a:pt x="11387" y="30244"/>
                  </a:lnTo>
                  <a:lnTo>
                    <a:pt x="11610" y="30260"/>
                  </a:lnTo>
                  <a:lnTo>
                    <a:pt x="12424" y="19447"/>
                  </a:lnTo>
                  <a:lnTo>
                    <a:pt x="12191" y="19431"/>
                  </a:lnTo>
                  <a:close/>
                  <a:moveTo>
                    <a:pt x="11371" y="30477"/>
                  </a:moveTo>
                  <a:lnTo>
                    <a:pt x="10557" y="41289"/>
                  </a:lnTo>
                  <a:lnTo>
                    <a:pt x="10790" y="41305"/>
                  </a:lnTo>
                  <a:lnTo>
                    <a:pt x="11594" y="30492"/>
                  </a:lnTo>
                  <a:lnTo>
                    <a:pt x="11371" y="30477"/>
                  </a:lnTo>
                  <a:close/>
                  <a:moveTo>
                    <a:pt x="10541" y="41522"/>
                  </a:moveTo>
                  <a:lnTo>
                    <a:pt x="9737" y="52335"/>
                  </a:lnTo>
                  <a:lnTo>
                    <a:pt x="9968" y="52351"/>
                  </a:lnTo>
                  <a:lnTo>
                    <a:pt x="10774" y="41538"/>
                  </a:lnTo>
                  <a:lnTo>
                    <a:pt x="10541" y="41522"/>
                  </a:lnTo>
                  <a:close/>
                  <a:moveTo>
                    <a:pt x="9719" y="52558"/>
                  </a:moveTo>
                  <a:lnTo>
                    <a:pt x="8915" y="63381"/>
                  </a:lnTo>
                  <a:lnTo>
                    <a:pt x="9140" y="63396"/>
                  </a:lnTo>
                  <a:lnTo>
                    <a:pt x="9952" y="52584"/>
                  </a:lnTo>
                  <a:lnTo>
                    <a:pt x="9719" y="52558"/>
                  </a:lnTo>
                  <a:close/>
                  <a:moveTo>
                    <a:pt x="8899" y="63603"/>
                  </a:moveTo>
                  <a:lnTo>
                    <a:pt x="8087" y="74418"/>
                  </a:lnTo>
                  <a:lnTo>
                    <a:pt x="8318" y="74434"/>
                  </a:lnTo>
                  <a:lnTo>
                    <a:pt x="9122" y="63621"/>
                  </a:lnTo>
                  <a:lnTo>
                    <a:pt x="8899" y="63603"/>
                  </a:lnTo>
                  <a:close/>
                  <a:moveTo>
                    <a:pt x="8069" y="74649"/>
                  </a:moveTo>
                  <a:lnTo>
                    <a:pt x="7265" y="85464"/>
                  </a:lnTo>
                  <a:lnTo>
                    <a:pt x="7498" y="85480"/>
                  </a:lnTo>
                  <a:lnTo>
                    <a:pt x="8302" y="74667"/>
                  </a:lnTo>
                  <a:lnTo>
                    <a:pt x="8069" y="74649"/>
                  </a:lnTo>
                  <a:close/>
                  <a:moveTo>
                    <a:pt x="7249" y="85695"/>
                  </a:moveTo>
                  <a:lnTo>
                    <a:pt x="6445" y="96509"/>
                  </a:lnTo>
                  <a:lnTo>
                    <a:pt x="6668" y="96525"/>
                  </a:lnTo>
                  <a:lnTo>
                    <a:pt x="7480" y="85713"/>
                  </a:lnTo>
                  <a:lnTo>
                    <a:pt x="7249" y="85695"/>
                  </a:lnTo>
                  <a:close/>
                  <a:moveTo>
                    <a:pt x="6427" y="96732"/>
                  </a:moveTo>
                  <a:lnTo>
                    <a:pt x="5615" y="107547"/>
                  </a:lnTo>
                  <a:lnTo>
                    <a:pt x="5848" y="107571"/>
                  </a:lnTo>
                  <a:lnTo>
                    <a:pt x="6652" y="96750"/>
                  </a:lnTo>
                  <a:lnTo>
                    <a:pt x="6427" y="96732"/>
                  </a:lnTo>
                  <a:close/>
                  <a:moveTo>
                    <a:pt x="5599" y="107778"/>
                  </a:moveTo>
                  <a:lnTo>
                    <a:pt x="4793" y="118593"/>
                  </a:lnTo>
                  <a:lnTo>
                    <a:pt x="5026" y="118609"/>
                  </a:lnTo>
                  <a:lnTo>
                    <a:pt x="5830" y="107796"/>
                  </a:lnTo>
                  <a:lnTo>
                    <a:pt x="5599" y="107778"/>
                  </a:lnTo>
                  <a:close/>
                  <a:moveTo>
                    <a:pt x="4777" y="118824"/>
                  </a:moveTo>
                  <a:lnTo>
                    <a:pt x="3973" y="129638"/>
                  </a:lnTo>
                  <a:lnTo>
                    <a:pt x="4206" y="129654"/>
                  </a:lnTo>
                  <a:lnTo>
                    <a:pt x="5010" y="118841"/>
                  </a:lnTo>
                  <a:lnTo>
                    <a:pt x="4777" y="118824"/>
                  </a:lnTo>
                  <a:close/>
                  <a:moveTo>
                    <a:pt x="3958" y="129869"/>
                  </a:moveTo>
                  <a:lnTo>
                    <a:pt x="3151" y="140684"/>
                  </a:lnTo>
                  <a:lnTo>
                    <a:pt x="3376" y="140700"/>
                  </a:lnTo>
                  <a:lnTo>
                    <a:pt x="4180" y="129887"/>
                  </a:lnTo>
                  <a:lnTo>
                    <a:pt x="3958" y="129869"/>
                  </a:lnTo>
                  <a:close/>
                  <a:moveTo>
                    <a:pt x="3128" y="140907"/>
                  </a:moveTo>
                  <a:lnTo>
                    <a:pt x="2324" y="151720"/>
                  </a:lnTo>
                  <a:lnTo>
                    <a:pt x="2554" y="151737"/>
                  </a:lnTo>
                  <a:lnTo>
                    <a:pt x="3360" y="140923"/>
                  </a:lnTo>
                  <a:lnTo>
                    <a:pt x="3128" y="140907"/>
                  </a:lnTo>
                  <a:close/>
                  <a:moveTo>
                    <a:pt x="2306" y="151952"/>
                  </a:moveTo>
                  <a:lnTo>
                    <a:pt x="1502" y="162765"/>
                  </a:lnTo>
                  <a:lnTo>
                    <a:pt x="1734" y="162783"/>
                  </a:lnTo>
                  <a:lnTo>
                    <a:pt x="2538" y="151968"/>
                  </a:lnTo>
                  <a:lnTo>
                    <a:pt x="2306" y="151952"/>
                  </a:lnTo>
                  <a:close/>
                  <a:moveTo>
                    <a:pt x="1486" y="162998"/>
                  </a:moveTo>
                  <a:lnTo>
                    <a:pt x="682" y="173811"/>
                  </a:lnTo>
                  <a:lnTo>
                    <a:pt x="905" y="173829"/>
                  </a:lnTo>
                  <a:lnTo>
                    <a:pt x="1709" y="163014"/>
                  </a:lnTo>
                  <a:lnTo>
                    <a:pt x="1486" y="162998"/>
                  </a:lnTo>
                  <a:close/>
                  <a:moveTo>
                    <a:pt x="656" y="174044"/>
                  </a:moveTo>
                  <a:lnTo>
                    <a:pt x="1" y="182876"/>
                  </a:lnTo>
                  <a:lnTo>
                    <a:pt x="234" y="182892"/>
                  </a:lnTo>
                  <a:lnTo>
                    <a:pt x="889" y="174060"/>
                  </a:lnTo>
                  <a:lnTo>
                    <a:pt x="656"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7" name="Google Shape;17657;p44"/>
            <p:cNvSpPr/>
            <p:nvPr/>
          </p:nvSpPr>
          <p:spPr>
            <a:xfrm>
              <a:off x="2668650" y="499175"/>
              <a:ext cx="346675" cy="4572300"/>
            </a:xfrm>
            <a:custGeom>
              <a:avLst/>
              <a:gdLst/>
              <a:ahLst/>
              <a:cxnLst/>
              <a:rect l="l" t="t" r="r" b="b"/>
              <a:pathLst>
                <a:path w="13867" h="182892" extrusionOk="0">
                  <a:moveTo>
                    <a:pt x="13634" y="0"/>
                  </a:moveTo>
                  <a:lnTo>
                    <a:pt x="13029" y="8152"/>
                  </a:lnTo>
                  <a:lnTo>
                    <a:pt x="13261" y="8168"/>
                  </a:lnTo>
                  <a:lnTo>
                    <a:pt x="13866" y="16"/>
                  </a:lnTo>
                  <a:lnTo>
                    <a:pt x="13634" y="0"/>
                  </a:lnTo>
                  <a:close/>
                  <a:moveTo>
                    <a:pt x="13013" y="8383"/>
                  </a:moveTo>
                  <a:lnTo>
                    <a:pt x="12207" y="19198"/>
                  </a:lnTo>
                  <a:lnTo>
                    <a:pt x="12431" y="19214"/>
                  </a:lnTo>
                  <a:lnTo>
                    <a:pt x="13243" y="8401"/>
                  </a:lnTo>
                  <a:lnTo>
                    <a:pt x="13013" y="8383"/>
                  </a:lnTo>
                  <a:close/>
                  <a:moveTo>
                    <a:pt x="12191" y="19429"/>
                  </a:moveTo>
                  <a:lnTo>
                    <a:pt x="11379" y="30244"/>
                  </a:lnTo>
                  <a:lnTo>
                    <a:pt x="11610" y="30260"/>
                  </a:lnTo>
                  <a:lnTo>
                    <a:pt x="12416" y="19447"/>
                  </a:lnTo>
                  <a:lnTo>
                    <a:pt x="12191" y="19429"/>
                  </a:lnTo>
                  <a:close/>
                  <a:moveTo>
                    <a:pt x="11361" y="30466"/>
                  </a:moveTo>
                  <a:lnTo>
                    <a:pt x="10557" y="41279"/>
                  </a:lnTo>
                  <a:lnTo>
                    <a:pt x="10790" y="41297"/>
                  </a:lnTo>
                  <a:lnTo>
                    <a:pt x="11594" y="30482"/>
                  </a:lnTo>
                  <a:lnTo>
                    <a:pt x="11361" y="30466"/>
                  </a:lnTo>
                  <a:close/>
                  <a:moveTo>
                    <a:pt x="10541" y="41512"/>
                  </a:moveTo>
                  <a:lnTo>
                    <a:pt x="9737" y="52325"/>
                  </a:lnTo>
                  <a:lnTo>
                    <a:pt x="9968" y="52343"/>
                  </a:lnTo>
                  <a:lnTo>
                    <a:pt x="10774" y="41528"/>
                  </a:lnTo>
                  <a:lnTo>
                    <a:pt x="10541" y="41512"/>
                  </a:lnTo>
                  <a:close/>
                  <a:moveTo>
                    <a:pt x="9719" y="52558"/>
                  </a:moveTo>
                  <a:lnTo>
                    <a:pt x="8915" y="63370"/>
                  </a:lnTo>
                  <a:lnTo>
                    <a:pt x="9140" y="63388"/>
                  </a:lnTo>
                  <a:lnTo>
                    <a:pt x="9944" y="52574"/>
                  </a:lnTo>
                  <a:lnTo>
                    <a:pt x="9719" y="52558"/>
                  </a:lnTo>
                  <a:close/>
                  <a:moveTo>
                    <a:pt x="8891" y="63603"/>
                  </a:moveTo>
                  <a:lnTo>
                    <a:pt x="8087" y="74416"/>
                  </a:lnTo>
                  <a:lnTo>
                    <a:pt x="8318" y="74434"/>
                  </a:lnTo>
                  <a:lnTo>
                    <a:pt x="9122" y="63619"/>
                  </a:lnTo>
                  <a:lnTo>
                    <a:pt x="8891" y="63603"/>
                  </a:lnTo>
                  <a:close/>
                  <a:moveTo>
                    <a:pt x="8069" y="74641"/>
                  </a:moveTo>
                  <a:lnTo>
                    <a:pt x="7265" y="85454"/>
                  </a:lnTo>
                  <a:lnTo>
                    <a:pt x="7498" y="85472"/>
                  </a:lnTo>
                  <a:lnTo>
                    <a:pt x="8302" y="74657"/>
                  </a:lnTo>
                  <a:lnTo>
                    <a:pt x="8069" y="74641"/>
                  </a:lnTo>
                  <a:close/>
                  <a:moveTo>
                    <a:pt x="7249" y="85687"/>
                  </a:moveTo>
                  <a:lnTo>
                    <a:pt x="6445" y="96499"/>
                  </a:lnTo>
                  <a:lnTo>
                    <a:pt x="6668" y="96517"/>
                  </a:lnTo>
                  <a:lnTo>
                    <a:pt x="7472" y="85703"/>
                  </a:lnTo>
                  <a:lnTo>
                    <a:pt x="7249" y="85687"/>
                  </a:lnTo>
                  <a:close/>
                  <a:moveTo>
                    <a:pt x="6419" y="96732"/>
                  </a:moveTo>
                  <a:lnTo>
                    <a:pt x="5615" y="107545"/>
                  </a:lnTo>
                  <a:lnTo>
                    <a:pt x="5848" y="107563"/>
                  </a:lnTo>
                  <a:lnTo>
                    <a:pt x="6652" y="96748"/>
                  </a:lnTo>
                  <a:lnTo>
                    <a:pt x="6419" y="96732"/>
                  </a:lnTo>
                  <a:close/>
                  <a:moveTo>
                    <a:pt x="5599" y="107770"/>
                  </a:moveTo>
                  <a:lnTo>
                    <a:pt x="4793" y="118591"/>
                  </a:lnTo>
                  <a:lnTo>
                    <a:pt x="5026" y="118608"/>
                  </a:lnTo>
                  <a:lnTo>
                    <a:pt x="5830" y="107794"/>
                  </a:lnTo>
                  <a:lnTo>
                    <a:pt x="5599" y="107770"/>
                  </a:lnTo>
                  <a:close/>
                  <a:moveTo>
                    <a:pt x="4777" y="118815"/>
                  </a:moveTo>
                  <a:lnTo>
                    <a:pt x="3973" y="129628"/>
                  </a:lnTo>
                  <a:lnTo>
                    <a:pt x="4196" y="129644"/>
                  </a:lnTo>
                  <a:lnTo>
                    <a:pt x="5002" y="118831"/>
                  </a:lnTo>
                  <a:lnTo>
                    <a:pt x="4777" y="118815"/>
                  </a:lnTo>
                  <a:close/>
                  <a:moveTo>
                    <a:pt x="3957" y="129861"/>
                  </a:moveTo>
                  <a:lnTo>
                    <a:pt x="3143" y="140674"/>
                  </a:lnTo>
                  <a:lnTo>
                    <a:pt x="3376" y="140690"/>
                  </a:lnTo>
                  <a:lnTo>
                    <a:pt x="4180" y="129877"/>
                  </a:lnTo>
                  <a:lnTo>
                    <a:pt x="3957" y="129861"/>
                  </a:lnTo>
                  <a:close/>
                  <a:moveTo>
                    <a:pt x="3127" y="140907"/>
                  </a:moveTo>
                  <a:lnTo>
                    <a:pt x="2323" y="151719"/>
                  </a:lnTo>
                  <a:lnTo>
                    <a:pt x="2554" y="151735"/>
                  </a:lnTo>
                  <a:lnTo>
                    <a:pt x="3360" y="140923"/>
                  </a:lnTo>
                  <a:lnTo>
                    <a:pt x="3127" y="140907"/>
                  </a:lnTo>
                  <a:close/>
                  <a:moveTo>
                    <a:pt x="2305" y="151944"/>
                  </a:moveTo>
                  <a:lnTo>
                    <a:pt x="1501" y="162757"/>
                  </a:lnTo>
                  <a:lnTo>
                    <a:pt x="1726" y="162781"/>
                  </a:lnTo>
                  <a:lnTo>
                    <a:pt x="2538" y="151960"/>
                  </a:lnTo>
                  <a:lnTo>
                    <a:pt x="2305" y="151944"/>
                  </a:lnTo>
                  <a:close/>
                  <a:moveTo>
                    <a:pt x="1485" y="162990"/>
                  </a:moveTo>
                  <a:lnTo>
                    <a:pt x="673" y="173803"/>
                  </a:lnTo>
                  <a:lnTo>
                    <a:pt x="904" y="173819"/>
                  </a:lnTo>
                  <a:lnTo>
                    <a:pt x="1708" y="163006"/>
                  </a:lnTo>
                  <a:lnTo>
                    <a:pt x="1485" y="162990"/>
                  </a:lnTo>
                  <a:close/>
                  <a:moveTo>
                    <a:pt x="655" y="174036"/>
                  </a:moveTo>
                  <a:lnTo>
                    <a:pt x="1" y="182874"/>
                  </a:lnTo>
                  <a:lnTo>
                    <a:pt x="226" y="182892"/>
                  </a:lnTo>
                  <a:lnTo>
                    <a:pt x="888" y="174051"/>
                  </a:lnTo>
                  <a:lnTo>
                    <a:pt x="65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8" name="Google Shape;17658;p44"/>
            <p:cNvSpPr/>
            <p:nvPr/>
          </p:nvSpPr>
          <p:spPr>
            <a:xfrm>
              <a:off x="2944600" y="519675"/>
              <a:ext cx="346875" cy="4572300"/>
            </a:xfrm>
            <a:custGeom>
              <a:avLst/>
              <a:gdLst/>
              <a:ahLst/>
              <a:cxnLst/>
              <a:rect l="l" t="t" r="r" b="b"/>
              <a:pathLst>
                <a:path w="13875" h="182892" extrusionOk="0">
                  <a:moveTo>
                    <a:pt x="13641" y="0"/>
                  </a:moveTo>
                  <a:lnTo>
                    <a:pt x="13036" y="8160"/>
                  </a:lnTo>
                  <a:lnTo>
                    <a:pt x="13269" y="8178"/>
                  </a:lnTo>
                  <a:lnTo>
                    <a:pt x="13874" y="18"/>
                  </a:lnTo>
                  <a:lnTo>
                    <a:pt x="13641" y="0"/>
                  </a:lnTo>
                  <a:close/>
                  <a:moveTo>
                    <a:pt x="13020" y="8385"/>
                  </a:moveTo>
                  <a:lnTo>
                    <a:pt x="12214" y="19198"/>
                  </a:lnTo>
                  <a:lnTo>
                    <a:pt x="12439" y="19214"/>
                  </a:lnTo>
                  <a:lnTo>
                    <a:pt x="13243" y="8401"/>
                  </a:lnTo>
                  <a:lnTo>
                    <a:pt x="13020" y="8385"/>
                  </a:lnTo>
                  <a:close/>
                  <a:moveTo>
                    <a:pt x="12190" y="19431"/>
                  </a:moveTo>
                  <a:lnTo>
                    <a:pt x="11386" y="30244"/>
                  </a:lnTo>
                  <a:lnTo>
                    <a:pt x="11617" y="30259"/>
                  </a:lnTo>
                  <a:lnTo>
                    <a:pt x="12423" y="19447"/>
                  </a:lnTo>
                  <a:lnTo>
                    <a:pt x="12190" y="19431"/>
                  </a:lnTo>
                  <a:close/>
                  <a:moveTo>
                    <a:pt x="11368" y="30476"/>
                  </a:moveTo>
                  <a:lnTo>
                    <a:pt x="10564" y="41289"/>
                  </a:lnTo>
                  <a:lnTo>
                    <a:pt x="10797" y="41305"/>
                  </a:lnTo>
                  <a:lnTo>
                    <a:pt x="11601" y="30492"/>
                  </a:lnTo>
                  <a:lnTo>
                    <a:pt x="11368" y="30476"/>
                  </a:lnTo>
                  <a:close/>
                  <a:moveTo>
                    <a:pt x="10548" y="41514"/>
                  </a:moveTo>
                  <a:lnTo>
                    <a:pt x="9744" y="52327"/>
                  </a:lnTo>
                  <a:lnTo>
                    <a:pt x="9967" y="52351"/>
                  </a:lnTo>
                  <a:lnTo>
                    <a:pt x="10781" y="41530"/>
                  </a:lnTo>
                  <a:lnTo>
                    <a:pt x="10548" y="41514"/>
                  </a:lnTo>
                  <a:close/>
                  <a:moveTo>
                    <a:pt x="9726" y="52560"/>
                  </a:moveTo>
                  <a:lnTo>
                    <a:pt x="8914" y="63372"/>
                  </a:lnTo>
                  <a:lnTo>
                    <a:pt x="9147" y="63388"/>
                  </a:lnTo>
                  <a:lnTo>
                    <a:pt x="9951" y="52576"/>
                  </a:lnTo>
                  <a:lnTo>
                    <a:pt x="9726" y="52560"/>
                  </a:lnTo>
                  <a:close/>
                  <a:moveTo>
                    <a:pt x="8899" y="63605"/>
                  </a:moveTo>
                  <a:lnTo>
                    <a:pt x="8094" y="74418"/>
                  </a:lnTo>
                  <a:lnTo>
                    <a:pt x="8325" y="74434"/>
                  </a:lnTo>
                  <a:lnTo>
                    <a:pt x="9129" y="63621"/>
                  </a:lnTo>
                  <a:lnTo>
                    <a:pt x="8899" y="63605"/>
                  </a:lnTo>
                  <a:close/>
                  <a:moveTo>
                    <a:pt x="8077" y="74651"/>
                  </a:moveTo>
                  <a:lnTo>
                    <a:pt x="7273" y="85464"/>
                  </a:lnTo>
                  <a:lnTo>
                    <a:pt x="7497" y="85480"/>
                  </a:lnTo>
                  <a:lnTo>
                    <a:pt x="8309" y="74667"/>
                  </a:lnTo>
                  <a:lnTo>
                    <a:pt x="8077" y="74651"/>
                  </a:lnTo>
                  <a:close/>
                  <a:moveTo>
                    <a:pt x="7257" y="85687"/>
                  </a:moveTo>
                  <a:lnTo>
                    <a:pt x="6443" y="96501"/>
                  </a:lnTo>
                  <a:lnTo>
                    <a:pt x="6675" y="96517"/>
                  </a:lnTo>
                  <a:lnTo>
                    <a:pt x="7480" y="85704"/>
                  </a:lnTo>
                  <a:lnTo>
                    <a:pt x="7257" y="85687"/>
                  </a:lnTo>
                  <a:close/>
                  <a:moveTo>
                    <a:pt x="6427" y="96732"/>
                  </a:moveTo>
                  <a:lnTo>
                    <a:pt x="5623" y="107547"/>
                  </a:lnTo>
                  <a:lnTo>
                    <a:pt x="5856" y="107563"/>
                  </a:lnTo>
                  <a:lnTo>
                    <a:pt x="6660" y="96750"/>
                  </a:lnTo>
                  <a:lnTo>
                    <a:pt x="6427" y="96732"/>
                  </a:lnTo>
                  <a:close/>
                  <a:moveTo>
                    <a:pt x="5607" y="107778"/>
                  </a:moveTo>
                  <a:lnTo>
                    <a:pt x="4801" y="118593"/>
                  </a:lnTo>
                  <a:lnTo>
                    <a:pt x="5026" y="118608"/>
                  </a:lnTo>
                  <a:lnTo>
                    <a:pt x="5838" y="107796"/>
                  </a:lnTo>
                  <a:lnTo>
                    <a:pt x="5607" y="107778"/>
                  </a:lnTo>
                  <a:close/>
                  <a:moveTo>
                    <a:pt x="4785" y="118823"/>
                  </a:moveTo>
                  <a:lnTo>
                    <a:pt x="3973" y="129638"/>
                  </a:lnTo>
                  <a:lnTo>
                    <a:pt x="4204" y="129654"/>
                  </a:lnTo>
                  <a:lnTo>
                    <a:pt x="5010" y="118841"/>
                  </a:lnTo>
                  <a:lnTo>
                    <a:pt x="4785" y="118823"/>
                  </a:lnTo>
                  <a:close/>
                  <a:moveTo>
                    <a:pt x="3955" y="129861"/>
                  </a:moveTo>
                  <a:lnTo>
                    <a:pt x="3151" y="140676"/>
                  </a:lnTo>
                  <a:lnTo>
                    <a:pt x="3384" y="140692"/>
                  </a:lnTo>
                  <a:lnTo>
                    <a:pt x="4188" y="129879"/>
                  </a:lnTo>
                  <a:lnTo>
                    <a:pt x="3955" y="129861"/>
                  </a:lnTo>
                  <a:close/>
                  <a:moveTo>
                    <a:pt x="3135" y="140907"/>
                  </a:moveTo>
                  <a:lnTo>
                    <a:pt x="2331" y="151721"/>
                  </a:lnTo>
                  <a:lnTo>
                    <a:pt x="2554" y="151737"/>
                  </a:lnTo>
                  <a:lnTo>
                    <a:pt x="3368" y="140925"/>
                  </a:lnTo>
                  <a:lnTo>
                    <a:pt x="3135" y="140907"/>
                  </a:lnTo>
                  <a:close/>
                  <a:moveTo>
                    <a:pt x="2313" y="151952"/>
                  </a:moveTo>
                  <a:lnTo>
                    <a:pt x="1501" y="162767"/>
                  </a:lnTo>
                  <a:lnTo>
                    <a:pt x="1734" y="162783"/>
                  </a:lnTo>
                  <a:lnTo>
                    <a:pt x="2538" y="151970"/>
                  </a:lnTo>
                  <a:lnTo>
                    <a:pt x="2313" y="151952"/>
                  </a:lnTo>
                  <a:close/>
                  <a:moveTo>
                    <a:pt x="1485" y="162990"/>
                  </a:moveTo>
                  <a:lnTo>
                    <a:pt x="681" y="173813"/>
                  </a:lnTo>
                  <a:lnTo>
                    <a:pt x="912" y="173829"/>
                  </a:lnTo>
                  <a:lnTo>
                    <a:pt x="1716" y="163006"/>
                  </a:lnTo>
                  <a:lnTo>
                    <a:pt x="1485" y="162990"/>
                  </a:lnTo>
                  <a:close/>
                  <a:moveTo>
                    <a:pt x="663" y="174036"/>
                  </a:moveTo>
                  <a:lnTo>
                    <a:pt x="0" y="182876"/>
                  </a:lnTo>
                  <a:lnTo>
                    <a:pt x="233" y="182892"/>
                  </a:lnTo>
                  <a:lnTo>
                    <a:pt x="896" y="174051"/>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9" name="Google Shape;17659;p44"/>
            <p:cNvSpPr/>
            <p:nvPr/>
          </p:nvSpPr>
          <p:spPr>
            <a:xfrm>
              <a:off x="3220725" y="540225"/>
              <a:ext cx="346875" cy="4572300"/>
            </a:xfrm>
            <a:custGeom>
              <a:avLst/>
              <a:gdLst/>
              <a:ahLst/>
              <a:cxnLst/>
              <a:rect l="l" t="t" r="r" b="b"/>
              <a:pathLst>
                <a:path w="13875" h="182892" extrusionOk="0">
                  <a:moveTo>
                    <a:pt x="13642" y="0"/>
                  </a:moveTo>
                  <a:lnTo>
                    <a:pt x="13037" y="8160"/>
                  </a:lnTo>
                  <a:lnTo>
                    <a:pt x="13260" y="8176"/>
                  </a:lnTo>
                  <a:lnTo>
                    <a:pt x="13875" y="16"/>
                  </a:lnTo>
                  <a:lnTo>
                    <a:pt x="13642" y="0"/>
                  </a:lnTo>
                  <a:close/>
                  <a:moveTo>
                    <a:pt x="13021" y="8391"/>
                  </a:moveTo>
                  <a:lnTo>
                    <a:pt x="12207" y="19206"/>
                  </a:lnTo>
                  <a:lnTo>
                    <a:pt x="12440" y="19222"/>
                  </a:lnTo>
                  <a:lnTo>
                    <a:pt x="13244" y="8409"/>
                  </a:lnTo>
                  <a:lnTo>
                    <a:pt x="13021" y="8391"/>
                  </a:lnTo>
                  <a:close/>
                  <a:moveTo>
                    <a:pt x="12191" y="19429"/>
                  </a:moveTo>
                  <a:lnTo>
                    <a:pt x="11387" y="30243"/>
                  </a:lnTo>
                  <a:lnTo>
                    <a:pt x="11618" y="30259"/>
                  </a:lnTo>
                  <a:lnTo>
                    <a:pt x="12424" y="19447"/>
                  </a:lnTo>
                  <a:lnTo>
                    <a:pt x="12191" y="19429"/>
                  </a:lnTo>
                  <a:close/>
                  <a:moveTo>
                    <a:pt x="11369" y="30474"/>
                  </a:moveTo>
                  <a:lnTo>
                    <a:pt x="10565" y="41289"/>
                  </a:lnTo>
                  <a:lnTo>
                    <a:pt x="10790" y="41305"/>
                  </a:lnTo>
                  <a:lnTo>
                    <a:pt x="11602" y="30492"/>
                  </a:lnTo>
                  <a:lnTo>
                    <a:pt x="11369" y="30474"/>
                  </a:lnTo>
                  <a:close/>
                  <a:moveTo>
                    <a:pt x="10549" y="41520"/>
                  </a:moveTo>
                  <a:lnTo>
                    <a:pt x="9737" y="52335"/>
                  </a:lnTo>
                  <a:lnTo>
                    <a:pt x="9968" y="52351"/>
                  </a:lnTo>
                  <a:lnTo>
                    <a:pt x="10772" y="41538"/>
                  </a:lnTo>
                  <a:lnTo>
                    <a:pt x="10549" y="41520"/>
                  </a:lnTo>
                  <a:close/>
                  <a:moveTo>
                    <a:pt x="9719" y="52558"/>
                  </a:moveTo>
                  <a:lnTo>
                    <a:pt x="8915" y="63380"/>
                  </a:lnTo>
                  <a:lnTo>
                    <a:pt x="9148" y="63396"/>
                  </a:lnTo>
                  <a:lnTo>
                    <a:pt x="9952" y="52574"/>
                  </a:lnTo>
                  <a:lnTo>
                    <a:pt x="9719" y="52558"/>
                  </a:lnTo>
                  <a:close/>
                  <a:moveTo>
                    <a:pt x="8899" y="63603"/>
                  </a:moveTo>
                  <a:lnTo>
                    <a:pt x="8095" y="74416"/>
                  </a:lnTo>
                  <a:lnTo>
                    <a:pt x="8318" y="74434"/>
                  </a:lnTo>
                  <a:lnTo>
                    <a:pt x="9130" y="63619"/>
                  </a:lnTo>
                  <a:lnTo>
                    <a:pt x="8899" y="63603"/>
                  </a:lnTo>
                  <a:close/>
                  <a:moveTo>
                    <a:pt x="8077" y="74649"/>
                  </a:moveTo>
                  <a:lnTo>
                    <a:pt x="7265" y="85462"/>
                  </a:lnTo>
                  <a:lnTo>
                    <a:pt x="7498" y="85480"/>
                  </a:lnTo>
                  <a:lnTo>
                    <a:pt x="8302" y="74665"/>
                  </a:lnTo>
                  <a:lnTo>
                    <a:pt x="8077" y="74649"/>
                  </a:lnTo>
                  <a:close/>
                  <a:moveTo>
                    <a:pt x="7249" y="85694"/>
                  </a:moveTo>
                  <a:lnTo>
                    <a:pt x="6443" y="96507"/>
                  </a:lnTo>
                  <a:lnTo>
                    <a:pt x="6676" y="96525"/>
                  </a:lnTo>
                  <a:lnTo>
                    <a:pt x="7480" y="85710"/>
                  </a:lnTo>
                  <a:lnTo>
                    <a:pt x="7249" y="85694"/>
                  </a:lnTo>
                  <a:close/>
                  <a:moveTo>
                    <a:pt x="6427" y="96732"/>
                  </a:moveTo>
                  <a:lnTo>
                    <a:pt x="5623" y="107545"/>
                  </a:lnTo>
                  <a:lnTo>
                    <a:pt x="5846" y="107563"/>
                  </a:lnTo>
                  <a:lnTo>
                    <a:pt x="6660" y="96748"/>
                  </a:lnTo>
                  <a:lnTo>
                    <a:pt x="6427" y="96732"/>
                  </a:lnTo>
                  <a:close/>
                  <a:moveTo>
                    <a:pt x="5607" y="107778"/>
                  </a:moveTo>
                  <a:lnTo>
                    <a:pt x="4793" y="118590"/>
                  </a:lnTo>
                  <a:lnTo>
                    <a:pt x="5026" y="118608"/>
                  </a:lnTo>
                  <a:lnTo>
                    <a:pt x="5830" y="107794"/>
                  </a:lnTo>
                  <a:lnTo>
                    <a:pt x="5607" y="107778"/>
                  </a:lnTo>
                  <a:close/>
                  <a:moveTo>
                    <a:pt x="4777" y="118823"/>
                  </a:moveTo>
                  <a:lnTo>
                    <a:pt x="3973" y="129636"/>
                  </a:lnTo>
                  <a:lnTo>
                    <a:pt x="4204" y="129654"/>
                  </a:lnTo>
                  <a:lnTo>
                    <a:pt x="5010" y="118839"/>
                  </a:lnTo>
                  <a:lnTo>
                    <a:pt x="4777" y="118823"/>
                  </a:lnTo>
                  <a:close/>
                  <a:moveTo>
                    <a:pt x="3956" y="129869"/>
                  </a:moveTo>
                  <a:lnTo>
                    <a:pt x="3151" y="140682"/>
                  </a:lnTo>
                  <a:lnTo>
                    <a:pt x="3376" y="140700"/>
                  </a:lnTo>
                  <a:lnTo>
                    <a:pt x="4188" y="129885"/>
                  </a:lnTo>
                  <a:lnTo>
                    <a:pt x="3956" y="129869"/>
                  </a:lnTo>
                  <a:close/>
                  <a:moveTo>
                    <a:pt x="3136" y="140907"/>
                  </a:moveTo>
                  <a:lnTo>
                    <a:pt x="2324" y="151719"/>
                  </a:lnTo>
                  <a:lnTo>
                    <a:pt x="2554" y="151735"/>
                  </a:lnTo>
                  <a:lnTo>
                    <a:pt x="3358" y="140923"/>
                  </a:lnTo>
                  <a:lnTo>
                    <a:pt x="3136" y="140907"/>
                  </a:lnTo>
                  <a:close/>
                  <a:moveTo>
                    <a:pt x="2306" y="151952"/>
                  </a:moveTo>
                  <a:lnTo>
                    <a:pt x="1502" y="162765"/>
                  </a:lnTo>
                  <a:lnTo>
                    <a:pt x="1734" y="162781"/>
                  </a:lnTo>
                  <a:lnTo>
                    <a:pt x="2538" y="151968"/>
                  </a:lnTo>
                  <a:lnTo>
                    <a:pt x="2306" y="151952"/>
                  </a:lnTo>
                  <a:close/>
                  <a:moveTo>
                    <a:pt x="1486" y="162998"/>
                  </a:moveTo>
                  <a:lnTo>
                    <a:pt x="682" y="173811"/>
                  </a:lnTo>
                  <a:lnTo>
                    <a:pt x="905" y="173826"/>
                  </a:lnTo>
                  <a:lnTo>
                    <a:pt x="1717" y="163014"/>
                  </a:lnTo>
                  <a:lnTo>
                    <a:pt x="1486" y="162998"/>
                  </a:lnTo>
                  <a:close/>
                  <a:moveTo>
                    <a:pt x="664" y="174035"/>
                  </a:moveTo>
                  <a:lnTo>
                    <a:pt x="1" y="182874"/>
                  </a:lnTo>
                  <a:lnTo>
                    <a:pt x="234" y="182892"/>
                  </a:lnTo>
                  <a:lnTo>
                    <a:pt x="889" y="174059"/>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0" name="Google Shape;17660;p44"/>
            <p:cNvSpPr/>
            <p:nvPr/>
          </p:nvSpPr>
          <p:spPr>
            <a:xfrm>
              <a:off x="3496875" y="560925"/>
              <a:ext cx="346675" cy="4572300"/>
            </a:xfrm>
            <a:custGeom>
              <a:avLst/>
              <a:gdLst/>
              <a:ahLst/>
              <a:cxnLst/>
              <a:rect l="l" t="t" r="r" b="b"/>
              <a:pathLst>
                <a:path w="13867" h="182892" extrusionOk="0">
                  <a:moveTo>
                    <a:pt x="13642" y="0"/>
                  </a:moveTo>
                  <a:lnTo>
                    <a:pt x="13029" y="8152"/>
                  </a:lnTo>
                  <a:lnTo>
                    <a:pt x="13259" y="8170"/>
                  </a:lnTo>
                  <a:lnTo>
                    <a:pt x="13866" y="18"/>
                  </a:lnTo>
                  <a:lnTo>
                    <a:pt x="13642" y="0"/>
                  </a:lnTo>
                  <a:close/>
                  <a:moveTo>
                    <a:pt x="13011" y="8385"/>
                  </a:moveTo>
                  <a:lnTo>
                    <a:pt x="12207" y="19198"/>
                  </a:lnTo>
                  <a:lnTo>
                    <a:pt x="12439" y="19216"/>
                  </a:lnTo>
                  <a:lnTo>
                    <a:pt x="13243" y="8401"/>
                  </a:lnTo>
                  <a:lnTo>
                    <a:pt x="13011" y="8385"/>
                  </a:lnTo>
                  <a:close/>
                  <a:moveTo>
                    <a:pt x="12191" y="19431"/>
                  </a:moveTo>
                  <a:lnTo>
                    <a:pt x="11387" y="30243"/>
                  </a:lnTo>
                  <a:lnTo>
                    <a:pt x="11610" y="30261"/>
                  </a:lnTo>
                  <a:lnTo>
                    <a:pt x="12424" y="19447"/>
                  </a:lnTo>
                  <a:lnTo>
                    <a:pt x="12191" y="19431"/>
                  </a:lnTo>
                  <a:close/>
                  <a:moveTo>
                    <a:pt x="11369" y="30468"/>
                  </a:moveTo>
                  <a:lnTo>
                    <a:pt x="10557" y="41281"/>
                  </a:lnTo>
                  <a:lnTo>
                    <a:pt x="10790" y="41297"/>
                  </a:lnTo>
                  <a:lnTo>
                    <a:pt x="11594" y="30484"/>
                  </a:lnTo>
                  <a:lnTo>
                    <a:pt x="11369" y="30468"/>
                  </a:lnTo>
                  <a:close/>
                  <a:moveTo>
                    <a:pt x="10541" y="41514"/>
                  </a:moveTo>
                  <a:lnTo>
                    <a:pt x="9737" y="52327"/>
                  </a:lnTo>
                  <a:lnTo>
                    <a:pt x="9968" y="52343"/>
                  </a:lnTo>
                  <a:lnTo>
                    <a:pt x="10772" y="41530"/>
                  </a:lnTo>
                  <a:lnTo>
                    <a:pt x="10541" y="41514"/>
                  </a:lnTo>
                  <a:close/>
                  <a:moveTo>
                    <a:pt x="9719" y="52560"/>
                  </a:moveTo>
                  <a:lnTo>
                    <a:pt x="8915" y="63372"/>
                  </a:lnTo>
                  <a:lnTo>
                    <a:pt x="9140" y="63388"/>
                  </a:lnTo>
                  <a:lnTo>
                    <a:pt x="9952" y="52575"/>
                  </a:lnTo>
                  <a:lnTo>
                    <a:pt x="9719" y="52560"/>
                  </a:lnTo>
                  <a:close/>
                  <a:moveTo>
                    <a:pt x="8899" y="63597"/>
                  </a:moveTo>
                  <a:lnTo>
                    <a:pt x="8085" y="74418"/>
                  </a:lnTo>
                  <a:lnTo>
                    <a:pt x="8318" y="74434"/>
                  </a:lnTo>
                  <a:lnTo>
                    <a:pt x="9122" y="63621"/>
                  </a:lnTo>
                  <a:lnTo>
                    <a:pt x="8899" y="63597"/>
                  </a:lnTo>
                  <a:close/>
                  <a:moveTo>
                    <a:pt x="8069" y="74643"/>
                  </a:moveTo>
                  <a:lnTo>
                    <a:pt x="7265" y="85456"/>
                  </a:lnTo>
                  <a:lnTo>
                    <a:pt x="7498" y="85471"/>
                  </a:lnTo>
                  <a:lnTo>
                    <a:pt x="8302" y="74659"/>
                  </a:lnTo>
                  <a:lnTo>
                    <a:pt x="8069" y="74643"/>
                  </a:lnTo>
                  <a:close/>
                  <a:moveTo>
                    <a:pt x="7249" y="85688"/>
                  </a:moveTo>
                  <a:lnTo>
                    <a:pt x="6443" y="96501"/>
                  </a:lnTo>
                  <a:lnTo>
                    <a:pt x="6668" y="96517"/>
                  </a:lnTo>
                  <a:lnTo>
                    <a:pt x="7480" y="85704"/>
                  </a:lnTo>
                  <a:lnTo>
                    <a:pt x="7249" y="85688"/>
                  </a:lnTo>
                  <a:close/>
                  <a:moveTo>
                    <a:pt x="6427" y="96734"/>
                  </a:moveTo>
                  <a:lnTo>
                    <a:pt x="5615" y="107547"/>
                  </a:lnTo>
                  <a:lnTo>
                    <a:pt x="5846" y="107563"/>
                  </a:lnTo>
                  <a:lnTo>
                    <a:pt x="6652" y="96750"/>
                  </a:lnTo>
                  <a:lnTo>
                    <a:pt x="6427" y="96734"/>
                  </a:lnTo>
                  <a:close/>
                  <a:moveTo>
                    <a:pt x="5597" y="107770"/>
                  </a:moveTo>
                  <a:lnTo>
                    <a:pt x="4793" y="118584"/>
                  </a:lnTo>
                  <a:lnTo>
                    <a:pt x="5026" y="118608"/>
                  </a:lnTo>
                  <a:lnTo>
                    <a:pt x="5830" y="107788"/>
                  </a:lnTo>
                  <a:lnTo>
                    <a:pt x="5597" y="107770"/>
                  </a:lnTo>
                  <a:close/>
                  <a:moveTo>
                    <a:pt x="4777" y="118815"/>
                  </a:moveTo>
                  <a:lnTo>
                    <a:pt x="3973" y="129630"/>
                  </a:lnTo>
                  <a:lnTo>
                    <a:pt x="4196" y="129646"/>
                  </a:lnTo>
                  <a:lnTo>
                    <a:pt x="5010" y="118833"/>
                  </a:lnTo>
                  <a:lnTo>
                    <a:pt x="4777" y="118815"/>
                  </a:lnTo>
                  <a:close/>
                  <a:moveTo>
                    <a:pt x="3955" y="129861"/>
                  </a:moveTo>
                  <a:lnTo>
                    <a:pt x="3143" y="140676"/>
                  </a:lnTo>
                  <a:lnTo>
                    <a:pt x="3376" y="140692"/>
                  </a:lnTo>
                  <a:lnTo>
                    <a:pt x="4180" y="129879"/>
                  </a:lnTo>
                  <a:lnTo>
                    <a:pt x="3955" y="129861"/>
                  </a:lnTo>
                  <a:close/>
                  <a:moveTo>
                    <a:pt x="3127" y="140907"/>
                  </a:moveTo>
                  <a:lnTo>
                    <a:pt x="2323" y="151721"/>
                  </a:lnTo>
                  <a:lnTo>
                    <a:pt x="2554" y="151737"/>
                  </a:lnTo>
                  <a:lnTo>
                    <a:pt x="3358" y="140924"/>
                  </a:lnTo>
                  <a:lnTo>
                    <a:pt x="3127" y="140907"/>
                  </a:lnTo>
                  <a:close/>
                  <a:moveTo>
                    <a:pt x="2305" y="151944"/>
                  </a:moveTo>
                  <a:lnTo>
                    <a:pt x="1501" y="162759"/>
                  </a:lnTo>
                  <a:lnTo>
                    <a:pt x="1726" y="162775"/>
                  </a:lnTo>
                  <a:lnTo>
                    <a:pt x="2538" y="151962"/>
                  </a:lnTo>
                  <a:lnTo>
                    <a:pt x="2305" y="151944"/>
                  </a:lnTo>
                  <a:close/>
                  <a:moveTo>
                    <a:pt x="1485" y="162990"/>
                  </a:moveTo>
                  <a:lnTo>
                    <a:pt x="671" y="173805"/>
                  </a:lnTo>
                  <a:lnTo>
                    <a:pt x="904" y="173820"/>
                  </a:lnTo>
                  <a:lnTo>
                    <a:pt x="1708" y="163008"/>
                  </a:lnTo>
                  <a:lnTo>
                    <a:pt x="1485" y="162990"/>
                  </a:lnTo>
                  <a:close/>
                  <a:moveTo>
                    <a:pt x="655" y="174035"/>
                  </a:moveTo>
                  <a:lnTo>
                    <a:pt x="1" y="182876"/>
                  </a:lnTo>
                  <a:lnTo>
                    <a:pt x="233" y="182892"/>
                  </a:lnTo>
                  <a:lnTo>
                    <a:pt x="888" y="174053"/>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1" name="Google Shape;17661;p44"/>
            <p:cNvSpPr/>
            <p:nvPr/>
          </p:nvSpPr>
          <p:spPr>
            <a:xfrm>
              <a:off x="3773025" y="581475"/>
              <a:ext cx="346675" cy="4572300"/>
            </a:xfrm>
            <a:custGeom>
              <a:avLst/>
              <a:gdLst/>
              <a:ahLst/>
              <a:cxnLst/>
              <a:rect l="l" t="t" r="r" b="b"/>
              <a:pathLst>
                <a:path w="13867" h="182892" extrusionOk="0">
                  <a:moveTo>
                    <a:pt x="13633" y="0"/>
                  </a:moveTo>
                  <a:lnTo>
                    <a:pt x="13028" y="8152"/>
                  </a:lnTo>
                  <a:lnTo>
                    <a:pt x="13259" y="8176"/>
                  </a:lnTo>
                  <a:lnTo>
                    <a:pt x="13866" y="16"/>
                  </a:lnTo>
                  <a:lnTo>
                    <a:pt x="13633" y="0"/>
                  </a:lnTo>
                  <a:close/>
                  <a:moveTo>
                    <a:pt x="13010" y="8383"/>
                  </a:moveTo>
                  <a:lnTo>
                    <a:pt x="12206" y="19198"/>
                  </a:lnTo>
                  <a:lnTo>
                    <a:pt x="12431" y="19214"/>
                  </a:lnTo>
                  <a:lnTo>
                    <a:pt x="13243" y="8401"/>
                  </a:lnTo>
                  <a:lnTo>
                    <a:pt x="13010" y="8383"/>
                  </a:lnTo>
                  <a:close/>
                  <a:moveTo>
                    <a:pt x="12190" y="19429"/>
                  </a:moveTo>
                  <a:lnTo>
                    <a:pt x="11378" y="30243"/>
                  </a:lnTo>
                  <a:lnTo>
                    <a:pt x="11609" y="30259"/>
                  </a:lnTo>
                  <a:lnTo>
                    <a:pt x="12413" y="19447"/>
                  </a:lnTo>
                  <a:lnTo>
                    <a:pt x="12190" y="19429"/>
                  </a:lnTo>
                  <a:close/>
                  <a:moveTo>
                    <a:pt x="11360" y="30474"/>
                  </a:moveTo>
                  <a:lnTo>
                    <a:pt x="10556" y="41289"/>
                  </a:lnTo>
                  <a:lnTo>
                    <a:pt x="10789" y="41305"/>
                  </a:lnTo>
                  <a:lnTo>
                    <a:pt x="11593" y="30492"/>
                  </a:lnTo>
                  <a:lnTo>
                    <a:pt x="11360" y="30474"/>
                  </a:lnTo>
                  <a:close/>
                  <a:moveTo>
                    <a:pt x="10540" y="41512"/>
                  </a:moveTo>
                  <a:lnTo>
                    <a:pt x="9736" y="52327"/>
                  </a:lnTo>
                  <a:lnTo>
                    <a:pt x="9959" y="52343"/>
                  </a:lnTo>
                  <a:lnTo>
                    <a:pt x="10771" y="41530"/>
                  </a:lnTo>
                  <a:lnTo>
                    <a:pt x="10540" y="41512"/>
                  </a:lnTo>
                  <a:close/>
                  <a:moveTo>
                    <a:pt x="9718" y="52557"/>
                  </a:moveTo>
                  <a:lnTo>
                    <a:pt x="8906" y="63372"/>
                  </a:lnTo>
                  <a:lnTo>
                    <a:pt x="9139" y="63388"/>
                  </a:lnTo>
                  <a:lnTo>
                    <a:pt x="9943" y="52575"/>
                  </a:lnTo>
                  <a:lnTo>
                    <a:pt x="9718" y="52557"/>
                  </a:lnTo>
                  <a:close/>
                  <a:moveTo>
                    <a:pt x="8891" y="63603"/>
                  </a:moveTo>
                  <a:lnTo>
                    <a:pt x="8085" y="74418"/>
                  </a:lnTo>
                  <a:lnTo>
                    <a:pt x="8317" y="74434"/>
                  </a:lnTo>
                  <a:lnTo>
                    <a:pt x="9121" y="63621"/>
                  </a:lnTo>
                  <a:lnTo>
                    <a:pt x="8891" y="63603"/>
                  </a:lnTo>
                  <a:close/>
                  <a:moveTo>
                    <a:pt x="8069" y="74649"/>
                  </a:moveTo>
                  <a:lnTo>
                    <a:pt x="7265" y="85463"/>
                  </a:lnTo>
                  <a:lnTo>
                    <a:pt x="7487" y="85479"/>
                  </a:lnTo>
                  <a:lnTo>
                    <a:pt x="8301" y="74667"/>
                  </a:lnTo>
                  <a:lnTo>
                    <a:pt x="8069" y="74649"/>
                  </a:lnTo>
                  <a:close/>
                  <a:moveTo>
                    <a:pt x="7249" y="85686"/>
                  </a:moveTo>
                  <a:lnTo>
                    <a:pt x="6435" y="96499"/>
                  </a:lnTo>
                  <a:lnTo>
                    <a:pt x="6667" y="96517"/>
                  </a:lnTo>
                  <a:lnTo>
                    <a:pt x="7472" y="85702"/>
                  </a:lnTo>
                  <a:lnTo>
                    <a:pt x="7249" y="85686"/>
                  </a:lnTo>
                  <a:close/>
                  <a:moveTo>
                    <a:pt x="6419" y="96732"/>
                  </a:moveTo>
                  <a:lnTo>
                    <a:pt x="5615" y="107545"/>
                  </a:lnTo>
                  <a:lnTo>
                    <a:pt x="5846" y="107563"/>
                  </a:lnTo>
                  <a:lnTo>
                    <a:pt x="6652" y="96748"/>
                  </a:lnTo>
                  <a:lnTo>
                    <a:pt x="6419" y="96732"/>
                  </a:lnTo>
                  <a:close/>
                  <a:moveTo>
                    <a:pt x="5597" y="107778"/>
                  </a:moveTo>
                  <a:lnTo>
                    <a:pt x="4793" y="118590"/>
                  </a:lnTo>
                  <a:lnTo>
                    <a:pt x="5018" y="118608"/>
                  </a:lnTo>
                  <a:lnTo>
                    <a:pt x="5830" y="107794"/>
                  </a:lnTo>
                  <a:lnTo>
                    <a:pt x="5597" y="107778"/>
                  </a:lnTo>
                  <a:close/>
                  <a:moveTo>
                    <a:pt x="4777" y="118815"/>
                  </a:moveTo>
                  <a:lnTo>
                    <a:pt x="3973" y="129636"/>
                  </a:lnTo>
                  <a:lnTo>
                    <a:pt x="4196" y="129654"/>
                  </a:lnTo>
                  <a:lnTo>
                    <a:pt x="5000" y="118839"/>
                  </a:lnTo>
                  <a:lnTo>
                    <a:pt x="4777" y="118815"/>
                  </a:lnTo>
                  <a:close/>
                  <a:moveTo>
                    <a:pt x="3947" y="129861"/>
                  </a:moveTo>
                  <a:lnTo>
                    <a:pt x="3143" y="140674"/>
                  </a:lnTo>
                  <a:lnTo>
                    <a:pt x="3376" y="140692"/>
                  </a:lnTo>
                  <a:lnTo>
                    <a:pt x="4180" y="129877"/>
                  </a:lnTo>
                  <a:lnTo>
                    <a:pt x="3947" y="129861"/>
                  </a:lnTo>
                  <a:close/>
                  <a:moveTo>
                    <a:pt x="3127" y="140906"/>
                  </a:moveTo>
                  <a:lnTo>
                    <a:pt x="2323" y="151719"/>
                  </a:lnTo>
                  <a:lnTo>
                    <a:pt x="2554" y="151737"/>
                  </a:lnTo>
                  <a:lnTo>
                    <a:pt x="3358" y="140922"/>
                  </a:lnTo>
                  <a:lnTo>
                    <a:pt x="3127" y="140906"/>
                  </a:lnTo>
                  <a:close/>
                  <a:moveTo>
                    <a:pt x="2305" y="151952"/>
                  </a:moveTo>
                  <a:lnTo>
                    <a:pt x="1501" y="162765"/>
                  </a:lnTo>
                  <a:lnTo>
                    <a:pt x="1726" y="162783"/>
                  </a:lnTo>
                  <a:lnTo>
                    <a:pt x="2530" y="151968"/>
                  </a:lnTo>
                  <a:lnTo>
                    <a:pt x="2305" y="151952"/>
                  </a:lnTo>
                  <a:close/>
                  <a:moveTo>
                    <a:pt x="1477" y="162990"/>
                  </a:moveTo>
                  <a:lnTo>
                    <a:pt x="671" y="173802"/>
                  </a:lnTo>
                  <a:lnTo>
                    <a:pt x="904" y="173828"/>
                  </a:lnTo>
                  <a:lnTo>
                    <a:pt x="1708" y="163006"/>
                  </a:lnTo>
                  <a:lnTo>
                    <a:pt x="1477" y="162990"/>
                  </a:lnTo>
                  <a:close/>
                  <a:moveTo>
                    <a:pt x="655" y="174035"/>
                  </a:moveTo>
                  <a:lnTo>
                    <a:pt x="0" y="182874"/>
                  </a:lnTo>
                  <a:lnTo>
                    <a:pt x="223" y="182892"/>
                  </a:lnTo>
                  <a:lnTo>
                    <a:pt x="888" y="174051"/>
                  </a:lnTo>
                  <a:lnTo>
                    <a:pt x="655"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2" name="Google Shape;17662;p44"/>
            <p:cNvSpPr/>
            <p:nvPr/>
          </p:nvSpPr>
          <p:spPr>
            <a:xfrm>
              <a:off x="4048950" y="601975"/>
              <a:ext cx="346875" cy="4572300"/>
            </a:xfrm>
            <a:custGeom>
              <a:avLst/>
              <a:gdLst/>
              <a:ahLst/>
              <a:cxnLst/>
              <a:rect l="l" t="t" r="r" b="b"/>
              <a:pathLst>
                <a:path w="13875" h="182892" extrusionOk="0">
                  <a:moveTo>
                    <a:pt x="13642" y="0"/>
                  </a:moveTo>
                  <a:lnTo>
                    <a:pt x="13037" y="8160"/>
                  </a:lnTo>
                  <a:lnTo>
                    <a:pt x="13260" y="8178"/>
                  </a:lnTo>
                  <a:lnTo>
                    <a:pt x="13875" y="18"/>
                  </a:lnTo>
                  <a:lnTo>
                    <a:pt x="13642" y="0"/>
                  </a:lnTo>
                  <a:close/>
                  <a:moveTo>
                    <a:pt x="13019" y="8385"/>
                  </a:moveTo>
                  <a:lnTo>
                    <a:pt x="12207" y="19206"/>
                  </a:lnTo>
                  <a:lnTo>
                    <a:pt x="12440" y="19224"/>
                  </a:lnTo>
                  <a:lnTo>
                    <a:pt x="13244" y="8409"/>
                  </a:lnTo>
                  <a:lnTo>
                    <a:pt x="13019" y="8385"/>
                  </a:lnTo>
                  <a:close/>
                  <a:moveTo>
                    <a:pt x="12191" y="19431"/>
                  </a:moveTo>
                  <a:lnTo>
                    <a:pt x="11387" y="30243"/>
                  </a:lnTo>
                  <a:lnTo>
                    <a:pt x="11618" y="30261"/>
                  </a:lnTo>
                  <a:lnTo>
                    <a:pt x="12422" y="19446"/>
                  </a:lnTo>
                  <a:lnTo>
                    <a:pt x="12191" y="19431"/>
                  </a:lnTo>
                  <a:close/>
                  <a:moveTo>
                    <a:pt x="11369" y="30476"/>
                  </a:moveTo>
                  <a:lnTo>
                    <a:pt x="10565" y="41289"/>
                  </a:lnTo>
                  <a:lnTo>
                    <a:pt x="10790" y="41307"/>
                  </a:lnTo>
                  <a:lnTo>
                    <a:pt x="11602" y="30492"/>
                  </a:lnTo>
                  <a:lnTo>
                    <a:pt x="11369" y="30476"/>
                  </a:lnTo>
                  <a:close/>
                  <a:moveTo>
                    <a:pt x="10549" y="41522"/>
                  </a:moveTo>
                  <a:lnTo>
                    <a:pt x="9745" y="52335"/>
                  </a:lnTo>
                  <a:lnTo>
                    <a:pt x="9968" y="52352"/>
                  </a:lnTo>
                  <a:lnTo>
                    <a:pt x="10772" y="41538"/>
                  </a:lnTo>
                  <a:lnTo>
                    <a:pt x="10549" y="41522"/>
                  </a:lnTo>
                  <a:close/>
                  <a:moveTo>
                    <a:pt x="9719" y="52559"/>
                  </a:moveTo>
                  <a:lnTo>
                    <a:pt x="8915" y="63372"/>
                  </a:lnTo>
                  <a:lnTo>
                    <a:pt x="9148" y="63398"/>
                  </a:lnTo>
                  <a:lnTo>
                    <a:pt x="9952" y="52575"/>
                  </a:lnTo>
                  <a:lnTo>
                    <a:pt x="9719" y="52559"/>
                  </a:lnTo>
                  <a:close/>
                  <a:moveTo>
                    <a:pt x="8899" y="63605"/>
                  </a:moveTo>
                  <a:lnTo>
                    <a:pt x="8093" y="74418"/>
                  </a:lnTo>
                  <a:lnTo>
                    <a:pt x="8326" y="74434"/>
                  </a:lnTo>
                  <a:lnTo>
                    <a:pt x="9130" y="63621"/>
                  </a:lnTo>
                  <a:lnTo>
                    <a:pt x="8899" y="63605"/>
                  </a:lnTo>
                  <a:close/>
                  <a:moveTo>
                    <a:pt x="8077" y="74651"/>
                  </a:moveTo>
                  <a:lnTo>
                    <a:pt x="7273" y="85463"/>
                  </a:lnTo>
                  <a:lnTo>
                    <a:pt x="7496" y="85479"/>
                  </a:lnTo>
                  <a:lnTo>
                    <a:pt x="8302" y="74667"/>
                  </a:lnTo>
                  <a:lnTo>
                    <a:pt x="8077" y="74651"/>
                  </a:lnTo>
                  <a:close/>
                  <a:moveTo>
                    <a:pt x="7247" y="85696"/>
                  </a:moveTo>
                  <a:lnTo>
                    <a:pt x="6443" y="96509"/>
                  </a:lnTo>
                  <a:lnTo>
                    <a:pt x="6676" y="96525"/>
                  </a:lnTo>
                  <a:lnTo>
                    <a:pt x="7480" y="85712"/>
                  </a:lnTo>
                  <a:lnTo>
                    <a:pt x="7247" y="85696"/>
                  </a:lnTo>
                  <a:close/>
                  <a:moveTo>
                    <a:pt x="6427" y="96734"/>
                  </a:moveTo>
                  <a:lnTo>
                    <a:pt x="5623" y="107547"/>
                  </a:lnTo>
                  <a:lnTo>
                    <a:pt x="5854" y="107563"/>
                  </a:lnTo>
                  <a:lnTo>
                    <a:pt x="6660" y="96750"/>
                  </a:lnTo>
                  <a:lnTo>
                    <a:pt x="6427" y="96734"/>
                  </a:lnTo>
                  <a:close/>
                  <a:moveTo>
                    <a:pt x="5605" y="107780"/>
                  </a:moveTo>
                  <a:lnTo>
                    <a:pt x="4801" y="118592"/>
                  </a:lnTo>
                  <a:lnTo>
                    <a:pt x="5026" y="118608"/>
                  </a:lnTo>
                  <a:lnTo>
                    <a:pt x="5830" y="107795"/>
                  </a:lnTo>
                  <a:lnTo>
                    <a:pt x="5605" y="107780"/>
                  </a:lnTo>
                  <a:close/>
                  <a:moveTo>
                    <a:pt x="4785" y="118825"/>
                  </a:moveTo>
                  <a:lnTo>
                    <a:pt x="3973" y="129638"/>
                  </a:lnTo>
                  <a:lnTo>
                    <a:pt x="4204" y="129654"/>
                  </a:lnTo>
                  <a:lnTo>
                    <a:pt x="5008" y="118841"/>
                  </a:lnTo>
                  <a:lnTo>
                    <a:pt x="4785" y="118825"/>
                  </a:lnTo>
                  <a:close/>
                  <a:moveTo>
                    <a:pt x="3956" y="129871"/>
                  </a:moveTo>
                  <a:lnTo>
                    <a:pt x="3151" y="140684"/>
                  </a:lnTo>
                  <a:lnTo>
                    <a:pt x="3384" y="140699"/>
                  </a:lnTo>
                  <a:lnTo>
                    <a:pt x="4188" y="129887"/>
                  </a:lnTo>
                  <a:lnTo>
                    <a:pt x="3956" y="129871"/>
                  </a:lnTo>
                  <a:close/>
                  <a:moveTo>
                    <a:pt x="3136" y="140906"/>
                  </a:moveTo>
                  <a:lnTo>
                    <a:pt x="2332" y="151721"/>
                  </a:lnTo>
                  <a:lnTo>
                    <a:pt x="2554" y="151737"/>
                  </a:lnTo>
                  <a:lnTo>
                    <a:pt x="3366" y="140924"/>
                  </a:lnTo>
                  <a:lnTo>
                    <a:pt x="3136" y="140906"/>
                  </a:lnTo>
                  <a:close/>
                  <a:moveTo>
                    <a:pt x="2314" y="151952"/>
                  </a:moveTo>
                  <a:lnTo>
                    <a:pt x="1502" y="162767"/>
                  </a:lnTo>
                  <a:lnTo>
                    <a:pt x="1734" y="162783"/>
                  </a:lnTo>
                  <a:lnTo>
                    <a:pt x="2538" y="151970"/>
                  </a:lnTo>
                  <a:lnTo>
                    <a:pt x="2314" y="151952"/>
                  </a:lnTo>
                  <a:close/>
                  <a:moveTo>
                    <a:pt x="1486" y="162998"/>
                  </a:moveTo>
                  <a:lnTo>
                    <a:pt x="680" y="173812"/>
                  </a:lnTo>
                  <a:lnTo>
                    <a:pt x="912" y="173828"/>
                  </a:lnTo>
                  <a:lnTo>
                    <a:pt x="1717" y="163016"/>
                  </a:lnTo>
                  <a:lnTo>
                    <a:pt x="1486" y="162998"/>
                  </a:lnTo>
                  <a:close/>
                  <a:moveTo>
                    <a:pt x="664" y="174035"/>
                  </a:moveTo>
                  <a:lnTo>
                    <a:pt x="1" y="182876"/>
                  </a:lnTo>
                  <a:lnTo>
                    <a:pt x="232" y="182892"/>
                  </a:lnTo>
                  <a:lnTo>
                    <a:pt x="897" y="174061"/>
                  </a:lnTo>
                  <a:lnTo>
                    <a:pt x="664"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3" name="Google Shape;17663;p44"/>
            <p:cNvSpPr/>
            <p:nvPr/>
          </p:nvSpPr>
          <p:spPr>
            <a:xfrm>
              <a:off x="4325100" y="622725"/>
              <a:ext cx="346875" cy="4572300"/>
            </a:xfrm>
            <a:custGeom>
              <a:avLst/>
              <a:gdLst/>
              <a:ahLst/>
              <a:cxnLst/>
              <a:rect l="l" t="t" r="r" b="b"/>
              <a:pathLst>
                <a:path w="13875" h="182892" extrusionOk="0">
                  <a:moveTo>
                    <a:pt x="13642" y="0"/>
                  </a:moveTo>
                  <a:lnTo>
                    <a:pt x="13036" y="8152"/>
                  </a:lnTo>
                  <a:lnTo>
                    <a:pt x="13259" y="8168"/>
                  </a:lnTo>
                  <a:lnTo>
                    <a:pt x="13874" y="16"/>
                  </a:lnTo>
                  <a:lnTo>
                    <a:pt x="13642" y="0"/>
                  </a:lnTo>
                  <a:close/>
                  <a:moveTo>
                    <a:pt x="13011" y="8385"/>
                  </a:moveTo>
                  <a:lnTo>
                    <a:pt x="12207" y="19198"/>
                  </a:lnTo>
                  <a:lnTo>
                    <a:pt x="12439" y="19214"/>
                  </a:lnTo>
                  <a:lnTo>
                    <a:pt x="13243" y="8401"/>
                  </a:lnTo>
                  <a:lnTo>
                    <a:pt x="13011" y="8385"/>
                  </a:lnTo>
                  <a:close/>
                  <a:moveTo>
                    <a:pt x="12191" y="19430"/>
                  </a:moveTo>
                  <a:lnTo>
                    <a:pt x="11387" y="30243"/>
                  </a:lnTo>
                  <a:lnTo>
                    <a:pt x="11617" y="30259"/>
                  </a:lnTo>
                  <a:lnTo>
                    <a:pt x="12422" y="19446"/>
                  </a:lnTo>
                  <a:lnTo>
                    <a:pt x="12191" y="19430"/>
                  </a:lnTo>
                  <a:close/>
                  <a:moveTo>
                    <a:pt x="11369" y="30466"/>
                  </a:moveTo>
                  <a:lnTo>
                    <a:pt x="10565" y="41281"/>
                  </a:lnTo>
                  <a:lnTo>
                    <a:pt x="10790" y="41297"/>
                  </a:lnTo>
                  <a:lnTo>
                    <a:pt x="11594" y="30484"/>
                  </a:lnTo>
                  <a:lnTo>
                    <a:pt x="11369" y="30466"/>
                  </a:lnTo>
                  <a:close/>
                  <a:moveTo>
                    <a:pt x="10541" y="41512"/>
                  </a:moveTo>
                  <a:lnTo>
                    <a:pt x="9735" y="52327"/>
                  </a:lnTo>
                  <a:lnTo>
                    <a:pt x="9968" y="52342"/>
                  </a:lnTo>
                  <a:lnTo>
                    <a:pt x="10772" y="41530"/>
                  </a:lnTo>
                  <a:lnTo>
                    <a:pt x="10541" y="41512"/>
                  </a:lnTo>
                  <a:close/>
                  <a:moveTo>
                    <a:pt x="9719" y="52557"/>
                  </a:moveTo>
                  <a:lnTo>
                    <a:pt x="8915" y="63372"/>
                  </a:lnTo>
                  <a:lnTo>
                    <a:pt x="9148" y="63388"/>
                  </a:lnTo>
                  <a:lnTo>
                    <a:pt x="9952" y="52575"/>
                  </a:lnTo>
                  <a:lnTo>
                    <a:pt x="9719" y="52557"/>
                  </a:lnTo>
                  <a:close/>
                  <a:moveTo>
                    <a:pt x="8899" y="63595"/>
                  </a:moveTo>
                  <a:lnTo>
                    <a:pt x="8093" y="74418"/>
                  </a:lnTo>
                  <a:lnTo>
                    <a:pt x="8318" y="74434"/>
                  </a:lnTo>
                  <a:lnTo>
                    <a:pt x="9122" y="63621"/>
                  </a:lnTo>
                  <a:lnTo>
                    <a:pt x="8899" y="63595"/>
                  </a:lnTo>
                  <a:close/>
                  <a:moveTo>
                    <a:pt x="8077" y="74641"/>
                  </a:moveTo>
                  <a:lnTo>
                    <a:pt x="7265" y="85455"/>
                  </a:lnTo>
                  <a:lnTo>
                    <a:pt x="7496" y="85471"/>
                  </a:lnTo>
                  <a:lnTo>
                    <a:pt x="8302" y="74659"/>
                  </a:lnTo>
                  <a:lnTo>
                    <a:pt x="8077" y="74641"/>
                  </a:lnTo>
                  <a:close/>
                  <a:moveTo>
                    <a:pt x="7247" y="85686"/>
                  </a:moveTo>
                  <a:lnTo>
                    <a:pt x="6443" y="96501"/>
                  </a:lnTo>
                  <a:lnTo>
                    <a:pt x="6676" y="96517"/>
                  </a:lnTo>
                  <a:lnTo>
                    <a:pt x="7480" y="85704"/>
                  </a:lnTo>
                  <a:lnTo>
                    <a:pt x="7247" y="85686"/>
                  </a:lnTo>
                  <a:close/>
                  <a:moveTo>
                    <a:pt x="6427" y="96732"/>
                  </a:moveTo>
                  <a:lnTo>
                    <a:pt x="5623" y="107547"/>
                  </a:lnTo>
                  <a:lnTo>
                    <a:pt x="5846" y="107563"/>
                  </a:lnTo>
                  <a:lnTo>
                    <a:pt x="6660" y="96750"/>
                  </a:lnTo>
                  <a:lnTo>
                    <a:pt x="6427" y="96732"/>
                  </a:lnTo>
                  <a:close/>
                  <a:moveTo>
                    <a:pt x="5605" y="107770"/>
                  </a:moveTo>
                  <a:lnTo>
                    <a:pt x="4793" y="118582"/>
                  </a:lnTo>
                  <a:lnTo>
                    <a:pt x="5026" y="118608"/>
                  </a:lnTo>
                  <a:lnTo>
                    <a:pt x="5830" y="107785"/>
                  </a:lnTo>
                  <a:lnTo>
                    <a:pt x="5605" y="107770"/>
                  </a:lnTo>
                  <a:close/>
                  <a:moveTo>
                    <a:pt x="4777" y="118815"/>
                  </a:moveTo>
                  <a:lnTo>
                    <a:pt x="3973" y="129628"/>
                  </a:lnTo>
                  <a:lnTo>
                    <a:pt x="4204" y="129646"/>
                  </a:lnTo>
                  <a:lnTo>
                    <a:pt x="5008" y="118831"/>
                  </a:lnTo>
                  <a:lnTo>
                    <a:pt x="4777" y="118815"/>
                  </a:lnTo>
                  <a:close/>
                  <a:moveTo>
                    <a:pt x="3955" y="129861"/>
                  </a:moveTo>
                  <a:lnTo>
                    <a:pt x="3151" y="140673"/>
                  </a:lnTo>
                  <a:lnTo>
                    <a:pt x="3376" y="140691"/>
                  </a:lnTo>
                  <a:lnTo>
                    <a:pt x="4188" y="129877"/>
                  </a:lnTo>
                  <a:lnTo>
                    <a:pt x="3955" y="129861"/>
                  </a:lnTo>
                  <a:close/>
                  <a:moveTo>
                    <a:pt x="3135" y="140906"/>
                  </a:moveTo>
                  <a:lnTo>
                    <a:pt x="2321" y="151719"/>
                  </a:lnTo>
                  <a:lnTo>
                    <a:pt x="2554" y="151737"/>
                  </a:lnTo>
                  <a:lnTo>
                    <a:pt x="3358" y="140922"/>
                  </a:lnTo>
                  <a:lnTo>
                    <a:pt x="3135" y="140906"/>
                  </a:lnTo>
                  <a:close/>
                  <a:moveTo>
                    <a:pt x="2305" y="151944"/>
                  </a:moveTo>
                  <a:lnTo>
                    <a:pt x="1501" y="162757"/>
                  </a:lnTo>
                  <a:lnTo>
                    <a:pt x="1734" y="162775"/>
                  </a:lnTo>
                  <a:lnTo>
                    <a:pt x="2538" y="151960"/>
                  </a:lnTo>
                  <a:lnTo>
                    <a:pt x="2305" y="151944"/>
                  </a:lnTo>
                  <a:close/>
                  <a:moveTo>
                    <a:pt x="1485" y="162990"/>
                  </a:moveTo>
                  <a:lnTo>
                    <a:pt x="679" y="173802"/>
                  </a:lnTo>
                  <a:lnTo>
                    <a:pt x="904" y="173820"/>
                  </a:lnTo>
                  <a:lnTo>
                    <a:pt x="1716" y="163006"/>
                  </a:lnTo>
                  <a:lnTo>
                    <a:pt x="1485" y="162990"/>
                  </a:lnTo>
                  <a:close/>
                  <a:moveTo>
                    <a:pt x="663" y="174035"/>
                  </a:moveTo>
                  <a:lnTo>
                    <a:pt x="1" y="182876"/>
                  </a:lnTo>
                  <a:lnTo>
                    <a:pt x="231" y="182892"/>
                  </a:lnTo>
                  <a:lnTo>
                    <a:pt x="888" y="174051"/>
                  </a:lnTo>
                  <a:lnTo>
                    <a:pt x="663"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4" name="Google Shape;17664;p44"/>
            <p:cNvSpPr/>
            <p:nvPr/>
          </p:nvSpPr>
          <p:spPr>
            <a:xfrm>
              <a:off x="4601250" y="643275"/>
              <a:ext cx="346625" cy="4572250"/>
            </a:xfrm>
            <a:custGeom>
              <a:avLst/>
              <a:gdLst/>
              <a:ahLst/>
              <a:cxnLst/>
              <a:rect l="l" t="t" r="r" b="b"/>
              <a:pathLst>
                <a:path w="13865" h="182890" extrusionOk="0">
                  <a:moveTo>
                    <a:pt x="13641" y="0"/>
                  </a:moveTo>
                  <a:lnTo>
                    <a:pt x="13028" y="8150"/>
                  </a:lnTo>
                  <a:lnTo>
                    <a:pt x="13259" y="8176"/>
                  </a:lnTo>
                  <a:lnTo>
                    <a:pt x="13864" y="16"/>
                  </a:lnTo>
                  <a:lnTo>
                    <a:pt x="13641" y="0"/>
                  </a:lnTo>
                  <a:close/>
                  <a:moveTo>
                    <a:pt x="13010" y="8383"/>
                  </a:moveTo>
                  <a:lnTo>
                    <a:pt x="12206" y="19196"/>
                  </a:lnTo>
                  <a:lnTo>
                    <a:pt x="12439" y="19214"/>
                  </a:lnTo>
                  <a:lnTo>
                    <a:pt x="13243" y="8399"/>
                  </a:lnTo>
                  <a:lnTo>
                    <a:pt x="13010" y="8383"/>
                  </a:lnTo>
                  <a:close/>
                  <a:moveTo>
                    <a:pt x="12190" y="19428"/>
                  </a:moveTo>
                  <a:lnTo>
                    <a:pt x="11386" y="30241"/>
                  </a:lnTo>
                  <a:lnTo>
                    <a:pt x="11609" y="30259"/>
                  </a:lnTo>
                  <a:lnTo>
                    <a:pt x="12421" y="19444"/>
                  </a:lnTo>
                  <a:lnTo>
                    <a:pt x="12190" y="19428"/>
                  </a:lnTo>
                  <a:close/>
                  <a:moveTo>
                    <a:pt x="11368" y="30474"/>
                  </a:moveTo>
                  <a:lnTo>
                    <a:pt x="10556" y="41287"/>
                  </a:lnTo>
                  <a:lnTo>
                    <a:pt x="10789" y="41305"/>
                  </a:lnTo>
                  <a:lnTo>
                    <a:pt x="11593" y="30490"/>
                  </a:lnTo>
                  <a:lnTo>
                    <a:pt x="11368" y="30474"/>
                  </a:lnTo>
                  <a:close/>
                  <a:moveTo>
                    <a:pt x="10540" y="41512"/>
                  </a:moveTo>
                  <a:lnTo>
                    <a:pt x="9734" y="52324"/>
                  </a:lnTo>
                  <a:lnTo>
                    <a:pt x="9967" y="52342"/>
                  </a:lnTo>
                  <a:lnTo>
                    <a:pt x="10771" y="41528"/>
                  </a:lnTo>
                  <a:lnTo>
                    <a:pt x="10540" y="41512"/>
                  </a:lnTo>
                  <a:close/>
                  <a:moveTo>
                    <a:pt x="9718" y="52557"/>
                  </a:moveTo>
                  <a:lnTo>
                    <a:pt x="8914" y="63370"/>
                  </a:lnTo>
                  <a:lnTo>
                    <a:pt x="9137" y="63388"/>
                  </a:lnTo>
                  <a:lnTo>
                    <a:pt x="9951" y="52573"/>
                  </a:lnTo>
                  <a:lnTo>
                    <a:pt x="9718" y="52557"/>
                  </a:lnTo>
                  <a:close/>
                  <a:moveTo>
                    <a:pt x="8898" y="63603"/>
                  </a:moveTo>
                  <a:lnTo>
                    <a:pt x="8084" y="74416"/>
                  </a:lnTo>
                  <a:lnTo>
                    <a:pt x="8317" y="74434"/>
                  </a:lnTo>
                  <a:lnTo>
                    <a:pt x="9121" y="63619"/>
                  </a:lnTo>
                  <a:lnTo>
                    <a:pt x="8898" y="63603"/>
                  </a:lnTo>
                  <a:close/>
                  <a:moveTo>
                    <a:pt x="8069" y="74649"/>
                  </a:moveTo>
                  <a:lnTo>
                    <a:pt x="7265" y="85461"/>
                  </a:lnTo>
                  <a:lnTo>
                    <a:pt x="7495" y="85479"/>
                  </a:lnTo>
                  <a:lnTo>
                    <a:pt x="8301" y="74664"/>
                  </a:lnTo>
                  <a:lnTo>
                    <a:pt x="8069" y="74649"/>
                  </a:lnTo>
                  <a:close/>
                  <a:moveTo>
                    <a:pt x="7247" y="85686"/>
                  </a:moveTo>
                  <a:lnTo>
                    <a:pt x="6443" y="96499"/>
                  </a:lnTo>
                  <a:lnTo>
                    <a:pt x="6667" y="96515"/>
                  </a:lnTo>
                  <a:lnTo>
                    <a:pt x="7479" y="85702"/>
                  </a:lnTo>
                  <a:lnTo>
                    <a:pt x="7247" y="85686"/>
                  </a:lnTo>
                  <a:close/>
                  <a:moveTo>
                    <a:pt x="6427" y="96732"/>
                  </a:moveTo>
                  <a:lnTo>
                    <a:pt x="5615" y="107545"/>
                  </a:lnTo>
                  <a:lnTo>
                    <a:pt x="5846" y="107560"/>
                  </a:lnTo>
                  <a:lnTo>
                    <a:pt x="6650" y="96748"/>
                  </a:lnTo>
                  <a:lnTo>
                    <a:pt x="6427" y="96732"/>
                  </a:lnTo>
                  <a:close/>
                  <a:moveTo>
                    <a:pt x="5597" y="107777"/>
                  </a:moveTo>
                  <a:lnTo>
                    <a:pt x="4793" y="118590"/>
                  </a:lnTo>
                  <a:lnTo>
                    <a:pt x="5026" y="118606"/>
                  </a:lnTo>
                  <a:lnTo>
                    <a:pt x="5830" y="107793"/>
                  </a:lnTo>
                  <a:lnTo>
                    <a:pt x="5597" y="107777"/>
                  </a:lnTo>
                  <a:close/>
                  <a:moveTo>
                    <a:pt x="4777" y="118815"/>
                  </a:moveTo>
                  <a:lnTo>
                    <a:pt x="3973" y="129636"/>
                  </a:lnTo>
                  <a:lnTo>
                    <a:pt x="4196" y="129652"/>
                  </a:lnTo>
                  <a:lnTo>
                    <a:pt x="5008" y="118839"/>
                  </a:lnTo>
                  <a:lnTo>
                    <a:pt x="4777" y="118815"/>
                  </a:lnTo>
                  <a:close/>
                  <a:moveTo>
                    <a:pt x="3955" y="129861"/>
                  </a:moveTo>
                  <a:lnTo>
                    <a:pt x="3143" y="140673"/>
                  </a:lnTo>
                  <a:lnTo>
                    <a:pt x="3376" y="140689"/>
                  </a:lnTo>
                  <a:lnTo>
                    <a:pt x="4180" y="129877"/>
                  </a:lnTo>
                  <a:lnTo>
                    <a:pt x="3955" y="129861"/>
                  </a:lnTo>
                  <a:close/>
                  <a:moveTo>
                    <a:pt x="3127" y="140906"/>
                  </a:moveTo>
                  <a:lnTo>
                    <a:pt x="2321" y="151719"/>
                  </a:lnTo>
                  <a:lnTo>
                    <a:pt x="2554" y="151735"/>
                  </a:lnTo>
                  <a:lnTo>
                    <a:pt x="3358" y="140922"/>
                  </a:lnTo>
                  <a:lnTo>
                    <a:pt x="3127" y="140906"/>
                  </a:lnTo>
                  <a:close/>
                  <a:moveTo>
                    <a:pt x="2305" y="151952"/>
                  </a:moveTo>
                  <a:lnTo>
                    <a:pt x="1501" y="162765"/>
                  </a:lnTo>
                  <a:lnTo>
                    <a:pt x="1724" y="162781"/>
                  </a:lnTo>
                  <a:lnTo>
                    <a:pt x="2538" y="151968"/>
                  </a:lnTo>
                  <a:lnTo>
                    <a:pt x="2305" y="151952"/>
                  </a:lnTo>
                  <a:close/>
                  <a:moveTo>
                    <a:pt x="1485" y="162988"/>
                  </a:moveTo>
                  <a:lnTo>
                    <a:pt x="671" y="173802"/>
                  </a:lnTo>
                  <a:lnTo>
                    <a:pt x="904" y="173826"/>
                  </a:lnTo>
                  <a:lnTo>
                    <a:pt x="1708" y="163005"/>
                  </a:lnTo>
                  <a:lnTo>
                    <a:pt x="1485" y="162988"/>
                  </a:lnTo>
                  <a:close/>
                  <a:moveTo>
                    <a:pt x="655" y="174033"/>
                  </a:moveTo>
                  <a:lnTo>
                    <a:pt x="0" y="182874"/>
                  </a:lnTo>
                  <a:lnTo>
                    <a:pt x="231" y="182890"/>
                  </a:lnTo>
                  <a:lnTo>
                    <a:pt x="888" y="174051"/>
                  </a:lnTo>
                  <a:lnTo>
                    <a:pt x="655" y="17403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5" name="Google Shape;17665;p44"/>
            <p:cNvSpPr/>
            <p:nvPr/>
          </p:nvSpPr>
          <p:spPr>
            <a:xfrm>
              <a:off x="4877375" y="663775"/>
              <a:ext cx="346625" cy="4572300"/>
            </a:xfrm>
            <a:custGeom>
              <a:avLst/>
              <a:gdLst/>
              <a:ahLst/>
              <a:cxnLst/>
              <a:rect l="l" t="t" r="r" b="b"/>
              <a:pathLst>
                <a:path w="13865" h="182892" extrusionOk="0">
                  <a:moveTo>
                    <a:pt x="13634" y="0"/>
                  </a:moveTo>
                  <a:lnTo>
                    <a:pt x="13029" y="8160"/>
                  </a:lnTo>
                  <a:lnTo>
                    <a:pt x="13260" y="8176"/>
                  </a:lnTo>
                  <a:lnTo>
                    <a:pt x="13865" y="16"/>
                  </a:lnTo>
                  <a:lnTo>
                    <a:pt x="13634" y="0"/>
                  </a:lnTo>
                  <a:close/>
                  <a:moveTo>
                    <a:pt x="13011" y="8385"/>
                  </a:moveTo>
                  <a:lnTo>
                    <a:pt x="12207" y="19206"/>
                  </a:lnTo>
                  <a:lnTo>
                    <a:pt x="12432" y="19221"/>
                  </a:lnTo>
                  <a:lnTo>
                    <a:pt x="13244" y="8409"/>
                  </a:lnTo>
                  <a:lnTo>
                    <a:pt x="13011" y="8385"/>
                  </a:lnTo>
                  <a:close/>
                  <a:moveTo>
                    <a:pt x="12191" y="19430"/>
                  </a:moveTo>
                  <a:lnTo>
                    <a:pt x="11377" y="30243"/>
                  </a:lnTo>
                  <a:lnTo>
                    <a:pt x="11610" y="30259"/>
                  </a:lnTo>
                  <a:lnTo>
                    <a:pt x="12414" y="19446"/>
                  </a:lnTo>
                  <a:lnTo>
                    <a:pt x="12191" y="19430"/>
                  </a:lnTo>
                  <a:close/>
                  <a:moveTo>
                    <a:pt x="11361" y="30476"/>
                  </a:moveTo>
                  <a:lnTo>
                    <a:pt x="10557" y="41289"/>
                  </a:lnTo>
                  <a:lnTo>
                    <a:pt x="10790" y="41305"/>
                  </a:lnTo>
                  <a:lnTo>
                    <a:pt x="11594" y="30492"/>
                  </a:lnTo>
                  <a:lnTo>
                    <a:pt x="11361" y="30476"/>
                  </a:lnTo>
                  <a:close/>
                  <a:moveTo>
                    <a:pt x="10541" y="41522"/>
                  </a:moveTo>
                  <a:lnTo>
                    <a:pt x="9735" y="52334"/>
                  </a:lnTo>
                  <a:lnTo>
                    <a:pt x="9960" y="52350"/>
                  </a:lnTo>
                  <a:lnTo>
                    <a:pt x="10772" y="41538"/>
                  </a:lnTo>
                  <a:lnTo>
                    <a:pt x="10541" y="41522"/>
                  </a:lnTo>
                  <a:close/>
                  <a:moveTo>
                    <a:pt x="9719" y="52557"/>
                  </a:moveTo>
                  <a:lnTo>
                    <a:pt x="8907" y="63372"/>
                  </a:lnTo>
                  <a:lnTo>
                    <a:pt x="9138" y="63396"/>
                  </a:lnTo>
                  <a:lnTo>
                    <a:pt x="9944" y="52575"/>
                  </a:lnTo>
                  <a:lnTo>
                    <a:pt x="9719" y="52557"/>
                  </a:lnTo>
                  <a:close/>
                  <a:moveTo>
                    <a:pt x="8889" y="63603"/>
                  </a:moveTo>
                  <a:lnTo>
                    <a:pt x="8085" y="74418"/>
                  </a:lnTo>
                  <a:lnTo>
                    <a:pt x="8318" y="74434"/>
                  </a:lnTo>
                  <a:lnTo>
                    <a:pt x="9122" y="63621"/>
                  </a:lnTo>
                  <a:lnTo>
                    <a:pt x="8889" y="63603"/>
                  </a:lnTo>
                  <a:close/>
                  <a:moveTo>
                    <a:pt x="8069" y="74649"/>
                  </a:moveTo>
                  <a:lnTo>
                    <a:pt x="7265" y="85463"/>
                  </a:lnTo>
                  <a:lnTo>
                    <a:pt x="7488" y="85479"/>
                  </a:lnTo>
                  <a:lnTo>
                    <a:pt x="8302" y="74666"/>
                  </a:lnTo>
                  <a:lnTo>
                    <a:pt x="8069" y="74649"/>
                  </a:lnTo>
                  <a:close/>
                  <a:moveTo>
                    <a:pt x="7247" y="85694"/>
                  </a:moveTo>
                  <a:lnTo>
                    <a:pt x="6435" y="96509"/>
                  </a:lnTo>
                  <a:lnTo>
                    <a:pt x="6668" y="96525"/>
                  </a:lnTo>
                  <a:lnTo>
                    <a:pt x="7472" y="85712"/>
                  </a:lnTo>
                  <a:lnTo>
                    <a:pt x="7247" y="85694"/>
                  </a:lnTo>
                  <a:close/>
                  <a:moveTo>
                    <a:pt x="6419" y="96732"/>
                  </a:moveTo>
                  <a:lnTo>
                    <a:pt x="5615" y="107547"/>
                  </a:lnTo>
                  <a:lnTo>
                    <a:pt x="5846" y="107562"/>
                  </a:lnTo>
                  <a:lnTo>
                    <a:pt x="6650" y="96750"/>
                  </a:lnTo>
                  <a:lnTo>
                    <a:pt x="6419" y="96732"/>
                  </a:lnTo>
                  <a:close/>
                  <a:moveTo>
                    <a:pt x="5597" y="107777"/>
                  </a:moveTo>
                  <a:lnTo>
                    <a:pt x="4793" y="118592"/>
                  </a:lnTo>
                  <a:lnTo>
                    <a:pt x="5018" y="118608"/>
                  </a:lnTo>
                  <a:lnTo>
                    <a:pt x="5830" y="107795"/>
                  </a:lnTo>
                  <a:lnTo>
                    <a:pt x="5597" y="107777"/>
                  </a:lnTo>
                  <a:close/>
                  <a:moveTo>
                    <a:pt x="4777" y="118823"/>
                  </a:moveTo>
                  <a:lnTo>
                    <a:pt x="3963" y="129638"/>
                  </a:lnTo>
                  <a:lnTo>
                    <a:pt x="4196" y="129654"/>
                  </a:lnTo>
                  <a:lnTo>
                    <a:pt x="5000" y="118841"/>
                  </a:lnTo>
                  <a:lnTo>
                    <a:pt x="4777" y="118823"/>
                  </a:lnTo>
                  <a:close/>
                  <a:moveTo>
                    <a:pt x="3948" y="129869"/>
                  </a:moveTo>
                  <a:lnTo>
                    <a:pt x="3143" y="140683"/>
                  </a:lnTo>
                  <a:lnTo>
                    <a:pt x="3376" y="140699"/>
                  </a:lnTo>
                  <a:lnTo>
                    <a:pt x="4180" y="129887"/>
                  </a:lnTo>
                  <a:lnTo>
                    <a:pt x="3948" y="129869"/>
                  </a:lnTo>
                  <a:close/>
                  <a:moveTo>
                    <a:pt x="3128" y="140906"/>
                  </a:moveTo>
                  <a:lnTo>
                    <a:pt x="2322" y="151719"/>
                  </a:lnTo>
                  <a:lnTo>
                    <a:pt x="2546" y="151737"/>
                  </a:lnTo>
                  <a:lnTo>
                    <a:pt x="3358" y="140922"/>
                  </a:lnTo>
                  <a:lnTo>
                    <a:pt x="3128" y="140906"/>
                  </a:lnTo>
                  <a:close/>
                  <a:moveTo>
                    <a:pt x="2306" y="151952"/>
                  </a:moveTo>
                  <a:lnTo>
                    <a:pt x="1494" y="162765"/>
                  </a:lnTo>
                  <a:lnTo>
                    <a:pt x="1724" y="162783"/>
                  </a:lnTo>
                  <a:lnTo>
                    <a:pt x="2530" y="151968"/>
                  </a:lnTo>
                  <a:lnTo>
                    <a:pt x="2306" y="151952"/>
                  </a:lnTo>
                  <a:close/>
                  <a:moveTo>
                    <a:pt x="1476" y="162997"/>
                  </a:moveTo>
                  <a:lnTo>
                    <a:pt x="672" y="173810"/>
                  </a:lnTo>
                  <a:lnTo>
                    <a:pt x="904" y="173828"/>
                  </a:lnTo>
                  <a:lnTo>
                    <a:pt x="1709" y="163013"/>
                  </a:lnTo>
                  <a:lnTo>
                    <a:pt x="1476" y="162997"/>
                  </a:lnTo>
                  <a:close/>
                  <a:moveTo>
                    <a:pt x="656" y="174035"/>
                  </a:moveTo>
                  <a:lnTo>
                    <a:pt x="1" y="182876"/>
                  </a:lnTo>
                  <a:lnTo>
                    <a:pt x="224" y="182892"/>
                  </a:lnTo>
                  <a:lnTo>
                    <a:pt x="889" y="174059"/>
                  </a:lnTo>
                  <a:lnTo>
                    <a:pt x="656" y="174035"/>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6" name="Google Shape;17666;p44"/>
            <p:cNvSpPr/>
            <p:nvPr/>
          </p:nvSpPr>
          <p:spPr>
            <a:xfrm>
              <a:off x="5153325" y="684325"/>
              <a:ext cx="346825" cy="4572500"/>
            </a:xfrm>
            <a:custGeom>
              <a:avLst/>
              <a:gdLst/>
              <a:ahLst/>
              <a:cxnLst/>
              <a:rect l="l" t="t" r="r" b="b"/>
              <a:pathLst>
                <a:path w="13873" h="182900" extrusionOk="0">
                  <a:moveTo>
                    <a:pt x="13641" y="0"/>
                  </a:moveTo>
                  <a:lnTo>
                    <a:pt x="13036" y="8160"/>
                  </a:lnTo>
                  <a:lnTo>
                    <a:pt x="13259" y="8176"/>
                  </a:lnTo>
                  <a:lnTo>
                    <a:pt x="13872" y="24"/>
                  </a:lnTo>
                  <a:lnTo>
                    <a:pt x="13641" y="0"/>
                  </a:lnTo>
                  <a:close/>
                  <a:moveTo>
                    <a:pt x="13019" y="8391"/>
                  </a:moveTo>
                  <a:lnTo>
                    <a:pt x="12207" y="19205"/>
                  </a:lnTo>
                  <a:lnTo>
                    <a:pt x="12439" y="19221"/>
                  </a:lnTo>
                  <a:lnTo>
                    <a:pt x="13243" y="8409"/>
                  </a:lnTo>
                  <a:lnTo>
                    <a:pt x="13019" y="8391"/>
                  </a:lnTo>
                  <a:close/>
                  <a:moveTo>
                    <a:pt x="12191" y="19428"/>
                  </a:moveTo>
                  <a:lnTo>
                    <a:pt x="11385" y="30251"/>
                  </a:lnTo>
                  <a:lnTo>
                    <a:pt x="11617" y="30267"/>
                  </a:lnTo>
                  <a:lnTo>
                    <a:pt x="12422" y="19454"/>
                  </a:lnTo>
                  <a:lnTo>
                    <a:pt x="12191" y="19428"/>
                  </a:lnTo>
                  <a:close/>
                  <a:moveTo>
                    <a:pt x="11369" y="30474"/>
                  </a:moveTo>
                  <a:lnTo>
                    <a:pt x="10565" y="41287"/>
                  </a:lnTo>
                  <a:lnTo>
                    <a:pt x="10788" y="41305"/>
                  </a:lnTo>
                  <a:lnTo>
                    <a:pt x="11602" y="30490"/>
                  </a:lnTo>
                  <a:lnTo>
                    <a:pt x="11369" y="30474"/>
                  </a:lnTo>
                  <a:close/>
                  <a:moveTo>
                    <a:pt x="10549" y="41520"/>
                  </a:moveTo>
                  <a:lnTo>
                    <a:pt x="9735" y="52332"/>
                  </a:lnTo>
                  <a:lnTo>
                    <a:pt x="9968" y="52350"/>
                  </a:lnTo>
                  <a:lnTo>
                    <a:pt x="10772" y="41536"/>
                  </a:lnTo>
                  <a:lnTo>
                    <a:pt x="10549" y="41520"/>
                  </a:lnTo>
                  <a:close/>
                  <a:moveTo>
                    <a:pt x="9719" y="52565"/>
                  </a:moveTo>
                  <a:lnTo>
                    <a:pt x="8915" y="63378"/>
                  </a:lnTo>
                  <a:lnTo>
                    <a:pt x="9146" y="63396"/>
                  </a:lnTo>
                  <a:lnTo>
                    <a:pt x="9952" y="52581"/>
                  </a:lnTo>
                  <a:lnTo>
                    <a:pt x="9719" y="52565"/>
                  </a:lnTo>
                  <a:close/>
                  <a:moveTo>
                    <a:pt x="8897" y="63603"/>
                  </a:moveTo>
                  <a:lnTo>
                    <a:pt x="8093" y="74424"/>
                  </a:lnTo>
                  <a:lnTo>
                    <a:pt x="8318" y="74441"/>
                  </a:lnTo>
                  <a:lnTo>
                    <a:pt x="9130" y="63619"/>
                  </a:lnTo>
                  <a:lnTo>
                    <a:pt x="8897" y="63603"/>
                  </a:lnTo>
                  <a:close/>
                  <a:moveTo>
                    <a:pt x="8077" y="74648"/>
                  </a:moveTo>
                  <a:lnTo>
                    <a:pt x="7265" y="85461"/>
                  </a:lnTo>
                  <a:lnTo>
                    <a:pt x="7496" y="85479"/>
                  </a:lnTo>
                  <a:lnTo>
                    <a:pt x="8300" y="74664"/>
                  </a:lnTo>
                  <a:lnTo>
                    <a:pt x="8077" y="74648"/>
                  </a:lnTo>
                  <a:close/>
                  <a:moveTo>
                    <a:pt x="7247" y="85694"/>
                  </a:moveTo>
                  <a:lnTo>
                    <a:pt x="6443" y="96507"/>
                  </a:lnTo>
                  <a:lnTo>
                    <a:pt x="6676" y="96525"/>
                  </a:lnTo>
                  <a:lnTo>
                    <a:pt x="7480" y="85710"/>
                  </a:lnTo>
                  <a:lnTo>
                    <a:pt x="7247" y="85694"/>
                  </a:lnTo>
                  <a:close/>
                  <a:moveTo>
                    <a:pt x="6427" y="96740"/>
                  </a:moveTo>
                  <a:lnTo>
                    <a:pt x="5623" y="107552"/>
                  </a:lnTo>
                  <a:lnTo>
                    <a:pt x="5846" y="107570"/>
                  </a:lnTo>
                  <a:lnTo>
                    <a:pt x="6658" y="96756"/>
                  </a:lnTo>
                  <a:lnTo>
                    <a:pt x="6427" y="96740"/>
                  </a:lnTo>
                  <a:close/>
                  <a:moveTo>
                    <a:pt x="5605" y="107777"/>
                  </a:moveTo>
                  <a:lnTo>
                    <a:pt x="4801" y="118590"/>
                  </a:lnTo>
                  <a:lnTo>
                    <a:pt x="5026" y="118616"/>
                  </a:lnTo>
                  <a:lnTo>
                    <a:pt x="5830" y="107793"/>
                  </a:lnTo>
                  <a:lnTo>
                    <a:pt x="5605" y="107777"/>
                  </a:lnTo>
                  <a:close/>
                  <a:moveTo>
                    <a:pt x="4777" y="118823"/>
                  </a:moveTo>
                  <a:lnTo>
                    <a:pt x="3971" y="129636"/>
                  </a:lnTo>
                  <a:lnTo>
                    <a:pt x="4204" y="129652"/>
                  </a:lnTo>
                  <a:lnTo>
                    <a:pt x="5008" y="118839"/>
                  </a:lnTo>
                  <a:lnTo>
                    <a:pt x="4777" y="118823"/>
                  </a:lnTo>
                  <a:close/>
                  <a:moveTo>
                    <a:pt x="3955" y="129869"/>
                  </a:moveTo>
                  <a:lnTo>
                    <a:pt x="3151" y="140681"/>
                  </a:lnTo>
                  <a:lnTo>
                    <a:pt x="3384" y="140697"/>
                  </a:lnTo>
                  <a:lnTo>
                    <a:pt x="4188" y="129884"/>
                  </a:lnTo>
                  <a:lnTo>
                    <a:pt x="3955" y="129869"/>
                  </a:lnTo>
                  <a:close/>
                  <a:moveTo>
                    <a:pt x="3135" y="140914"/>
                  </a:moveTo>
                  <a:lnTo>
                    <a:pt x="2329" y="151727"/>
                  </a:lnTo>
                  <a:lnTo>
                    <a:pt x="2554" y="151743"/>
                  </a:lnTo>
                  <a:lnTo>
                    <a:pt x="3358" y="140930"/>
                  </a:lnTo>
                  <a:lnTo>
                    <a:pt x="3135" y="140914"/>
                  </a:lnTo>
                  <a:close/>
                  <a:moveTo>
                    <a:pt x="2305" y="151952"/>
                  </a:moveTo>
                  <a:lnTo>
                    <a:pt x="1501" y="162765"/>
                  </a:lnTo>
                  <a:lnTo>
                    <a:pt x="1732" y="162781"/>
                  </a:lnTo>
                  <a:lnTo>
                    <a:pt x="2538" y="151968"/>
                  </a:lnTo>
                  <a:lnTo>
                    <a:pt x="2305" y="151952"/>
                  </a:lnTo>
                  <a:close/>
                  <a:moveTo>
                    <a:pt x="1483" y="162997"/>
                  </a:moveTo>
                  <a:lnTo>
                    <a:pt x="679" y="173810"/>
                  </a:lnTo>
                  <a:lnTo>
                    <a:pt x="912" y="173826"/>
                  </a:lnTo>
                  <a:lnTo>
                    <a:pt x="1716" y="163013"/>
                  </a:lnTo>
                  <a:lnTo>
                    <a:pt x="1483" y="162997"/>
                  </a:lnTo>
                  <a:close/>
                  <a:moveTo>
                    <a:pt x="663" y="174043"/>
                  </a:moveTo>
                  <a:lnTo>
                    <a:pt x="1" y="182882"/>
                  </a:lnTo>
                  <a:lnTo>
                    <a:pt x="231" y="182899"/>
                  </a:lnTo>
                  <a:lnTo>
                    <a:pt x="886" y="174059"/>
                  </a:lnTo>
                  <a:lnTo>
                    <a:pt x="663" y="174043"/>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7" name="Google Shape;17667;p44"/>
            <p:cNvSpPr/>
            <p:nvPr/>
          </p:nvSpPr>
          <p:spPr>
            <a:xfrm>
              <a:off x="5429475" y="705000"/>
              <a:ext cx="346625" cy="4572325"/>
            </a:xfrm>
            <a:custGeom>
              <a:avLst/>
              <a:gdLst/>
              <a:ahLst/>
              <a:cxnLst/>
              <a:rect l="l" t="t" r="r" b="b"/>
              <a:pathLst>
                <a:path w="13865" h="182893" extrusionOk="0">
                  <a:moveTo>
                    <a:pt x="13641" y="1"/>
                  </a:moveTo>
                  <a:lnTo>
                    <a:pt x="13026" y="8153"/>
                  </a:lnTo>
                  <a:lnTo>
                    <a:pt x="13259" y="8179"/>
                  </a:lnTo>
                  <a:lnTo>
                    <a:pt x="13864" y="19"/>
                  </a:lnTo>
                  <a:lnTo>
                    <a:pt x="13641" y="1"/>
                  </a:lnTo>
                  <a:close/>
                  <a:moveTo>
                    <a:pt x="13010" y="8386"/>
                  </a:moveTo>
                  <a:lnTo>
                    <a:pt x="12206" y="19198"/>
                  </a:lnTo>
                  <a:lnTo>
                    <a:pt x="12439" y="19214"/>
                  </a:lnTo>
                  <a:lnTo>
                    <a:pt x="13243" y="8402"/>
                  </a:lnTo>
                  <a:lnTo>
                    <a:pt x="13010" y="8386"/>
                  </a:lnTo>
                  <a:close/>
                  <a:moveTo>
                    <a:pt x="12190" y="19431"/>
                  </a:moveTo>
                  <a:lnTo>
                    <a:pt x="11384" y="30244"/>
                  </a:lnTo>
                  <a:lnTo>
                    <a:pt x="11609" y="30260"/>
                  </a:lnTo>
                  <a:lnTo>
                    <a:pt x="12421" y="19447"/>
                  </a:lnTo>
                  <a:lnTo>
                    <a:pt x="12190" y="19431"/>
                  </a:lnTo>
                  <a:close/>
                  <a:moveTo>
                    <a:pt x="11368" y="30477"/>
                  </a:moveTo>
                  <a:lnTo>
                    <a:pt x="10564" y="41290"/>
                  </a:lnTo>
                  <a:lnTo>
                    <a:pt x="10787" y="41306"/>
                  </a:lnTo>
                  <a:lnTo>
                    <a:pt x="11593" y="30493"/>
                  </a:lnTo>
                  <a:lnTo>
                    <a:pt x="11368" y="30477"/>
                  </a:lnTo>
                  <a:close/>
                  <a:moveTo>
                    <a:pt x="10538" y="41515"/>
                  </a:moveTo>
                  <a:lnTo>
                    <a:pt x="9734" y="52327"/>
                  </a:lnTo>
                  <a:lnTo>
                    <a:pt x="9967" y="52343"/>
                  </a:lnTo>
                  <a:lnTo>
                    <a:pt x="10771" y="41530"/>
                  </a:lnTo>
                  <a:lnTo>
                    <a:pt x="10538" y="41515"/>
                  </a:lnTo>
                  <a:close/>
                  <a:moveTo>
                    <a:pt x="9718" y="52560"/>
                  </a:moveTo>
                  <a:lnTo>
                    <a:pt x="8914" y="63373"/>
                  </a:lnTo>
                  <a:lnTo>
                    <a:pt x="9145" y="63389"/>
                  </a:lnTo>
                  <a:lnTo>
                    <a:pt x="9951" y="52576"/>
                  </a:lnTo>
                  <a:lnTo>
                    <a:pt x="9718" y="52560"/>
                  </a:lnTo>
                  <a:close/>
                  <a:moveTo>
                    <a:pt x="8896" y="63606"/>
                  </a:moveTo>
                  <a:lnTo>
                    <a:pt x="8092" y="74419"/>
                  </a:lnTo>
                  <a:lnTo>
                    <a:pt x="8317" y="74434"/>
                  </a:lnTo>
                  <a:lnTo>
                    <a:pt x="9121" y="63622"/>
                  </a:lnTo>
                  <a:lnTo>
                    <a:pt x="8896" y="63606"/>
                  </a:lnTo>
                  <a:close/>
                  <a:moveTo>
                    <a:pt x="8069" y="74641"/>
                  </a:moveTo>
                  <a:lnTo>
                    <a:pt x="7265" y="85464"/>
                  </a:lnTo>
                  <a:lnTo>
                    <a:pt x="7495" y="85480"/>
                  </a:lnTo>
                  <a:lnTo>
                    <a:pt x="8299" y="74667"/>
                  </a:lnTo>
                  <a:lnTo>
                    <a:pt x="8069" y="74641"/>
                  </a:lnTo>
                  <a:close/>
                  <a:moveTo>
                    <a:pt x="7247" y="85687"/>
                  </a:moveTo>
                  <a:lnTo>
                    <a:pt x="6443" y="96502"/>
                  </a:lnTo>
                  <a:lnTo>
                    <a:pt x="6675" y="96518"/>
                  </a:lnTo>
                  <a:lnTo>
                    <a:pt x="7479" y="85705"/>
                  </a:lnTo>
                  <a:lnTo>
                    <a:pt x="7247" y="85687"/>
                  </a:lnTo>
                  <a:close/>
                  <a:moveTo>
                    <a:pt x="6427" y="96733"/>
                  </a:moveTo>
                  <a:lnTo>
                    <a:pt x="5623" y="107547"/>
                  </a:lnTo>
                  <a:lnTo>
                    <a:pt x="5846" y="107563"/>
                  </a:lnTo>
                  <a:lnTo>
                    <a:pt x="6650" y="96751"/>
                  </a:lnTo>
                  <a:lnTo>
                    <a:pt x="6427" y="96733"/>
                  </a:lnTo>
                  <a:close/>
                  <a:moveTo>
                    <a:pt x="5597" y="107778"/>
                  </a:moveTo>
                  <a:lnTo>
                    <a:pt x="4793" y="118593"/>
                  </a:lnTo>
                  <a:lnTo>
                    <a:pt x="5026" y="118609"/>
                  </a:lnTo>
                  <a:lnTo>
                    <a:pt x="5830" y="107796"/>
                  </a:lnTo>
                  <a:lnTo>
                    <a:pt x="5597" y="107778"/>
                  </a:lnTo>
                  <a:close/>
                  <a:moveTo>
                    <a:pt x="4777" y="118816"/>
                  </a:moveTo>
                  <a:lnTo>
                    <a:pt x="3971" y="129639"/>
                  </a:lnTo>
                  <a:lnTo>
                    <a:pt x="4204" y="129655"/>
                  </a:lnTo>
                  <a:lnTo>
                    <a:pt x="5008" y="118834"/>
                  </a:lnTo>
                  <a:lnTo>
                    <a:pt x="4777" y="118816"/>
                  </a:lnTo>
                  <a:close/>
                  <a:moveTo>
                    <a:pt x="3955" y="129862"/>
                  </a:moveTo>
                  <a:lnTo>
                    <a:pt x="3151" y="140676"/>
                  </a:lnTo>
                  <a:lnTo>
                    <a:pt x="3374" y="140692"/>
                  </a:lnTo>
                  <a:lnTo>
                    <a:pt x="4180" y="129879"/>
                  </a:lnTo>
                  <a:lnTo>
                    <a:pt x="3955" y="129862"/>
                  </a:lnTo>
                  <a:close/>
                  <a:moveTo>
                    <a:pt x="3135" y="140907"/>
                  </a:moveTo>
                  <a:lnTo>
                    <a:pt x="2321" y="151722"/>
                  </a:lnTo>
                  <a:lnTo>
                    <a:pt x="2554" y="151738"/>
                  </a:lnTo>
                  <a:lnTo>
                    <a:pt x="3358" y="140925"/>
                  </a:lnTo>
                  <a:lnTo>
                    <a:pt x="3135" y="140907"/>
                  </a:lnTo>
                  <a:close/>
                  <a:moveTo>
                    <a:pt x="2305" y="151953"/>
                  </a:moveTo>
                  <a:lnTo>
                    <a:pt x="1501" y="162767"/>
                  </a:lnTo>
                  <a:lnTo>
                    <a:pt x="1732" y="162783"/>
                  </a:lnTo>
                  <a:lnTo>
                    <a:pt x="2538" y="151971"/>
                  </a:lnTo>
                  <a:lnTo>
                    <a:pt x="2305" y="151953"/>
                  </a:lnTo>
                  <a:close/>
                  <a:moveTo>
                    <a:pt x="1483" y="162990"/>
                  </a:moveTo>
                  <a:lnTo>
                    <a:pt x="679" y="173803"/>
                  </a:lnTo>
                  <a:lnTo>
                    <a:pt x="904" y="173821"/>
                  </a:lnTo>
                  <a:lnTo>
                    <a:pt x="1716" y="163006"/>
                  </a:lnTo>
                  <a:lnTo>
                    <a:pt x="1483" y="162990"/>
                  </a:lnTo>
                  <a:close/>
                  <a:moveTo>
                    <a:pt x="663" y="174036"/>
                  </a:moveTo>
                  <a:lnTo>
                    <a:pt x="0" y="182876"/>
                  </a:lnTo>
                  <a:lnTo>
                    <a:pt x="231" y="182892"/>
                  </a:lnTo>
                  <a:lnTo>
                    <a:pt x="886" y="174052"/>
                  </a:lnTo>
                  <a:lnTo>
                    <a:pt x="663"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8" name="Google Shape;17668;p44"/>
            <p:cNvSpPr/>
            <p:nvPr/>
          </p:nvSpPr>
          <p:spPr>
            <a:xfrm>
              <a:off x="5705600" y="725550"/>
              <a:ext cx="346625" cy="4572325"/>
            </a:xfrm>
            <a:custGeom>
              <a:avLst/>
              <a:gdLst/>
              <a:ahLst/>
              <a:cxnLst/>
              <a:rect l="l" t="t" r="r" b="b"/>
              <a:pathLst>
                <a:path w="13865" h="182893" extrusionOk="0">
                  <a:moveTo>
                    <a:pt x="13642" y="1"/>
                  </a:moveTo>
                  <a:lnTo>
                    <a:pt x="13027" y="8161"/>
                  </a:lnTo>
                  <a:lnTo>
                    <a:pt x="13260" y="8177"/>
                  </a:lnTo>
                  <a:lnTo>
                    <a:pt x="13865" y="17"/>
                  </a:lnTo>
                  <a:lnTo>
                    <a:pt x="13642" y="1"/>
                  </a:lnTo>
                  <a:close/>
                  <a:moveTo>
                    <a:pt x="13011" y="8384"/>
                  </a:moveTo>
                  <a:lnTo>
                    <a:pt x="12207" y="19198"/>
                  </a:lnTo>
                  <a:lnTo>
                    <a:pt x="12440" y="19222"/>
                  </a:lnTo>
                  <a:lnTo>
                    <a:pt x="13244" y="8402"/>
                  </a:lnTo>
                  <a:lnTo>
                    <a:pt x="13011" y="8384"/>
                  </a:lnTo>
                  <a:close/>
                  <a:moveTo>
                    <a:pt x="12191" y="19429"/>
                  </a:moveTo>
                  <a:lnTo>
                    <a:pt x="11385" y="30244"/>
                  </a:lnTo>
                  <a:lnTo>
                    <a:pt x="11610" y="30260"/>
                  </a:lnTo>
                  <a:lnTo>
                    <a:pt x="12414" y="19447"/>
                  </a:lnTo>
                  <a:lnTo>
                    <a:pt x="12191" y="19429"/>
                  </a:lnTo>
                  <a:close/>
                  <a:moveTo>
                    <a:pt x="11361" y="30475"/>
                  </a:moveTo>
                  <a:lnTo>
                    <a:pt x="10557" y="41290"/>
                  </a:lnTo>
                  <a:lnTo>
                    <a:pt x="10788" y="41306"/>
                  </a:lnTo>
                  <a:lnTo>
                    <a:pt x="11594" y="30493"/>
                  </a:lnTo>
                  <a:lnTo>
                    <a:pt x="11361" y="30475"/>
                  </a:lnTo>
                  <a:close/>
                  <a:moveTo>
                    <a:pt x="10539" y="41520"/>
                  </a:moveTo>
                  <a:lnTo>
                    <a:pt x="9735" y="52335"/>
                  </a:lnTo>
                  <a:lnTo>
                    <a:pt x="9968" y="52351"/>
                  </a:lnTo>
                  <a:lnTo>
                    <a:pt x="10772" y="41538"/>
                  </a:lnTo>
                  <a:lnTo>
                    <a:pt x="10539" y="41520"/>
                  </a:lnTo>
                  <a:close/>
                  <a:moveTo>
                    <a:pt x="9719" y="52558"/>
                  </a:moveTo>
                  <a:lnTo>
                    <a:pt x="8915" y="63371"/>
                  </a:lnTo>
                  <a:lnTo>
                    <a:pt x="9138" y="63389"/>
                  </a:lnTo>
                  <a:lnTo>
                    <a:pt x="9942" y="52574"/>
                  </a:lnTo>
                  <a:lnTo>
                    <a:pt x="9719" y="52558"/>
                  </a:lnTo>
                  <a:close/>
                  <a:moveTo>
                    <a:pt x="8897" y="63604"/>
                  </a:moveTo>
                  <a:lnTo>
                    <a:pt x="8085" y="74416"/>
                  </a:lnTo>
                  <a:lnTo>
                    <a:pt x="8318" y="74434"/>
                  </a:lnTo>
                  <a:lnTo>
                    <a:pt x="9122" y="63620"/>
                  </a:lnTo>
                  <a:lnTo>
                    <a:pt x="8897" y="63604"/>
                  </a:lnTo>
                  <a:close/>
                  <a:moveTo>
                    <a:pt x="8069" y="74649"/>
                  </a:moveTo>
                  <a:lnTo>
                    <a:pt x="7265" y="85462"/>
                  </a:lnTo>
                  <a:lnTo>
                    <a:pt x="7496" y="85480"/>
                  </a:lnTo>
                  <a:lnTo>
                    <a:pt x="8300" y="74665"/>
                  </a:lnTo>
                  <a:lnTo>
                    <a:pt x="8069" y="74649"/>
                  </a:lnTo>
                  <a:close/>
                  <a:moveTo>
                    <a:pt x="7247" y="85695"/>
                  </a:moveTo>
                  <a:lnTo>
                    <a:pt x="6443" y="96508"/>
                  </a:lnTo>
                  <a:lnTo>
                    <a:pt x="6668" y="96526"/>
                  </a:lnTo>
                  <a:lnTo>
                    <a:pt x="7480" y="85711"/>
                  </a:lnTo>
                  <a:lnTo>
                    <a:pt x="7247" y="85695"/>
                  </a:lnTo>
                  <a:close/>
                  <a:moveTo>
                    <a:pt x="6427" y="96733"/>
                  </a:moveTo>
                  <a:lnTo>
                    <a:pt x="5613" y="107545"/>
                  </a:lnTo>
                  <a:lnTo>
                    <a:pt x="5846" y="107563"/>
                  </a:lnTo>
                  <a:lnTo>
                    <a:pt x="6650" y="96749"/>
                  </a:lnTo>
                  <a:lnTo>
                    <a:pt x="6427" y="96733"/>
                  </a:lnTo>
                  <a:close/>
                  <a:moveTo>
                    <a:pt x="5597" y="107778"/>
                  </a:moveTo>
                  <a:lnTo>
                    <a:pt x="4793" y="118591"/>
                  </a:lnTo>
                  <a:lnTo>
                    <a:pt x="5026" y="118609"/>
                  </a:lnTo>
                  <a:lnTo>
                    <a:pt x="5830" y="107794"/>
                  </a:lnTo>
                  <a:lnTo>
                    <a:pt x="5597" y="107778"/>
                  </a:lnTo>
                  <a:close/>
                  <a:moveTo>
                    <a:pt x="4777" y="118824"/>
                  </a:moveTo>
                  <a:lnTo>
                    <a:pt x="3971" y="129637"/>
                  </a:lnTo>
                  <a:lnTo>
                    <a:pt x="4196" y="129654"/>
                  </a:lnTo>
                  <a:lnTo>
                    <a:pt x="5008" y="118840"/>
                  </a:lnTo>
                  <a:lnTo>
                    <a:pt x="4777" y="118824"/>
                  </a:lnTo>
                  <a:close/>
                  <a:moveTo>
                    <a:pt x="3955" y="129861"/>
                  </a:moveTo>
                  <a:lnTo>
                    <a:pt x="3143" y="140682"/>
                  </a:lnTo>
                  <a:lnTo>
                    <a:pt x="3374" y="140700"/>
                  </a:lnTo>
                  <a:lnTo>
                    <a:pt x="4180" y="129885"/>
                  </a:lnTo>
                  <a:lnTo>
                    <a:pt x="3955" y="129861"/>
                  </a:lnTo>
                  <a:close/>
                  <a:moveTo>
                    <a:pt x="3126" y="140907"/>
                  </a:moveTo>
                  <a:lnTo>
                    <a:pt x="2322" y="151720"/>
                  </a:lnTo>
                  <a:lnTo>
                    <a:pt x="2554" y="151736"/>
                  </a:lnTo>
                  <a:lnTo>
                    <a:pt x="3358" y="140923"/>
                  </a:lnTo>
                  <a:lnTo>
                    <a:pt x="3126" y="140907"/>
                  </a:lnTo>
                  <a:close/>
                  <a:moveTo>
                    <a:pt x="2306" y="151953"/>
                  </a:moveTo>
                  <a:lnTo>
                    <a:pt x="1502" y="162765"/>
                  </a:lnTo>
                  <a:lnTo>
                    <a:pt x="1724" y="162781"/>
                  </a:lnTo>
                  <a:lnTo>
                    <a:pt x="2538" y="151969"/>
                  </a:lnTo>
                  <a:lnTo>
                    <a:pt x="2306" y="151953"/>
                  </a:lnTo>
                  <a:close/>
                  <a:moveTo>
                    <a:pt x="1484" y="162998"/>
                  </a:moveTo>
                  <a:lnTo>
                    <a:pt x="672" y="173811"/>
                  </a:lnTo>
                  <a:lnTo>
                    <a:pt x="904" y="173827"/>
                  </a:lnTo>
                  <a:lnTo>
                    <a:pt x="1709" y="163014"/>
                  </a:lnTo>
                  <a:lnTo>
                    <a:pt x="1484" y="162998"/>
                  </a:lnTo>
                  <a:close/>
                  <a:moveTo>
                    <a:pt x="656" y="174036"/>
                  </a:moveTo>
                  <a:lnTo>
                    <a:pt x="1" y="182874"/>
                  </a:lnTo>
                  <a:lnTo>
                    <a:pt x="224" y="182892"/>
                  </a:lnTo>
                  <a:lnTo>
                    <a:pt x="887" y="174052"/>
                  </a:lnTo>
                  <a:lnTo>
                    <a:pt x="656"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9" name="Google Shape;17669;p44"/>
            <p:cNvSpPr/>
            <p:nvPr/>
          </p:nvSpPr>
          <p:spPr>
            <a:xfrm>
              <a:off x="5981750" y="746050"/>
              <a:ext cx="346625" cy="4572525"/>
            </a:xfrm>
            <a:custGeom>
              <a:avLst/>
              <a:gdLst/>
              <a:ahLst/>
              <a:cxnLst/>
              <a:rect l="l" t="t" r="r" b="b"/>
              <a:pathLst>
                <a:path w="13865" h="182901" extrusionOk="0">
                  <a:moveTo>
                    <a:pt x="13633" y="1"/>
                  </a:moveTo>
                  <a:lnTo>
                    <a:pt x="13026" y="8161"/>
                  </a:lnTo>
                  <a:lnTo>
                    <a:pt x="13259" y="8179"/>
                  </a:lnTo>
                  <a:lnTo>
                    <a:pt x="13864" y="27"/>
                  </a:lnTo>
                  <a:lnTo>
                    <a:pt x="13633" y="1"/>
                  </a:lnTo>
                  <a:close/>
                  <a:moveTo>
                    <a:pt x="13011" y="8394"/>
                  </a:moveTo>
                  <a:lnTo>
                    <a:pt x="12207" y="19206"/>
                  </a:lnTo>
                  <a:lnTo>
                    <a:pt x="12429" y="19224"/>
                  </a:lnTo>
                  <a:lnTo>
                    <a:pt x="13243" y="8409"/>
                  </a:lnTo>
                  <a:lnTo>
                    <a:pt x="13011" y="8394"/>
                  </a:lnTo>
                  <a:close/>
                  <a:moveTo>
                    <a:pt x="12191" y="19431"/>
                  </a:moveTo>
                  <a:lnTo>
                    <a:pt x="11377" y="30252"/>
                  </a:lnTo>
                  <a:lnTo>
                    <a:pt x="11609" y="30270"/>
                  </a:lnTo>
                  <a:lnTo>
                    <a:pt x="12413" y="19455"/>
                  </a:lnTo>
                  <a:lnTo>
                    <a:pt x="12191" y="19431"/>
                  </a:lnTo>
                  <a:close/>
                  <a:moveTo>
                    <a:pt x="11361" y="30477"/>
                  </a:moveTo>
                  <a:lnTo>
                    <a:pt x="10557" y="41290"/>
                  </a:lnTo>
                  <a:lnTo>
                    <a:pt x="10787" y="41305"/>
                  </a:lnTo>
                  <a:lnTo>
                    <a:pt x="11594" y="30493"/>
                  </a:lnTo>
                  <a:lnTo>
                    <a:pt x="11361" y="30477"/>
                  </a:lnTo>
                  <a:close/>
                  <a:moveTo>
                    <a:pt x="10539" y="41522"/>
                  </a:moveTo>
                  <a:lnTo>
                    <a:pt x="9735" y="52335"/>
                  </a:lnTo>
                  <a:lnTo>
                    <a:pt x="9960" y="52351"/>
                  </a:lnTo>
                  <a:lnTo>
                    <a:pt x="10772" y="41538"/>
                  </a:lnTo>
                  <a:lnTo>
                    <a:pt x="10539" y="41522"/>
                  </a:lnTo>
                  <a:close/>
                  <a:moveTo>
                    <a:pt x="9719" y="52568"/>
                  </a:moveTo>
                  <a:lnTo>
                    <a:pt x="8907" y="63381"/>
                  </a:lnTo>
                  <a:lnTo>
                    <a:pt x="9138" y="63397"/>
                  </a:lnTo>
                  <a:lnTo>
                    <a:pt x="9942" y="52584"/>
                  </a:lnTo>
                  <a:lnTo>
                    <a:pt x="9719" y="52568"/>
                  </a:lnTo>
                  <a:close/>
                  <a:moveTo>
                    <a:pt x="8889" y="63606"/>
                  </a:moveTo>
                  <a:lnTo>
                    <a:pt x="8085" y="74418"/>
                  </a:lnTo>
                  <a:lnTo>
                    <a:pt x="8318" y="74442"/>
                  </a:lnTo>
                  <a:lnTo>
                    <a:pt x="9122" y="63622"/>
                  </a:lnTo>
                  <a:lnTo>
                    <a:pt x="8889" y="63606"/>
                  </a:lnTo>
                  <a:close/>
                  <a:moveTo>
                    <a:pt x="8069" y="74651"/>
                  </a:moveTo>
                  <a:lnTo>
                    <a:pt x="7265" y="85464"/>
                  </a:lnTo>
                  <a:lnTo>
                    <a:pt x="7488" y="85480"/>
                  </a:lnTo>
                  <a:lnTo>
                    <a:pt x="8300" y="74667"/>
                  </a:lnTo>
                  <a:lnTo>
                    <a:pt x="8069" y="74651"/>
                  </a:lnTo>
                  <a:close/>
                  <a:moveTo>
                    <a:pt x="7247" y="85697"/>
                  </a:moveTo>
                  <a:lnTo>
                    <a:pt x="6435" y="96510"/>
                  </a:lnTo>
                  <a:lnTo>
                    <a:pt x="6668" y="96526"/>
                  </a:lnTo>
                  <a:lnTo>
                    <a:pt x="7472" y="85713"/>
                  </a:lnTo>
                  <a:lnTo>
                    <a:pt x="7247" y="85697"/>
                  </a:lnTo>
                  <a:close/>
                  <a:moveTo>
                    <a:pt x="6419" y="96743"/>
                  </a:moveTo>
                  <a:lnTo>
                    <a:pt x="5613" y="107555"/>
                  </a:lnTo>
                  <a:lnTo>
                    <a:pt x="5846" y="107571"/>
                  </a:lnTo>
                  <a:lnTo>
                    <a:pt x="6650" y="96758"/>
                  </a:lnTo>
                  <a:lnTo>
                    <a:pt x="6419" y="96743"/>
                  </a:lnTo>
                  <a:close/>
                  <a:moveTo>
                    <a:pt x="5597" y="107778"/>
                  </a:moveTo>
                  <a:lnTo>
                    <a:pt x="4793" y="118593"/>
                  </a:lnTo>
                  <a:lnTo>
                    <a:pt x="5016" y="118609"/>
                  </a:lnTo>
                  <a:lnTo>
                    <a:pt x="5830" y="107796"/>
                  </a:lnTo>
                  <a:lnTo>
                    <a:pt x="5597" y="107778"/>
                  </a:lnTo>
                  <a:close/>
                  <a:moveTo>
                    <a:pt x="4777" y="118824"/>
                  </a:moveTo>
                  <a:lnTo>
                    <a:pt x="3963" y="129639"/>
                  </a:lnTo>
                  <a:lnTo>
                    <a:pt x="4196" y="129654"/>
                  </a:lnTo>
                  <a:lnTo>
                    <a:pt x="5000" y="118842"/>
                  </a:lnTo>
                  <a:lnTo>
                    <a:pt x="4777" y="118824"/>
                  </a:lnTo>
                  <a:close/>
                  <a:moveTo>
                    <a:pt x="3947" y="129869"/>
                  </a:moveTo>
                  <a:lnTo>
                    <a:pt x="3143" y="140684"/>
                  </a:lnTo>
                  <a:lnTo>
                    <a:pt x="3374" y="140700"/>
                  </a:lnTo>
                  <a:lnTo>
                    <a:pt x="4180" y="129887"/>
                  </a:lnTo>
                  <a:lnTo>
                    <a:pt x="3947" y="129869"/>
                  </a:lnTo>
                  <a:close/>
                  <a:moveTo>
                    <a:pt x="3125" y="140915"/>
                  </a:moveTo>
                  <a:lnTo>
                    <a:pt x="2321" y="151730"/>
                  </a:lnTo>
                  <a:lnTo>
                    <a:pt x="2546" y="151746"/>
                  </a:lnTo>
                  <a:lnTo>
                    <a:pt x="3358" y="140933"/>
                  </a:lnTo>
                  <a:lnTo>
                    <a:pt x="3125" y="140915"/>
                  </a:lnTo>
                  <a:close/>
                  <a:moveTo>
                    <a:pt x="2305" y="151953"/>
                  </a:moveTo>
                  <a:lnTo>
                    <a:pt x="1493" y="162767"/>
                  </a:lnTo>
                  <a:lnTo>
                    <a:pt x="1724" y="162783"/>
                  </a:lnTo>
                  <a:lnTo>
                    <a:pt x="2528" y="151971"/>
                  </a:lnTo>
                  <a:lnTo>
                    <a:pt x="2305" y="151953"/>
                  </a:lnTo>
                  <a:close/>
                  <a:moveTo>
                    <a:pt x="1475" y="162998"/>
                  </a:moveTo>
                  <a:lnTo>
                    <a:pt x="671" y="173813"/>
                  </a:lnTo>
                  <a:lnTo>
                    <a:pt x="904" y="173829"/>
                  </a:lnTo>
                  <a:lnTo>
                    <a:pt x="1708" y="163016"/>
                  </a:lnTo>
                  <a:lnTo>
                    <a:pt x="1475" y="162998"/>
                  </a:lnTo>
                  <a:close/>
                  <a:moveTo>
                    <a:pt x="655" y="174044"/>
                  </a:moveTo>
                  <a:lnTo>
                    <a:pt x="1" y="182884"/>
                  </a:lnTo>
                  <a:lnTo>
                    <a:pt x="223" y="182900"/>
                  </a:lnTo>
                  <a:lnTo>
                    <a:pt x="886" y="174062"/>
                  </a:lnTo>
                  <a:lnTo>
                    <a:pt x="655"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0" name="Google Shape;17670;p44"/>
            <p:cNvSpPr/>
            <p:nvPr/>
          </p:nvSpPr>
          <p:spPr>
            <a:xfrm>
              <a:off x="6257650" y="766800"/>
              <a:ext cx="346850" cy="4572325"/>
            </a:xfrm>
            <a:custGeom>
              <a:avLst/>
              <a:gdLst/>
              <a:ahLst/>
              <a:cxnLst/>
              <a:rect l="l" t="t" r="r" b="b"/>
              <a:pathLst>
                <a:path w="13874" h="182893" extrusionOk="0">
                  <a:moveTo>
                    <a:pt x="13643" y="1"/>
                  </a:moveTo>
                  <a:lnTo>
                    <a:pt x="13036" y="8153"/>
                  </a:lnTo>
                  <a:lnTo>
                    <a:pt x="13261" y="8169"/>
                  </a:lnTo>
                  <a:lnTo>
                    <a:pt x="13874" y="17"/>
                  </a:lnTo>
                  <a:lnTo>
                    <a:pt x="13643" y="1"/>
                  </a:lnTo>
                  <a:close/>
                  <a:moveTo>
                    <a:pt x="13020" y="8384"/>
                  </a:moveTo>
                  <a:lnTo>
                    <a:pt x="12208" y="19198"/>
                  </a:lnTo>
                  <a:lnTo>
                    <a:pt x="12439" y="19214"/>
                  </a:lnTo>
                  <a:lnTo>
                    <a:pt x="13245" y="8401"/>
                  </a:lnTo>
                  <a:lnTo>
                    <a:pt x="13020" y="8384"/>
                  </a:lnTo>
                  <a:close/>
                  <a:moveTo>
                    <a:pt x="12190" y="19429"/>
                  </a:moveTo>
                  <a:lnTo>
                    <a:pt x="11386" y="30244"/>
                  </a:lnTo>
                  <a:lnTo>
                    <a:pt x="11619" y="30260"/>
                  </a:lnTo>
                  <a:lnTo>
                    <a:pt x="12423" y="19447"/>
                  </a:lnTo>
                  <a:lnTo>
                    <a:pt x="12190" y="19429"/>
                  </a:lnTo>
                  <a:close/>
                  <a:moveTo>
                    <a:pt x="11370" y="30475"/>
                  </a:moveTo>
                  <a:lnTo>
                    <a:pt x="10566" y="41289"/>
                  </a:lnTo>
                  <a:lnTo>
                    <a:pt x="10789" y="41305"/>
                  </a:lnTo>
                  <a:lnTo>
                    <a:pt x="11603" y="30493"/>
                  </a:lnTo>
                  <a:lnTo>
                    <a:pt x="11370" y="30475"/>
                  </a:lnTo>
                  <a:close/>
                  <a:moveTo>
                    <a:pt x="10548" y="41512"/>
                  </a:moveTo>
                  <a:lnTo>
                    <a:pt x="9736" y="52327"/>
                  </a:lnTo>
                  <a:lnTo>
                    <a:pt x="9969" y="52343"/>
                  </a:lnTo>
                  <a:lnTo>
                    <a:pt x="10773" y="41530"/>
                  </a:lnTo>
                  <a:lnTo>
                    <a:pt x="10548" y="41512"/>
                  </a:lnTo>
                  <a:close/>
                  <a:moveTo>
                    <a:pt x="9720" y="52558"/>
                  </a:moveTo>
                  <a:lnTo>
                    <a:pt x="8916" y="63373"/>
                  </a:lnTo>
                  <a:lnTo>
                    <a:pt x="9147" y="63389"/>
                  </a:lnTo>
                  <a:lnTo>
                    <a:pt x="9951" y="52576"/>
                  </a:lnTo>
                  <a:lnTo>
                    <a:pt x="9720" y="52558"/>
                  </a:lnTo>
                  <a:close/>
                  <a:moveTo>
                    <a:pt x="8898" y="63604"/>
                  </a:moveTo>
                  <a:lnTo>
                    <a:pt x="8094" y="74418"/>
                  </a:lnTo>
                  <a:lnTo>
                    <a:pt x="8319" y="74434"/>
                  </a:lnTo>
                  <a:lnTo>
                    <a:pt x="9131" y="63622"/>
                  </a:lnTo>
                  <a:lnTo>
                    <a:pt x="8898" y="63604"/>
                  </a:lnTo>
                  <a:close/>
                  <a:moveTo>
                    <a:pt x="8079" y="74641"/>
                  </a:moveTo>
                  <a:lnTo>
                    <a:pt x="7265" y="85464"/>
                  </a:lnTo>
                  <a:lnTo>
                    <a:pt x="7497" y="85480"/>
                  </a:lnTo>
                  <a:lnTo>
                    <a:pt x="8301" y="74667"/>
                  </a:lnTo>
                  <a:lnTo>
                    <a:pt x="8079" y="74641"/>
                  </a:lnTo>
                  <a:close/>
                  <a:moveTo>
                    <a:pt x="7249" y="85687"/>
                  </a:moveTo>
                  <a:lnTo>
                    <a:pt x="6445" y="96500"/>
                  </a:lnTo>
                  <a:lnTo>
                    <a:pt x="6677" y="96518"/>
                  </a:lnTo>
                  <a:lnTo>
                    <a:pt x="7481" y="85703"/>
                  </a:lnTo>
                  <a:lnTo>
                    <a:pt x="7249" y="85687"/>
                  </a:lnTo>
                  <a:close/>
                  <a:moveTo>
                    <a:pt x="6429" y="96732"/>
                  </a:moveTo>
                  <a:lnTo>
                    <a:pt x="5623" y="107545"/>
                  </a:lnTo>
                  <a:lnTo>
                    <a:pt x="5848" y="107563"/>
                  </a:lnTo>
                  <a:lnTo>
                    <a:pt x="6660" y="96748"/>
                  </a:lnTo>
                  <a:lnTo>
                    <a:pt x="6429" y="96732"/>
                  </a:lnTo>
                  <a:close/>
                  <a:moveTo>
                    <a:pt x="5607" y="107778"/>
                  </a:moveTo>
                  <a:lnTo>
                    <a:pt x="4795" y="118591"/>
                  </a:lnTo>
                  <a:lnTo>
                    <a:pt x="5026" y="118609"/>
                  </a:lnTo>
                  <a:lnTo>
                    <a:pt x="5832" y="107794"/>
                  </a:lnTo>
                  <a:lnTo>
                    <a:pt x="5607" y="107778"/>
                  </a:lnTo>
                  <a:close/>
                  <a:moveTo>
                    <a:pt x="4777" y="118816"/>
                  </a:moveTo>
                  <a:lnTo>
                    <a:pt x="3973" y="129629"/>
                  </a:lnTo>
                  <a:lnTo>
                    <a:pt x="4206" y="129654"/>
                  </a:lnTo>
                  <a:lnTo>
                    <a:pt x="5010" y="118832"/>
                  </a:lnTo>
                  <a:lnTo>
                    <a:pt x="4777" y="118816"/>
                  </a:lnTo>
                  <a:close/>
                  <a:moveTo>
                    <a:pt x="3957" y="129861"/>
                  </a:moveTo>
                  <a:lnTo>
                    <a:pt x="3153" y="140674"/>
                  </a:lnTo>
                  <a:lnTo>
                    <a:pt x="3376" y="140692"/>
                  </a:lnTo>
                  <a:lnTo>
                    <a:pt x="4190" y="129877"/>
                  </a:lnTo>
                  <a:lnTo>
                    <a:pt x="3957" y="129861"/>
                  </a:lnTo>
                  <a:close/>
                  <a:moveTo>
                    <a:pt x="3135" y="140907"/>
                  </a:moveTo>
                  <a:lnTo>
                    <a:pt x="2323" y="151720"/>
                  </a:lnTo>
                  <a:lnTo>
                    <a:pt x="2556" y="151738"/>
                  </a:lnTo>
                  <a:lnTo>
                    <a:pt x="3360" y="140923"/>
                  </a:lnTo>
                  <a:lnTo>
                    <a:pt x="3135" y="140907"/>
                  </a:lnTo>
                  <a:close/>
                  <a:moveTo>
                    <a:pt x="2307" y="151953"/>
                  </a:moveTo>
                  <a:lnTo>
                    <a:pt x="1503" y="162765"/>
                  </a:lnTo>
                  <a:lnTo>
                    <a:pt x="1734" y="162783"/>
                  </a:lnTo>
                  <a:lnTo>
                    <a:pt x="2538" y="151968"/>
                  </a:lnTo>
                  <a:lnTo>
                    <a:pt x="2307" y="151953"/>
                  </a:lnTo>
                  <a:close/>
                  <a:moveTo>
                    <a:pt x="1485" y="162990"/>
                  </a:moveTo>
                  <a:lnTo>
                    <a:pt x="681" y="173803"/>
                  </a:lnTo>
                  <a:lnTo>
                    <a:pt x="906" y="173819"/>
                  </a:lnTo>
                  <a:lnTo>
                    <a:pt x="1718" y="163006"/>
                  </a:lnTo>
                  <a:lnTo>
                    <a:pt x="1485" y="162990"/>
                  </a:lnTo>
                  <a:close/>
                  <a:moveTo>
                    <a:pt x="665" y="174036"/>
                  </a:moveTo>
                  <a:lnTo>
                    <a:pt x="0" y="182874"/>
                  </a:lnTo>
                  <a:lnTo>
                    <a:pt x="233" y="182892"/>
                  </a:lnTo>
                  <a:lnTo>
                    <a:pt x="888" y="174052"/>
                  </a:lnTo>
                  <a:lnTo>
                    <a:pt x="665"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1" name="Google Shape;17671;p44"/>
            <p:cNvSpPr/>
            <p:nvPr/>
          </p:nvSpPr>
          <p:spPr>
            <a:xfrm>
              <a:off x="6533775" y="787300"/>
              <a:ext cx="346675" cy="4572325"/>
            </a:xfrm>
            <a:custGeom>
              <a:avLst/>
              <a:gdLst/>
              <a:ahLst/>
              <a:cxnLst/>
              <a:rect l="l" t="t" r="r" b="b"/>
              <a:pathLst>
                <a:path w="13867" h="182893" extrusionOk="0">
                  <a:moveTo>
                    <a:pt x="13644" y="1"/>
                  </a:moveTo>
                  <a:lnTo>
                    <a:pt x="13029" y="8161"/>
                  </a:lnTo>
                  <a:lnTo>
                    <a:pt x="13262" y="8178"/>
                  </a:lnTo>
                  <a:lnTo>
                    <a:pt x="13867" y="19"/>
                  </a:lnTo>
                  <a:lnTo>
                    <a:pt x="13644" y="1"/>
                  </a:lnTo>
                  <a:close/>
                  <a:moveTo>
                    <a:pt x="13013" y="8385"/>
                  </a:moveTo>
                  <a:lnTo>
                    <a:pt x="12209" y="19198"/>
                  </a:lnTo>
                  <a:lnTo>
                    <a:pt x="12440" y="19224"/>
                  </a:lnTo>
                  <a:lnTo>
                    <a:pt x="13246" y="8401"/>
                  </a:lnTo>
                  <a:lnTo>
                    <a:pt x="13013" y="8385"/>
                  </a:lnTo>
                  <a:close/>
                  <a:moveTo>
                    <a:pt x="12191" y="19431"/>
                  </a:moveTo>
                  <a:lnTo>
                    <a:pt x="11387" y="30244"/>
                  </a:lnTo>
                  <a:lnTo>
                    <a:pt x="11612" y="30262"/>
                  </a:lnTo>
                  <a:lnTo>
                    <a:pt x="12424" y="19447"/>
                  </a:lnTo>
                  <a:lnTo>
                    <a:pt x="12191" y="19431"/>
                  </a:lnTo>
                  <a:close/>
                  <a:moveTo>
                    <a:pt x="11371" y="30477"/>
                  </a:moveTo>
                  <a:lnTo>
                    <a:pt x="10559" y="41289"/>
                  </a:lnTo>
                  <a:lnTo>
                    <a:pt x="10790" y="41307"/>
                  </a:lnTo>
                  <a:lnTo>
                    <a:pt x="11594" y="30493"/>
                  </a:lnTo>
                  <a:lnTo>
                    <a:pt x="11371" y="30477"/>
                  </a:lnTo>
                  <a:close/>
                  <a:moveTo>
                    <a:pt x="10541" y="41522"/>
                  </a:moveTo>
                  <a:lnTo>
                    <a:pt x="9737" y="52335"/>
                  </a:lnTo>
                  <a:lnTo>
                    <a:pt x="9970" y="52353"/>
                  </a:lnTo>
                  <a:lnTo>
                    <a:pt x="10774" y="41538"/>
                  </a:lnTo>
                  <a:lnTo>
                    <a:pt x="10541" y="41522"/>
                  </a:lnTo>
                  <a:close/>
                  <a:moveTo>
                    <a:pt x="9721" y="52560"/>
                  </a:moveTo>
                  <a:lnTo>
                    <a:pt x="8917" y="63373"/>
                  </a:lnTo>
                  <a:lnTo>
                    <a:pt x="9140" y="63389"/>
                  </a:lnTo>
                  <a:lnTo>
                    <a:pt x="9952" y="52576"/>
                  </a:lnTo>
                  <a:lnTo>
                    <a:pt x="9721" y="52560"/>
                  </a:lnTo>
                  <a:close/>
                  <a:moveTo>
                    <a:pt x="8899" y="63606"/>
                  </a:moveTo>
                  <a:lnTo>
                    <a:pt x="8087" y="74418"/>
                  </a:lnTo>
                  <a:lnTo>
                    <a:pt x="8320" y="74434"/>
                  </a:lnTo>
                  <a:lnTo>
                    <a:pt x="9124" y="63621"/>
                  </a:lnTo>
                  <a:lnTo>
                    <a:pt x="8899" y="63606"/>
                  </a:lnTo>
                  <a:close/>
                  <a:moveTo>
                    <a:pt x="8071" y="74651"/>
                  </a:moveTo>
                  <a:lnTo>
                    <a:pt x="7265" y="85464"/>
                  </a:lnTo>
                  <a:lnTo>
                    <a:pt x="7498" y="85480"/>
                  </a:lnTo>
                  <a:lnTo>
                    <a:pt x="8302" y="74667"/>
                  </a:lnTo>
                  <a:lnTo>
                    <a:pt x="8071" y="74651"/>
                  </a:lnTo>
                  <a:close/>
                  <a:moveTo>
                    <a:pt x="7249" y="85697"/>
                  </a:moveTo>
                  <a:lnTo>
                    <a:pt x="6445" y="96510"/>
                  </a:lnTo>
                  <a:lnTo>
                    <a:pt x="6668" y="96525"/>
                  </a:lnTo>
                  <a:lnTo>
                    <a:pt x="7482" y="85713"/>
                  </a:lnTo>
                  <a:lnTo>
                    <a:pt x="7249" y="85697"/>
                  </a:lnTo>
                  <a:close/>
                  <a:moveTo>
                    <a:pt x="6429" y="96734"/>
                  </a:moveTo>
                  <a:lnTo>
                    <a:pt x="5615" y="107547"/>
                  </a:lnTo>
                  <a:lnTo>
                    <a:pt x="5848" y="107563"/>
                  </a:lnTo>
                  <a:lnTo>
                    <a:pt x="6652" y="96750"/>
                  </a:lnTo>
                  <a:lnTo>
                    <a:pt x="6429" y="96734"/>
                  </a:lnTo>
                  <a:close/>
                  <a:moveTo>
                    <a:pt x="5599" y="107780"/>
                  </a:moveTo>
                  <a:lnTo>
                    <a:pt x="4795" y="118593"/>
                  </a:lnTo>
                  <a:lnTo>
                    <a:pt x="5026" y="118609"/>
                  </a:lnTo>
                  <a:lnTo>
                    <a:pt x="5832" y="107796"/>
                  </a:lnTo>
                  <a:lnTo>
                    <a:pt x="5599" y="107780"/>
                  </a:lnTo>
                  <a:close/>
                  <a:moveTo>
                    <a:pt x="4777" y="118826"/>
                  </a:moveTo>
                  <a:lnTo>
                    <a:pt x="3973" y="129638"/>
                  </a:lnTo>
                  <a:lnTo>
                    <a:pt x="4206" y="129654"/>
                  </a:lnTo>
                  <a:lnTo>
                    <a:pt x="5010" y="118842"/>
                  </a:lnTo>
                  <a:lnTo>
                    <a:pt x="4777" y="118826"/>
                  </a:lnTo>
                  <a:close/>
                  <a:moveTo>
                    <a:pt x="3957" y="129861"/>
                  </a:moveTo>
                  <a:lnTo>
                    <a:pt x="3153" y="140684"/>
                  </a:lnTo>
                  <a:lnTo>
                    <a:pt x="3376" y="140700"/>
                  </a:lnTo>
                  <a:lnTo>
                    <a:pt x="4180" y="129887"/>
                  </a:lnTo>
                  <a:lnTo>
                    <a:pt x="3957" y="129861"/>
                  </a:lnTo>
                  <a:close/>
                  <a:moveTo>
                    <a:pt x="3128" y="140907"/>
                  </a:moveTo>
                  <a:lnTo>
                    <a:pt x="2324" y="151722"/>
                  </a:lnTo>
                  <a:lnTo>
                    <a:pt x="2556" y="151738"/>
                  </a:lnTo>
                  <a:lnTo>
                    <a:pt x="3360" y="140925"/>
                  </a:lnTo>
                  <a:lnTo>
                    <a:pt x="3128" y="140907"/>
                  </a:lnTo>
                  <a:close/>
                  <a:moveTo>
                    <a:pt x="2308" y="151953"/>
                  </a:moveTo>
                  <a:lnTo>
                    <a:pt x="1504" y="162767"/>
                  </a:lnTo>
                  <a:lnTo>
                    <a:pt x="1734" y="162783"/>
                  </a:lnTo>
                  <a:lnTo>
                    <a:pt x="2538" y="151970"/>
                  </a:lnTo>
                  <a:lnTo>
                    <a:pt x="2308" y="151953"/>
                  </a:lnTo>
                  <a:close/>
                  <a:moveTo>
                    <a:pt x="1486" y="162998"/>
                  </a:moveTo>
                  <a:lnTo>
                    <a:pt x="682" y="173813"/>
                  </a:lnTo>
                  <a:lnTo>
                    <a:pt x="906" y="173829"/>
                  </a:lnTo>
                  <a:lnTo>
                    <a:pt x="1711" y="163016"/>
                  </a:lnTo>
                  <a:lnTo>
                    <a:pt x="1486" y="162998"/>
                  </a:lnTo>
                  <a:close/>
                  <a:moveTo>
                    <a:pt x="658" y="174036"/>
                  </a:moveTo>
                  <a:lnTo>
                    <a:pt x="1" y="182876"/>
                  </a:lnTo>
                  <a:lnTo>
                    <a:pt x="234" y="182892"/>
                  </a:lnTo>
                  <a:lnTo>
                    <a:pt x="889" y="174054"/>
                  </a:lnTo>
                  <a:lnTo>
                    <a:pt x="658" y="174036"/>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2" name="Google Shape;17672;p44"/>
            <p:cNvSpPr/>
            <p:nvPr/>
          </p:nvSpPr>
          <p:spPr>
            <a:xfrm>
              <a:off x="6809925" y="807850"/>
              <a:ext cx="346675" cy="4572525"/>
            </a:xfrm>
            <a:custGeom>
              <a:avLst/>
              <a:gdLst/>
              <a:ahLst/>
              <a:cxnLst/>
              <a:rect l="l" t="t" r="r" b="b"/>
              <a:pathLst>
                <a:path w="13867" h="182901" extrusionOk="0">
                  <a:moveTo>
                    <a:pt x="13634" y="1"/>
                  </a:moveTo>
                  <a:lnTo>
                    <a:pt x="13028" y="8161"/>
                  </a:lnTo>
                  <a:lnTo>
                    <a:pt x="13261" y="8176"/>
                  </a:lnTo>
                  <a:lnTo>
                    <a:pt x="13866" y="25"/>
                  </a:lnTo>
                  <a:lnTo>
                    <a:pt x="13634" y="1"/>
                  </a:lnTo>
                  <a:close/>
                  <a:moveTo>
                    <a:pt x="13013" y="8393"/>
                  </a:moveTo>
                  <a:lnTo>
                    <a:pt x="12209" y="19206"/>
                  </a:lnTo>
                  <a:lnTo>
                    <a:pt x="12431" y="19222"/>
                  </a:lnTo>
                  <a:lnTo>
                    <a:pt x="13245" y="8409"/>
                  </a:lnTo>
                  <a:lnTo>
                    <a:pt x="13013" y="8393"/>
                  </a:lnTo>
                  <a:close/>
                  <a:moveTo>
                    <a:pt x="12191" y="19429"/>
                  </a:moveTo>
                  <a:lnTo>
                    <a:pt x="11379" y="30252"/>
                  </a:lnTo>
                  <a:lnTo>
                    <a:pt x="11611" y="30268"/>
                  </a:lnTo>
                  <a:lnTo>
                    <a:pt x="12415" y="19455"/>
                  </a:lnTo>
                  <a:lnTo>
                    <a:pt x="12191" y="19429"/>
                  </a:lnTo>
                  <a:close/>
                  <a:moveTo>
                    <a:pt x="11363" y="30475"/>
                  </a:moveTo>
                  <a:lnTo>
                    <a:pt x="10559" y="41289"/>
                  </a:lnTo>
                  <a:lnTo>
                    <a:pt x="10789" y="41305"/>
                  </a:lnTo>
                  <a:lnTo>
                    <a:pt x="11594" y="30493"/>
                  </a:lnTo>
                  <a:lnTo>
                    <a:pt x="11363" y="30475"/>
                  </a:lnTo>
                  <a:close/>
                  <a:moveTo>
                    <a:pt x="10541" y="41520"/>
                  </a:moveTo>
                  <a:lnTo>
                    <a:pt x="9737" y="52335"/>
                  </a:lnTo>
                  <a:lnTo>
                    <a:pt x="9962" y="52351"/>
                  </a:lnTo>
                  <a:lnTo>
                    <a:pt x="10774" y="41538"/>
                  </a:lnTo>
                  <a:lnTo>
                    <a:pt x="10541" y="41520"/>
                  </a:lnTo>
                  <a:close/>
                  <a:moveTo>
                    <a:pt x="9721" y="52566"/>
                  </a:moveTo>
                  <a:lnTo>
                    <a:pt x="8907" y="63381"/>
                  </a:lnTo>
                  <a:lnTo>
                    <a:pt x="9140" y="63397"/>
                  </a:lnTo>
                  <a:lnTo>
                    <a:pt x="9944" y="52584"/>
                  </a:lnTo>
                  <a:lnTo>
                    <a:pt x="9721" y="52566"/>
                  </a:lnTo>
                  <a:close/>
                  <a:moveTo>
                    <a:pt x="8891" y="63604"/>
                  </a:moveTo>
                  <a:lnTo>
                    <a:pt x="8087" y="74418"/>
                  </a:lnTo>
                  <a:lnTo>
                    <a:pt x="8320" y="74442"/>
                  </a:lnTo>
                  <a:lnTo>
                    <a:pt x="9124" y="63621"/>
                  </a:lnTo>
                  <a:lnTo>
                    <a:pt x="8891" y="63604"/>
                  </a:lnTo>
                  <a:close/>
                  <a:moveTo>
                    <a:pt x="8071" y="74649"/>
                  </a:moveTo>
                  <a:lnTo>
                    <a:pt x="7265" y="85464"/>
                  </a:lnTo>
                  <a:lnTo>
                    <a:pt x="7498" y="85480"/>
                  </a:lnTo>
                  <a:lnTo>
                    <a:pt x="8302" y="74667"/>
                  </a:lnTo>
                  <a:lnTo>
                    <a:pt x="8071" y="74649"/>
                  </a:lnTo>
                  <a:close/>
                  <a:moveTo>
                    <a:pt x="7249" y="85695"/>
                  </a:moveTo>
                  <a:lnTo>
                    <a:pt x="6445" y="96509"/>
                  </a:lnTo>
                  <a:lnTo>
                    <a:pt x="6668" y="96525"/>
                  </a:lnTo>
                  <a:lnTo>
                    <a:pt x="7474" y="85713"/>
                  </a:lnTo>
                  <a:lnTo>
                    <a:pt x="7249" y="85695"/>
                  </a:lnTo>
                  <a:close/>
                  <a:moveTo>
                    <a:pt x="6419" y="96740"/>
                  </a:moveTo>
                  <a:lnTo>
                    <a:pt x="5615" y="107555"/>
                  </a:lnTo>
                  <a:lnTo>
                    <a:pt x="5848" y="107571"/>
                  </a:lnTo>
                  <a:lnTo>
                    <a:pt x="6652" y="96758"/>
                  </a:lnTo>
                  <a:lnTo>
                    <a:pt x="6419" y="96740"/>
                  </a:lnTo>
                  <a:close/>
                  <a:moveTo>
                    <a:pt x="5599" y="107778"/>
                  </a:moveTo>
                  <a:lnTo>
                    <a:pt x="4795" y="118591"/>
                  </a:lnTo>
                  <a:lnTo>
                    <a:pt x="5026" y="118609"/>
                  </a:lnTo>
                  <a:lnTo>
                    <a:pt x="5832" y="107794"/>
                  </a:lnTo>
                  <a:lnTo>
                    <a:pt x="5599" y="107778"/>
                  </a:lnTo>
                  <a:close/>
                  <a:moveTo>
                    <a:pt x="4777" y="118824"/>
                  </a:moveTo>
                  <a:lnTo>
                    <a:pt x="3973" y="129636"/>
                  </a:lnTo>
                  <a:lnTo>
                    <a:pt x="4198" y="129654"/>
                  </a:lnTo>
                  <a:lnTo>
                    <a:pt x="5002" y="118840"/>
                  </a:lnTo>
                  <a:lnTo>
                    <a:pt x="4777" y="118824"/>
                  </a:lnTo>
                  <a:close/>
                  <a:moveTo>
                    <a:pt x="3949" y="129869"/>
                  </a:moveTo>
                  <a:lnTo>
                    <a:pt x="3145" y="140682"/>
                  </a:lnTo>
                  <a:lnTo>
                    <a:pt x="3376" y="140700"/>
                  </a:lnTo>
                  <a:lnTo>
                    <a:pt x="4180" y="129885"/>
                  </a:lnTo>
                  <a:lnTo>
                    <a:pt x="3949" y="129869"/>
                  </a:lnTo>
                  <a:close/>
                  <a:moveTo>
                    <a:pt x="3127" y="140915"/>
                  </a:moveTo>
                  <a:lnTo>
                    <a:pt x="2323" y="151728"/>
                  </a:lnTo>
                  <a:lnTo>
                    <a:pt x="2556" y="151746"/>
                  </a:lnTo>
                  <a:lnTo>
                    <a:pt x="3360" y="140931"/>
                  </a:lnTo>
                  <a:lnTo>
                    <a:pt x="3127" y="140915"/>
                  </a:lnTo>
                  <a:close/>
                  <a:moveTo>
                    <a:pt x="2307" y="151952"/>
                  </a:moveTo>
                  <a:lnTo>
                    <a:pt x="1503" y="162765"/>
                  </a:lnTo>
                  <a:lnTo>
                    <a:pt x="1726" y="162783"/>
                  </a:lnTo>
                  <a:lnTo>
                    <a:pt x="2538" y="151968"/>
                  </a:lnTo>
                  <a:lnTo>
                    <a:pt x="2307" y="151952"/>
                  </a:lnTo>
                  <a:close/>
                  <a:moveTo>
                    <a:pt x="1485" y="162998"/>
                  </a:moveTo>
                  <a:lnTo>
                    <a:pt x="673" y="173811"/>
                  </a:lnTo>
                  <a:lnTo>
                    <a:pt x="906" y="173829"/>
                  </a:lnTo>
                  <a:lnTo>
                    <a:pt x="1710" y="163014"/>
                  </a:lnTo>
                  <a:lnTo>
                    <a:pt x="1485" y="162998"/>
                  </a:lnTo>
                  <a:close/>
                  <a:moveTo>
                    <a:pt x="657" y="174044"/>
                  </a:moveTo>
                  <a:lnTo>
                    <a:pt x="1" y="182874"/>
                  </a:lnTo>
                  <a:lnTo>
                    <a:pt x="225" y="182900"/>
                  </a:lnTo>
                  <a:lnTo>
                    <a:pt x="888" y="174060"/>
                  </a:lnTo>
                  <a:lnTo>
                    <a:pt x="657" y="17404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3" name="Google Shape;17673;p44"/>
            <p:cNvSpPr/>
            <p:nvPr/>
          </p:nvSpPr>
          <p:spPr>
            <a:xfrm>
              <a:off x="547000" y="520525"/>
              <a:ext cx="6832650" cy="515375"/>
            </a:xfrm>
            <a:custGeom>
              <a:avLst/>
              <a:gdLst/>
              <a:ahLst/>
              <a:cxnLst/>
              <a:rect l="l" t="t" r="r" b="b"/>
              <a:pathLst>
                <a:path w="273306" h="20615" extrusionOk="0">
                  <a:moveTo>
                    <a:pt x="18" y="0"/>
                  </a:moveTo>
                  <a:lnTo>
                    <a:pt x="0" y="233"/>
                  </a:lnTo>
                  <a:lnTo>
                    <a:pt x="9529" y="938"/>
                  </a:lnTo>
                  <a:lnTo>
                    <a:pt x="9545" y="713"/>
                  </a:lnTo>
                  <a:lnTo>
                    <a:pt x="18" y="0"/>
                  </a:lnTo>
                  <a:close/>
                  <a:moveTo>
                    <a:pt x="9778" y="731"/>
                  </a:moveTo>
                  <a:lnTo>
                    <a:pt x="9762" y="954"/>
                  </a:lnTo>
                  <a:lnTo>
                    <a:pt x="20575" y="1766"/>
                  </a:lnTo>
                  <a:lnTo>
                    <a:pt x="20591" y="1535"/>
                  </a:lnTo>
                  <a:lnTo>
                    <a:pt x="9778" y="731"/>
                  </a:lnTo>
                  <a:close/>
                  <a:moveTo>
                    <a:pt x="20824" y="1551"/>
                  </a:moveTo>
                  <a:lnTo>
                    <a:pt x="20808" y="1784"/>
                  </a:lnTo>
                  <a:lnTo>
                    <a:pt x="31621" y="2588"/>
                  </a:lnTo>
                  <a:lnTo>
                    <a:pt x="31637" y="2355"/>
                  </a:lnTo>
                  <a:lnTo>
                    <a:pt x="20824" y="1551"/>
                  </a:lnTo>
                  <a:close/>
                  <a:moveTo>
                    <a:pt x="31861" y="2373"/>
                  </a:moveTo>
                  <a:lnTo>
                    <a:pt x="31844" y="2603"/>
                  </a:lnTo>
                  <a:lnTo>
                    <a:pt x="42658" y="3408"/>
                  </a:lnTo>
                  <a:lnTo>
                    <a:pt x="42674" y="3185"/>
                  </a:lnTo>
                  <a:lnTo>
                    <a:pt x="31861" y="2373"/>
                  </a:lnTo>
                  <a:close/>
                  <a:moveTo>
                    <a:pt x="42907" y="3201"/>
                  </a:moveTo>
                  <a:lnTo>
                    <a:pt x="42889" y="3425"/>
                  </a:lnTo>
                  <a:lnTo>
                    <a:pt x="53704" y="4237"/>
                  </a:lnTo>
                  <a:lnTo>
                    <a:pt x="53720" y="4005"/>
                  </a:lnTo>
                  <a:lnTo>
                    <a:pt x="42907" y="3201"/>
                  </a:lnTo>
                  <a:close/>
                  <a:moveTo>
                    <a:pt x="53953" y="4022"/>
                  </a:moveTo>
                  <a:lnTo>
                    <a:pt x="53935" y="4253"/>
                  </a:lnTo>
                  <a:lnTo>
                    <a:pt x="64750" y="5059"/>
                  </a:lnTo>
                  <a:lnTo>
                    <a:pt x="64766" y="4827"/>
                  </a:lnTo>
                  <a:lnTo>
                    <a:pt x="53953" y="4022"/>
                  </a:lnTo>
                  <a:close/>
                  <a:moveTo>
                    <a:pt x="64998" y="4842"/>
                  </a:moveTo>
                  <a:lnTo>
                    <a:pt x="64980" y="5075"/>
                  </a:lnTo>
                  <a:lnTo>
                    <a:pt x="75795" y="5879"/>
                  </a:lnTo>
                  <a:lnTo>
                    <a:pt x="75811" y="5656"/>
                  </a:lnTo>
                  <a:lnTo>
                    <a:pt x="64998" y="4842"/>
                  </a:lnTo>
                  <a:close/>
                  <a:moveTo>
                    <a:pt x="76036" y="5672"/>
                  </a:moveTo>
                  <a:lnTo>
                    <a:pt x="76018" y="5895"/>
                  </a:lnTo>
                  <a:lnTo>
                    <a:pt x="86833" y="6709"/>
                  </a:lnTo>
                  <a:lnTo>
                    <a:pt x="86849" y="6476"/>
                  </a:lnTo>
                  <a:lnTo>
                    <a:pt x="76036" y="5672"/>
                  </a:lnTo>
                  <a:close/>
                  <a:moveTo>
                    <a:pt x="87082" y="6492"/>
                  </a:moveTo>
                  <a:lnTo>
                    <a:pt x="87064" y="6725"/>
                  </a:lnTo>
                  <a:lnTo>
                    <a:pt x="97879" y="7529"/>
                  </a:lnTo>
                  <a:lnTo>
                    <a:pt x="97895" y="7298"/>
                  </a:lnTo>
                  <a:lnTo>
                    <a:pt x="87082" y="6492"/>
                  </a:lnTo>
                  <a:close/>
                  <a:moveTo>
                    <a:pt x="98127" y="7314"/>
                  </a:moveTo>
                  <a:lnTo>
                    <a:pt x="98109" y="7547"/>
                  </a:lnTo>
                  <a:lnTo>
                    <a:pt x="108924" y="8351"/>
                  </a:lnTo>
                  <a:lnTo>
                    <a:pt x="108940" y="8126"/>
                  </a:lnTo>
                  <a:lnTo>
                    <a:pt x="98127" y="7314"/>
                  </a:lnTo>
                  <a:close/>
                  <a:moveTo>
                    <a:pt x="109173" y="8144"/>
                  </a:moveTo>
                  <a:lnTo>
                    <a:pt x="109147" y="8367"/>
                  </a:lnTo>
                  <a:lnTo>
                    <a:pt x="119970" y="9179"/>
                  </a:lnTo>
                  <a:lnTo>
                    <a:pt x="119986" y="8948"/>
                  </a:lnTo>
                  <a:lnTo>
                    <a:pt x="109173" y="8144"/>
                  </a:lnTo>
                  <a:close/>
                  <a:moveTo>
                    <a:pt x="120209" y="8964"/>
                  </a:moveTo>
                  <a:lnTo>
                    <a:pt x="120193" y="9197"/>
                  </a:lnTo>
                  <a:lnTo>
                    <a:pt x="131006" y="10001"/>
                  </a:lnTo>
                  <a:lnTo>
                    <a:pt x="131024" y="9768"/>
                  </a:lnTo>
                  <a:lnTo>
                    <a:pt x="120209" y="8964"/>
                  </a:lnTo>
                  <a:close/>
                  <a:moveTo>
                    <a:pt x="131254" y="9786"/>
                  </a:moveTo>
                  <a:lnTo>
                    <a:pt x="131238" y="10017"/>
                  </a:lnTo>
                  <a:lnTo>
                    <a:pt x="142051" y="10821"/>
                  </a:lnTo>
                  <a:lnTo>
                    <a:pt x="142069" y="10590"/>
                  </a:lnTo>
                  <a:lnTo>
                    <a:pt x="131254" y="9786"/>
                  </a:lnTo>
                  <a:close/>
                  <a:moveTo>
                    <a:pt x="142300" y="10614"/>
                  </a:moveTo>
                  <a:lnTo>
                    <a:pt x="142284" y="10839"/>
                  </a:lnTo>
                  <a:lnTo>
                    <a:pt x="153097" y="11643"/>
                  </a:lnTo>
                  <a:lnTo>
                    <a:pt x="153115" y="11418"/>
                  </a:lnTo>
                  <a:lnTo>
                    <a:pt x="142300" y="10614"/>
                  </a:lnTo>
                  <a:close/>
                  <a:moveTo>
                    <a:pt x="153338" y="11436"/>
                  </a:moveTo>
                  <a:lnTo>
                    <a:pt x="153322" y="11667"/>
                  </a:lnTo>
                  <a:lnTo>
                    <a:pt x="164135" y="12473"/>
                  </a:lnTo>
                  <a:lnTo>
                    <a:pt x="164160" y="12240"/>
                  </a:lnTo>
                  <a:lnTo>
                    <a:pt x="153338" y="11436"/>
                  </a:lnTo>
                  <a:close/>
                  <a:moveTo>
                    <a:pt x="164383" y="12256"/>
                  </a:moveTo>
                  <a:lnTo>
                    <a:pt x="164367" y="12489"/>
                  </a:lnTo>
                  <a:lnTo>
                    <a:pt x="175180" y="13293"/>
                  </a:lnTo>
                  <a:lnTo>
                    <a:pt x="175198" y="13060"/>
                  </a:lnTo>
                  <a:lnTo>
                    <a:pt x="164383" y="12256"/>
                  </a:lnTo>
                  <a:close/>
                  <a:moveTo>
                    <a:pt x="175429" y="13086"/>
                  </a:moveTo>
                  <a:lnTo>
                    <a:pt x="175413" y="13309"/>
                  </a:lnTo>
                  <a:lnTo>
                    <a:pt x="186226" y="14115"/>
                  </a:lnTo>
                  <a:lnTo>
                    <a:pt x="186244" y="13890"/>
                  </a:lnTo>
                  <a:lnTo>
                    <a:pt x="175429" y="13086"/>
                  </a:lnTo>
                  <a:close/>
                  <a:moveTo>
                    <a:pt x="186475" y="13906"/>
                  </a:moveTo>
                  <a:lnTo>
                    <a:pt x="186459" y="14139"/>
                  </a:lnTo>
                  <a:lnTo>
                    <a:pt x="197272" y="14943"/>
                  </a:lnTo>
                  <a:lnTo>
                    <a:pt x="197289" y="14712"/>
                  </a:lnTo>
                  <a:lnTo>
                    <a:pt x="186475" y="13906"/>
                  </a:lnTo>
                  <a:close/>
                  <a:moveTo>
                    <a:pt x="197512" y="14728"/>
                  </a:moveTo>
                  <a:lnTo>
                    <a:pt x="197496" y="14961"/>
                  </a:lnTo>
                  <a:lnTo>
                    <a:pt x="208309" y="15765"/>
                  </a:lnTo>
                  <a:lnTo>
                    <a:pt x="208325" y="15532"/>
                  </a:lnTo>
                  <a:lnTo>
                    <a:pt x="197512" y="14728"/>
                  </a:lnTo>
                  <a:close/>
                  <a:moveTo>
                    <a:pt x="208558" y="15558"/>
                  </a:moveTo>
                  <a:lnTo>
                    <a:pt x="208542" y="15781"/>
                  </a:lnTo>
                  <a:lnTo>
                    <a:pt x="219355" y="16585"/>
                  </a:lnTo>
                  <a:lnTo>
                    <a:pt x="219371" y="16362"/>
                  </a:lnTo>
                  <a:lnTo>
                    <a:pt x="208558" y="15558"/>
                  </a:lnTo>
                  <a:close/>
                  <a:moveTo>
                    <a:pt x="219604" y="16378"/>
                  </a:moveTo>
                  <a:lnTo>
                    <a:pt x="219588" y="16603"/>
                  </a:lnTo>
                  <a:lnTo>
                    <a:pt x="230401" y="17415"/>
                  </a:lnTo>
                  <a:lnTo>
                    <a:pt x="230416" y="17182"/>
                  </a:lnTo>
                  <a:lnTo>
                    <a:pt x="219604" y="16378"/>
                  </a:lnTo>
                  <a:close/>
                  <a:moveTo>
                    <a:pt x="230649" y="17200"/>
                  </a:moveTo>
                  <a:lnTo>
                    <a:pt x="230633" y="17430"/>
                  </a:lnTo>
                  <a:lnTo>
                    <a:pt x="241446" y="18235"/>
                  </a:lnTo>
                  <a:lnTo>
                    <a:pt x="241462" y="18004"/>
                  </a:lnTo>
                  <a:lnTo>
                    <a:pt x="230649" y="17200"/>
                  </a:lnTo>
                  <a:close/>
                  <a:moveTo>
                    <a:pt x="241687" y="18020"/>
                  </a:moveTo>
                  <a:lnTo>
                    <a:pt x="241671" y="18252"/>
                  </a:lnTo>
                  <a:lnTo>
                    <a:pt x="252484" y="19056"/>
                  </a:lnTo>
                  <a:lnTo>
                    <a:pt x="252500" y="18832"/>
                  </a:lnTo>
                  <a:lnTo>
                    <a:pt x="241687" y="18020"/>
                  </a:lnTo>
                  <a:close/>
                  <a:moveTo>
                    <a:pt x="252733" y="18849"/>
                  </a:moveTo>
                  <a:lnTo>
                    <a:pt x="252717" y="19072"/>
                  </a:lnTo>
                  <a:lnTo>
                    <a:pt x="263530" y="19886"/>
                  </a:lnTo>
                  <a:lnTo>
                    <a:pt x="263545" y="19654"/>
                  </a:lnTo>
                  <a:lnTo>
                    <a:pt x="252733" y="18849"/>
                  </a:lnTo>
                  <a:close/>
                  <a:moveTo>
                    <a:pt x="263778" y="19669"/>
                  </a:moveTo>
                  <a:lnTo>
                    <a:pt x="263762" y="19902"/>
                  </a:lnTo>
                  <a:lnTo>
                    <a:pt x="273290" y="20615"/>
                  </a:lnTo>
                  <a:lnTo>
                    <a:pt x="273305" y="20384"/>
                  </a:lnTo>
                  <a:lnTo>
                    <a:pt x="263778"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4" name="Google Shape;17674;p44"/>
            <p:cNvSpPr/>
            <p:nvPr/>
          </p:nvSpPr>
          <p:spPr>
            <a:xfrm>
              <a:off x="785225" y="538325"/>
              <a:ext cx="6250" cy="6050"/>
            </a:xfrm>
            <a:custGeom>
              <a:avLst/>
              <a:gdLst/>
              <a:ahLst/>
              <a:cxnLst/>
              <a:rect l="l" t="t" r="r" b="b"/>
              <a:pathLst>
                <a:path w="250" h="242" extrusionOk="0">
                  <a:moveTo>
                    <a:pt x="16" y="1"/>
                  </a:moveTo>
                  <a:lnTo>
                    <a:pt x="0" y="226"/>
                  </a:lnTo>
                  <a:lnTo>
                    <a:pt x="233"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5" name="Google Shape;17675;p44"/>
            <p:cNvSpPr/>
            <p:nvPr/>
          </p:nvSpPr>
          <p:spPr>
            <a:xfrm>
              <a:off x="1061350" y="55887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6" name="Google Shape;17676;p44"/>
            <p:cNvSpPr/>
            <p:nvPr/>
          </p:nvSpPr>
          <p:spPr>
            <a:xfrm>
              <a:off x="1337500" y="579375"/>
              <a:ext cx="6050" cy="6250"/>
            </a:xfrm>
            <a:custGeom>
              <a:avLst/>
              <a:gdLst/>
              <a:ahLst/>
              <a:cxnLst/>
              <a:rect l="l" t="t" r="r" b="b"/>
              <a:pathLst>
                <a:path w="242" h="250" extrusionOk="0">
                  <a:moveTo>
                    <a:pt x="17" y="1"/>
                  </a:moveTo>
                  <a:lnTo>
                    <a:pt x="1" y="234"/>
                  </a:lnTo>
                  <a:lnTo>
                    <a:pt x="224" y="249"/>
                  </a:lnTo>
                  <a:lnTo>
                    <a:pt x="241"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7" name="Google Shape;17677;p44"/>
            <p:cNvSpPr/>
            <p:nvPr/>
          </p:nvSpPr>
          <p:spPr>
            <a:xfrm>
              <a:off x="1613450" y="600125"/>
              <a:ext cx="6250" cy="6050"/>
            </a:xfrm>
            <a:custGeom>
              <a:avLst/>
              <a:gdLst/>
              <a:ahLst/>
              <a:cxnLst/>
              <a:rect l="l" t="t" r="r" b="b"/>
              <a:pathLst>
                <a:path w="250" h="242" extrusionOk="0">
                  <a:moveTo>
                    <a:pt x="16" y="1"/>
                  </a:moveTo>
                  <a:lnTo>
                    <a:pt x="0" y="224"/>
                  </a:lnTo>
                  <a:lnTo>
                    <a:pt x="231" y="241"/>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8" name="Google Shape;17678;p44"/>
            <p:cNvSpPr/>
            <p:nvPr/>
          </p:nvSpPr>
          <p:spPr>
            <a:xfrm>
              <a:off x="1889575" y="620625"/>
              <a:ext cx="6250" cy="6250"/>
            </a:xfrm>
            <a:custGeom>
              <a:avLst/>
              <a:gdLst/>
              <a:ahLst/>
              <a:cxnLst/>
              <a:rect l="l" t="t" r="r" b="b"/>
              <a:pathLst>
                <a:path w="250" h="250" extrusionOk="0">
                  <a:moveTo>
                    <a:pt x="17" y="1"/>
                  </a:moveTo>
                  <a:lnTo>
                    <a:pt x="1" y="233"/>
                  </a:lnTo>
                  <a:lnTo>
                    <a:pt x="232" y="249"/>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9" name="Google Shape;17679;p44"/>
            <p:cNvSpPr/>
            <p:nvPr/>
          </p:nvSpPr>
          <p:spPr>
            <a:xfrm>
              <a:off x="2165725" y="641175"/>
              <a:ext cx="6250" cy="6250"/>
            </a:xfrm>
            <a:custGeom>
              <a:avLst/>
              <a:gdLst/>
              <a:ahLst/>
              <a:cxnLst/>
              <a:rect l="l" t="t" r="r" b="b"/>
              <a:pathLst>
                <a:path w="250" h="250" extrusionOk="0">
                  <a:moveTo>
                    <a:pt x="17" y="1"/>
                  </a:moveTo>
                  <a:lnTo>
                    <a:pt x="1" y="233"/>
                  </a:lnTo>
                  <a:lnTo>
                    <a:pt x="231"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0" name="Google Shape;17680;p44"/>
            <p:cNvSpPr/>
            <p:nvPr/>
          </p:nvSpPr>
          <p:spPr>
            <a:xfrm>
              <a:off x="2441875" y="661925"/>
              <a:ext cx="6050" cy="6000"/>
            </a:xfrm>
            <a:custGeom>
              <a:avLst/>
              <a:gdLst/>
              <a:ahLst/>
              <a:cxnLst/>
              <a:rect l="l" t="t" r="r" b="b"/>
              <a:pathLst>
                <a:path w="242" h="240" extrusionOk="0">
                  <a:moveTo>
                    <a:pt x="16" y="0"/>
                  </a:moveTo>
                  <a:lnTo>
                    <a:pt x="0" y="223"/>
                  </a:lnTo>
                  <a:lnTo>
                    <a:pt x="223" y="23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1" name="Google Shape;17681;p44"/>
            <p:cNvSpPr/>
            <p:nvPr/>
          </p:nvSpPr>
          <p:spPr>
            <a:xfrm>
              <a:off x="2717800" y="682425"/>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2" name="Google Shape;17682;p44"/>
            <p:cNvSpPr/>
            <p:nvPr/>
          </p:nvSpPr>
          <p:spPr>
            <a:xfrm>
              <a:off x="2993950" y="702975"/>
              <a:ext cx="6250" cy="6250"/>
            </a:xfrm>
            <a:custGeom>
              <a:avLst/>
              <a:gdLst/>
              <a:ahLst/>
              <a:cxnLst/>
              <a:rect l="l" t="t" r="r" b="b"/>
              <a:pathLst>
                <a:path w="250" h="250" extrusionOk="0">
                  <a:moveTo>
                    <a:pt x="17" y="0"/>
                  </a:moveTo>
                  <a:lnTo>
                    <a:pt x="1" y="231"/>
                  </a:lnTo>
                  <a:lnTo>
                    <a:pt x="231"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3" name="Google Shape;17683;p44"/>
            <p:cNvSpPr/>
            <p:nvPr/>
          </p:nvSpPr>
          <p:spPr>
            <a:xfrm>
              <a:off x="3270100" y="723675"/>
              <a:ext cx="6250" cy="6050"/>
            </a:xfrm>
            <a:custGeom>
              <a:avLst/>
              <a:gdLst/>
              <a:ahLst/>
              <a:cxnLst/>
              <a:rect l="l" t="t" r="r" b="b"/>
              <a:pathLst>
                <a:path w="250" h="242" extrusionOk="0">
                  <a:moveTo>
                    <a:pt x="16" y="0"/>
                  </a:moveTo>
                  <a:lnTo>
                    <a:pt x="0" y="225"/>
                  </a:lnTo>
                  <a:lnTo>
                    <a:pt x="22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4" name="Google Shape;17684;p44"/>
            <p:cNvSpPr/>
            <p:nvPr/>
          </p:nvSpPr>
          <p:spPr>
            <a:xfrm>
              <a:off x="3546225" y="744225"/>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5" name="Google Shape;17685;p44"/>
            <p:cNvSpPr/>
            <p:nvPr/>
          </p:nvSpPr>
          <p:spPr>
            <a:xfrm>
              <a:off x="3822125" y="764725"/>
              <a:ext cx="6250" cy="6225"/>
            </a:xfrm>
            <a:custGeom>
              <a:avLst/>
              <a:gdLst/>
              <a:ahLst/>
              <a:cxnLst/>
              <a:rect l="l" t="t" r="r" b="b"/>
              <a:pathLst>
                <a:path w="250" h="249" extrusionOk="0">
                  <a:moveTo>
                    <a:pt x="19" y="0"/>
                  </a:moveTo>
                  <a:lnTo>
                    <a:pt x="1" y="233"/>
                  </a:lnTo>
                  <a:lnTo>
                    <a:pt x="233"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6" name="Google Shape;17686;p44"/>
            <p:cNvSpPr/>
            <p:nvPr/>
          </p:nvSpPr>
          <p:spPr>
            <a:xfrm>
              <a:off x="4098275" y="785275"/>
              <a:ext cx="6250" cy="6225"/>
            </a:xfrm>
            <a:custGeom>
              <a:avLst/>
              <a:gdLst/>
              <a:ahLst/>
              <a:cxnLst/>
              <a:rect l="l" t="t" r="r" b="b"/>
              <a:pathLst>
                <a:path w="250"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7" name="Google Shape;17687;p44"/>
            <p:cNvSpPr/>
            <p:nvPr/>
          </p:nvSpPr>
          <p:spPr>
            <a:xfrm>
              <a:off x="4374400" y="805975"/>
              <a:ext cx="6050" cy="6225"/>
            </a:xfrm>
            <a:custGeom>
              <a:avLst/>
              <a:gdLst/>
              <a:ahLst/>
              <a:cxnLst/>
              <a:rect l="l" t="t" r="r" b="b"/>
              <a:pathLst>
                <a:path w="242" h="249" extrusionOk="0">
                  <a:moveTo>
                    <a:pt x="19" y="0"/>
                  </a:moveTo>
                  <a:lnTo>
                    <a:pt x="1" y="225"/>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8" name="Google Shape;17688;p44"/>
            <p:cNvSpPr/>
            <p:nvPr/>
          </p:nvSpPr>
          <p:spPr>
            <a:xfrm>
              <a:off x="4650350" y="826525"/>
              <a:ext cx="6250" cy="6225"/>
            </a:xfrm>
            <a:custGeom>
              <a:avLst/>
              <a:gdLst/>
              <a:ahLst/>
              <a:cxnLst/>
              <a:rect l="l" t="t" r="r" b="b"/>
              <a:pathLst>
                <a:path w="250" h="249" extrusionOk="0">
                  <a:moveTo>
                    <a:pt x="26" y="0"/>
                  </a:moveTo>
                  <a:lnTo>
                    <a:pt x="1"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9" name="Google Shape;17689;p44"/>
            <p:cNvSpPr/>
            <p:nvPr/>
          </p:nvSpPr>
          <p:spPr>
            <a:xfrm>
              <a:off x="4926500" y="847000"/>
              <a:ext cx="6250" cy="6250"/>
            </a:xfrm>
            <a:custGeom>
              <a:avLst/>
              <a:gdLst/>
              <a:ahLst/>
              <a:cxnLst/>
              <a:rect l="l" t="t" r="r" b="b"/>
              <a:pathLst>
                <a:path w="250" h="250" extrusionOk="0">
                  <a:moveTo>
                    <a:pt x="18" y="1"/>
                  </a:moveTo>
                  <a:lnTo>
                    <a:pt x="0"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0" name="Google Shape;17690;p44"/>
            <p:cNvSpPr/>
            <p:nvPr/>
          </p:nvSpPr>
          <p:spPr>
            <a:xfrm>
              <a:off x="5202625" y="867750"/>
              <a:ext cx="6250" cy="6250"/>
            </a:xfrm>
            <a:custGeom>
              <a:avLst/>
              <a:gdLst/>
              <a:ahLst/>
              <a:cxnLst/>
              <a:rect l="l" t="t" r="r" b="b"/>
              <a:pathLst>
                <a:path w="250" h="250" extrusionOk="0">
                  <a:moveTo>
                    <a:pt x="19" y="1"/>
                  </a:moveTo>
                  <a:lnTo>
                    <a:pt x="1" y="226"/>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1" name="Google Shape;17691;p44"/>
            <p:cNvSpPr/>
            <p:nvPr/>
          </p:nvSpPr>
          <p:spPr>
            <a:xfrm>
              <a:off x="5478775" y="888300"/>
              <a:ext cx="6050" cy="6250"/>
            </a:xfrm>
            <a:custGeom>
              <a:avLst/>
              <a:gdLst/>
              <a:ahLst/>
              <a:cxnLst/>
              <a:rect l="l" t="t" r="r" b="b"/>
              <a:pathLst>
                <a:path w="242" h="250" extrusionOk="0">
                  <a:moveTo>
                    <a:pt x="18" y="1"/>
                  </a:moveTo>
                  <a:lnTo>
                    <a:pt x="1" y="232"/>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2" name="Google Shape;17692;p44"/>
            <p:cNvSpPr/>
            <p:nvPr/>
          </p:nvSpPr>
          <p:spPr>
            <a:xfrm>
              <a:off x="5754725" y="908800"/>
              <a:ext cx="6250" cy="6250"/>
            </a:xfrm>
            <a:custGeom>
              <a:avLst/>
              <a:gdLst/>
              <a:ahLst/>
              <a:cxnLst/>
              <a:rect l="l" t="t" r="r" b="b"/>
              <a:pathLst>
                <a:path w="250" h="250" extrusionOk="0">
                  <a:moveTo>
                    <a:pt x="16" y="1"/>
                  </a:moveTo>
                  <a:lnTo>
                    <a:pt x="0" y="234"/>
                  </a:lnTo>
                  <a:lnTo>
                    <a:pt x="233" y="250"/>
                  </a:lnTo>
                  <a:lnTo>
                    <a:pt x="249" y="2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3" name="Google Shape;17693;p44"/>
            <p:cNvSpPr/>
            <p:nvPr/>
          </p:nvSpPr>
          <p:spPr>
            <a:xfrm>
              <a:off x="6030850" y="929550"/>
              <a:ext cx="6250" cy="6050"/>
            </a:xfrm>
            <a:custGeom>
              <a:avLst/>
              <a:gdLst/>
              <a:ahLst/>
              <a:cxnLst/>
              <a:rect l="l" t="t" r="r" b="b"/>
              <a:pathLst>
                <a:path w="250" h="242" extrusionOk="0">
                  <a:moveTo>
                    <a:pt x="17" y="1"/>
                  </a:moveTo>
                  <a:lnTo>
                    <a:pt x="1" y="224"/>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4" name="Google Shape;17694;p44"/>
            <p:cNvSpPr/>
            <p:nvPr/>
          </p:nvSpPr>
          <p:spPr>
            <a:xfrm>
              <a:off x="6307000" y="9500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5" name="Google Shape;17695;p44"/>
            <p:cNvSpPr/>
            <p:nvPr/>
          </p:nvSpPr>
          <p:spPr>
            <a:xfrm>
              <a:off x="6583150" y="970600"/>
              <a:ext cx="6025" cy="6250"/>
            </a:xfrm>
            <a:custGeom>
              <a:avLst/>
              <a:gdLst/>
              <a:ahLst/>
              <a:cxnLst/>
              <a:rect l="l" t="t" r="r" b="b"/>
              <a:pathLst>
                <a:path w="241" h="250" extrusionOk="0">
                  <a:moveTo>
                    <a:pt x="16" y="1"/>
                  </a:moveTo>
                  <a:lnTo>
                    <a:pt x="0" y="232"/>
                  </a:lnTo>
                  <a:lnTo>
                    <a:pt x="225" y="249"/>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6" name="Google Shape;17696;p44"/>
            <p:cNvSpPr/>
            <p:nvPr/>
          </p:nvSpPr>
          <p:spPr>
            <a:xfrm>
              <a:off x="6859075" y="991300"/>
              <a:ext cx="6250" cy="6050"/>
            </a:xfrm>
            <a:custGeom>
              <a:avLst/>
              <a:gdLst/>
              <a:ahLst/>
              <a:cxnLst/>
              <a:rect l="l" t="t" r="r" b="b"/>
              <a:pathLst>
                <a:path w="250" h="242" extrusionOk="0">
                  <a:moveTo>
                    <a:pt x="17" y="1"/>
                  </a:moveTo>
                  <a:lnTo>
                    <a:pt x="1" y="225"/>
                  </a:lnTo>
                  <a:lnTo>
                    <a:pt x="234" y="241"/>
                  </a:lnTo>
                  <a:lnTo>
                    <a:pt x="250"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7" name="Google Shape;17697;p44"/>
            <p:cNvSpPr/>
            <p:nvPr/>
          </p:nvSpPr>
          <p:spPr>
            <a:xfrm>
              <a:off x="7135225" y="1011850"/>
              <a:ext cx="6250" cy="6250"/>
            </a:xfrm>
            <a:custGeom>
              <a:avLst/>
              <a:gdLst/>
              <a:ahLst/>
              <a:cxnLst/>
              <a:rect l="l" t="t" r="r" b="b"/>
              <a:pathLst>
                <a:path w="250" h="250" extrusionOk="0">
                  <a:moveTo>
                    <a:pt x="16" y="1"/>
                  </a:moveTo>
                  <a:lnTo>
                    <a:pt x="1" y="233"/>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8" name="Google Shape;17698;p44"/>
            <p:cNvSpPr/>
            <p:nvPr/>
          </p:nvSpPr>
          <p:spPr>
            <a:xfrm>
              <a:off x="526500" y="796650"/>
              <a:ext cx="6832650" cy="515200"/>
            </a:xfrm>
            <a:custGeom>
              <a:avLst/>
              <a:gdLst/>
              <a:ahLst/>
              <a:cxnLst/>
              <a:rect l="l" t="t" r="r" b="b"/>
              <a:pathLst>
                <a:path w="273306" h="20608" extrusionOk="0">
                  <a:moveTo>
                    <a:pt x="16" y="1"/>
                  </a:moveTo>
                  <a:lnTo>
                    <a:pt x="0" y="224"/>
                  </a:lnTo>
                  <a:lnTo>
                    <a:pt x="9527" y="938"/>
                  </a:lnTo>
                  <a:lnTo>
                    <a:pt x="9545" y="705"/>
                  </a:lnTo>
                  <a:lnTo>
                    <a:pt x="16" y="1"/>
                  </a:lnTo>
                  <a:close/>
                  <a:moveTo>
                    <a:pt x="9776" y="721"/>
                  </a:moveTo>
                  <a:lnTo>
                    <a:pt x="9760" y="954"/>
                  </a:lnTo>
                  <a:lnTo>
                    <a:pt x="20573" y="1758"/>
                  </a:lnTo>
                  <a:lnTo>
                    <a:pt x="20591" y="1535"/>
                  </a:lnTo>
                  <a:lnTo>
                    <a:pt x="9776" y="721"/>
                  </a:lnTo>
                  <a:close/>
                  <a:moveTo>
                    <a:pt x="20814" y="1551"/>
                  </a:moveTo>
                  <a:lnTo>
                    <a:pt x="20798" y="1776"/>
                  </a:lnTo>
                  <a:lnTo>
                    <a:pt x="31611" y="2588"/>
                  </a:lnTo>
                  <a:lnTo>
                    <a:pt x="31629" y="2355"/>
                  </a:lnTo>
                  <a:lnTo>
                    <a:pt x="20814" y="1551"/>
                  </a:lnTo>
                  <a:close/>
                  <a:moveTo>
                    <a:pt x="31859" y="2373"/>
                  </a:moveTo>
                  <a:lnTo>
                    <a:pt x="31844" y="2604"/>
                  </a:lnTo>
                  <a:lnTo>
                    <a:pt x="42656" y="3408"/>
                  </a:lnTo>
                  <a:lnTo>
                    <a:pt x="42674" y="3177"/>
                  </a:lnTo>
                  <a:lnTo>
                    <a:pt x="31859" y="2373"/>
                  </a:lnTo>
                  <a:close/>
                  <a:moveTo>
                    <a:pt x="42905" y="3193"/>
                  </a:moveTo>
                  <a:lnTo>
                    <a:pt x="42889" y="3426"/>
                  </a:lnTo>
                  <a:lnTo>
                    <a:pt x="53702" y="4230"/>
                  </a:lnTo>
                  <a:lnTo>
                    <a:pt x="53720" y="4005"/>
                  </a:lnTo>
                  <a:lnTo>
                    <a:pt x="42905" y="3193"/>
                  </a:lnTo>
                  <a:close/>
                  <a:moveTo>
                    <a:pt x="53951" y="4023"/>
                  </a:moveTo>
                  <a:lnTo>
                    <a:pt x="53927" y="4246"/>
                  </a:lnTo>
                  <a:lnTo>
                    <a:pt x="64748" y="5060"/>
                  </a:lnTo>
                  <a:lnTo>
                    <a:pt x="64766" y="4827"/>
                  </a:lnTo>
                  <a:lnTo>
                    <a:pt x="53951" y="4023"/>
                  </a:lnTo>
                  <a:close/>
                  <a:moveTo>
                    <a:pt x="64988" y="4843"/>
                  </a:moveTo>
                  <a:lnTo>
                    <a:pt x="64973" y="5076"/>
                  </a:lnTo>
                  <a:lnTo>
                    <a:pt x="75785" y="5880"/>
                  </a:lnTo>
                  <a:lnTo>
                    <a:pt x="75801" y="5647"/>
                  </a:lnTo>
                  <a:lnTo>
                    <a:pt x="64988" y="4843"/>
                  </a:lnTo>
                  <a:close/>
                  <a:moveTo>
                    <a:pt x="76034" y="5665"/>
                  </a:moveTo>
                  <a:lnTo>
                    <a:pt x="76018" y="5896"/>
                  </a:lnTo>
                  <a:lnTo>
                    <a:pt x="86831" y="6702"/>
                  </a:lnTo>
                  <a:lnTo>
                    <a:pt x="86847" y="6477"/>
                  </a:lnTo>
                  <a:lnTo>
                    <a:pt x="76034" y="5665"/>
                  </a:lnTo>
                  <a:close/>
                  <a:moveTo>
                    <a:pt x="87080" y="6493"/>
                  </a:moveTo>
                  <a:lnTo>
                    <a:pt x="87064" y="6718"/>
                  </a:lnTo>
                  <a:lnTo>
                    <a:pt x="97877" y="7530"/>
                  </a:lnTo>
                  <a:lnTo>
                    <a:pt x="97893" y="7299"/>
                  </a:lnTo>
                  <a:lnTo>
                    <a:pt x="87080" y="6493"/>
                  </a:lnTo>
                  <a:close/>
                  <a:moveTo>
                    <a:pt x="98117" y="7315"/>
                  </a:moveTo>
                  <a:lnTo>
                    <a:pt x="98102" y="7548"/>
                  </a:lnTo>
                  <a:lnTo>
                    <a:pt x="108914" y="8352"/>
                  </a:lnTo>
                  <a:lnTo>
                    <a:pt x="108938" y="8119"/>
                  </a:lnTo>
                  <a:lnTo>
                    <a:pt x="98117" y="7315"/>
                  </a:lnTo>
                  <a:close/>
                  <a:moveTo>
                    <a:pt x="109163" y="8135"/>
                  </a:moveTo>
                  <a:lnTo>
                    <a:pt x="109147" y="8368"/>
                  </a:lnTo>
                  <a:lnTo>
                    <a:pt x="119960" y="9172"/>
                  </a:lnTo>
                  <a:lnTo>
                    <a:pt x="119976" y="8949"/>
                  </a:lnTo>
                  <a:lnTo>
                    <a:pt x="109163" y="8135"/>
                  </a:lnTo>
                  <a:close/>
                  <a:moveTo>
                    <a:pt x="120209" y="8965"/>
                  </a:moveTo>
                  <a:lnTo>
                    <a:pt x="120193" y="9190"/>
                  </a:lnTo>
                  <a:lnTo>
                    <a:pt x="131006" y="10002"/>
                  </a:lnTo>
                  <a:lnTo>
                    <a:pt x="131022" y="9769"/>
                  </a:lnTo>
                  <a:lnTo>
                    <a:pt x="120209" y="8965"/>
                  </a:lnTo>
                  <a:close/>
                  <a:moveTo>
                    <a:pt x="131254" y="9787"/>
                  </a:moveTo>
                  <a:lnTo>
                    <a:pt x="131239" y="10018"/>
                  </a:lnTo>
                  <a:lnTo>
                    <a:pt x="142051" y="10822"/>
                  </a:lnTo>
                  <a:lnTo>
                    <a:pt x="142067" y="10591"/>
                  </a:lnTo>
                  <a:lnTo>
                    <a:pt x="131254" y="9787"/>
                  </a:lnTo>
                  <a:close/>
                  <a:moveTo>
                    <a:pt x="142292" y="10607"/>
                  </a:moveTo>
                  <a:lnTo>
                    <a:pt x="142274" y="10840"/>
                  </a:lnTo>
                  <a:lnTo>
                    <a:pt x="153089" y="11644"/>
                  </a:lnTo>
                  <a:lnTo>
                    <a:pt x="153105" y="11419"/>
                  </a:lnTo>
                  <a:lnTo>
                    <a:pt x="142292" y="10607"/>
                  </a:lnTo>
                  <a:close/>
                  <a:moveTo>
                    <a:pt x="153338" y="11437"/>
                  </a:moveTo>
                  <a:lnTo>
                    <a:pt x="153320" y="11659"/>
                  </a:lnTo>
                  <a:lnTo>
                    <a:pt x="164135" y="12473"/>
                  </a:lnTo>
                  <a:lnTo>
                    <a:pt x="164151" y="12241"/>
                  </a:lnTo>
                  <a:lnTo>
                    <a:pt x="153338" y="11437"/>
                  </a:lnTo>
                  <a:close/>
                  <a:moveTo>
                    <a:pt x="164383" y="12257"/>
                  </a:moveTo>
                  <a:lnTo>
                    <a:pt x="164366" y="12489"/>
                  </a:lnTo>
                  <a:lnTo>
                    <a:pt x="175180" y="13293"/>
                  </a:lnTo>
                  <a:lnTo>
                    <a:pt x="175196" y="13061"/>
                  </a:lnTo>
                  <a:lnTo>
                    <a:pt x="164383" y="12257"/>
                  </a:lnTo>
                  <a:close/>
                  <a:moveTo>
                    <a:pt x="175429" y="13079"/>
                  </a:moveTo>
                  <a:lnTo>
                    <a:pt x="175411" y="13309"/>
                  </a:lnTo>
                  <a:lnTo>
                    <a:pt x="186226" y="14115"/>
                  </a:lnTo>
                  <a:lnTo>
                    <a:pt x="186242" y="13891"/>
                  </a:lnTo>
                  <a:lnTo>
                    <a:pt x="175429" y="13079"/>
                  </a:lnTo>
                  <a:close/>
                  <a:moveTo>
                    <a:pt x="186467" y="13906"/>
                  </a:moveTo>
                  <a:lnTo>
                    <a:pt x="186449" y="14131"/>
                  </a:lnTo>
                  <a:lnTo>
                    <a:pt x="197264" y="14935"/>
                  </a:lnTo>
                  <a:lnTo>
                    <a:pt x="197280" y="14712"/>
                  </a:lnTo>
                  <a:lnTo>
                    <a:pt x="186467" y="13906"/>
                  </a:lnTo>
                  <a:close/>
                  <a:moveTo>
                    <a:pt x="197512" y="14728"/>
                  </a:moveTo>
                  <a:lnTo>
                    <a:pt x="197495" y="14961"/>
                  </a:lnTo>
                  <a:lnTo>
                    <a:pt x="208309" y="15765"/>
                  </a:lnTo>
                  <a:lnTo>
                    <a:pt x="208325" y="15532"/>
                  </a:lnTo>
                  <a:lnTo>
                    <a:pt x="197512" y="14728"/>
                  </a:lnTo>
                  <a:close/>
                  <a:moveTo>
                    <a:pt x="208558" y="15548"/>
                  </a:moveTo>
                  <a:lnTo>
                    <a:pt x="208540" y="15781"/>
                  </a:lnTo>
                  <a:lnTo>
                    <a:pt x="219355" y="16585"/>
                  </a:lnTo>
                  <a:lnTo>
                    <a:pt x="219371" y="16354"/>
                  </a:lnTo>
                  <a:lnTo>
                    <a:pt x="208558" y="15548"/>
                  </a:lnTo>
                  <a:close/>
                  <a:moveTo>
                    <a:pt x="219604" y="16378"/>
                  </a:moveTo>
                  <a:lnTo>
                    <a:pt x="219578" y="16603"/>
                  </a:lnTo>
                  <a:lnTo>
                    <a:pt x="230401" y="17407"/>
                  </a:lnTo>
                  <a:lnTo>
                    <a:pt x="230417" y="17182"/>
                  </a:lnTo>
                  <a:lnTo>
                    <a:pt x="219604" y="16378"/>
                  </a:lnTo>
                  <a:close/>
                  <a:moveTo>
                    <a:pt x="230639" y="17200"/>
                  </a:moveTo>
                  <a:lnTo>
                    <a:pt x="230623" y="17431"/>
                  </a:lnTo>
                  <a:lnTo>
                    <a:pt x="241436" y="18235"/>
                  </a:lnTo>
                  <a:lnTo>
                    <a:pt x="241454" y="18004"/>
                  </a:lnTo>
                  <a:lnTo>
                    <a:pt x="230639" y="17200"/>
                  </a:lnTo>
                  <a:close/>
                  <a:moveTo>
                    <a:pt x="241685" y="18020"/>
                  </a:moveTo>
                  <a:lnTo>
                    <a:pt x="241669" y="18253"/>
                  </a:lnTo>
                  <a:lnTo>
                    <a:pt x="252482" y="19057"/>
                  </a:lnTo>
                  <a:lnTo>
                    <a:pt x="252500" y="18824"/>
                  </a:lnTo>
                  <a:lnTo>
                    <a:pt x="241685" y="18020"/>
                  </a:lnTo>
                  <a:close/>
                  <a:moveTo>
                    <a:pt x="252731" y="18850"/>
                  </a:moveTo>
                  <a:lnTo>
                    <a:pt x="252715" y="19073"/>
                  </a:lnTo>
                  <a:lnTo>
                    <a:pt x="263528" y="19877"/>
                  </a:lnTo>
                  <a:lnTo>
                    <a:pt x="263546" y="19654"/>
                  </a:lnTo>
                  <a:lnTo>
                    <a:pt x="252731" y="18850"/>
                  </a:lnTo>
                  <a:close/>
                  <a:moveTo>
                    <a:pt x="263768" y="19670"/>
                  </a:moveTo>
                  <a:lnTo>
                    <a:pt x="263752" y="19903"/>
                  </a:lnTo>
                  <a:lnTo>
                    <a:pt x="273290" y="20607"/>
                  </a:lnTo>
                  <a:lnTo>
                    <a:pt x="273305" y="20385"/>
                  </a:lnTo>
                  <a:lnTo>
                    <a:pt x="263768"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9" name="Google Shape;17699;p44"/>
            <p:cNvSpPr/>
            <p:nvPr/>
          </p:nvSpPr>
          <p:spPr>
            <a:xfrm>
              <a:off x="764675" y="8142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0" name="Google Shape;17700;p44"/>
            <p:cNvSpPr/>
            <p:nvPr/>
          </p:nvSpPr>
          <p:spPr>
            <a:xfrm>
              <a:off x="1040825" y="835025"/>
              <a:ext cx="6025" cy="6050"/>
            </a:xfrm>
            <a:custGeom>
              <a:avLst/>
              <a:gdLst/>
              <a:ahLst/>
              <a:cxnLst/>
              <a:rect l="l" t="t" r="r" b="b"/>
              <a:pathLst>
                <a:path w="241"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1" name="Google Shape;17701;p44"/>
            <p:cNvSpPr/>
            <p:nvPr/>
          </p:nvSpPr>
          <p:spPr>
            <a:xfrm>
              <a:off x="1316750" y="855525"/>
              <a:ext cx="6250" cy="6250"/>
            </a:xfrm>
            <a:custGeom>
              <a:avLst/>
              <a:gdLst/>
              <a:ahLst/>
              <a:cxnLst/>
              <a:rect l="l" t="t" r="r" b="b"/>
              <a:pathLst>
                <a:path w="250" h="250" extrusionOk="0">
                  <a:moveTo>
                    <a:pt x="19" y="0"/>
                  </a:moveTo>
                  <a:lnTo>
                    <a:pt x="1" y="233"/>
                  </a:lnTo>
                  <a:lnTo>
                    <a:pt x="234" y="249"/>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2" name="Google Shape;17702;p44"/>
            <p:cNvSpPr/>
            <p:nvPr/>
          </p:nvSpPr>
          <p:spPr>
            <a:xfrm>
              <a:off x="1592900" y="87607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3" name="Google Shape;17703;p44"/>
            <p:cNvSpPr/>
            <p:nvPr/>
          </p:nvSpPr>
          <p:spPr>
            <a:xfrm>
              <a:off x="1869050" y="896775"/>
              <a:ext cx="6225" cy="6025"/>
            </a:xfrm>
            <a:custGeom>
              <a:avLst/>
              <a:gdLst/>
              <a:ahLst/>
              <a:cxnLst/>
              <a:rect l="l" t="t" r="r" b="b"/>
              <a:pathLst>
                <a:path w="249" h="241" extrusionOk="0">
                  <a:moveTo>
                    <a:pt x="18" y="0"/>
                  </a:moveTo>
                  <a:lnTo>
                    <a:pt x="0" y="225"/>
                  </a:lnTo>
                  <a:lnTo>
                    <a:pt x="225"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4" name="Google Shape;17704;p44"/>
            <p:cNvSpPr/>
            <p:nvPr/>
          </p:nvSpPr>
          <p:spPr>
            <a:xfrm>
              <a:off x="2145175" y="917325"/>
              <a:ext cx="6050" cy="6225"/>
            </a:xfrm>
            <a:custGeom>
              <a:avLst/>
              <a:gdLst/>
              <a:ahLst/>
              <a:cxnLst/>
              <a:rect l="l" t="t" r="r" b="b"/>
              <a:pathLst>
                <a:path w="242" h="249"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5" name="Google Shape;17705;p44"/>
            <p:cNvSpPr/>
            <p:nvPr/>
          </p:nvSpPr>
          <p:spPr>
            <a:xfrm>
              <a:off x="2421125" y="937825"/>
              <a:ext cx="6250" cy="6225"/>
            </a:xfrm>
            <a:custGeom>
              <a:avLst/>
              <a:gdLst/>
              <a:ahLst/>
              <a:cxnLst/>
              <a:rect l="l" t="t" r="r" b="b"/>
              <a:pathLst>
                <a:path w="250" h="249"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6" name="Google Shape;17706;p44"/>
            <p:cNvSpPr/>
            <p:nvPr/>
          </p:nvSpPr>
          <p:spPr>
            <a:xfrm>
              <a:off x="2697275" y="958575"/>
              <a:ext cx="6225" cy="6025"/>
            </a:xfrm>
            <a:custGeom>
              <a:avLst/>
              <a:gdLst/>
              <a:ahLst/>
              <a:cxnLst/>
              <a:rect l="l" t="t" r="r" b="b"/>
              <a:pathLst>
                <a:path w="249"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7" name="Google Shape;17707;p44"/>
            <p:cNvSpPr/>
            <p:nvPr/>
          </p:nvSpPr>
          <p:spPr>
            <a:xfrm>
              <a:off x="2973400" y="979100"/>
              <a:ext cx="6050" cy="6250"/>
            </a:xfrm>
            <a:custGeom>
              <a:avLst/>
              <a:gdLst/>
              <a:ahLst/>
              <a:cxnLst/>
              <a:rect l="l" t="t" r="r" b="b"/>
              <a:pathLst>
                <a:path w="242" h="250" extrusionOk="0">
                  <a:moveTo>
                    <a:pt x="17" y="1"/>
                  </a:moveTo>
                  <a:lnTo>
                    <a:pt x="1" y="232"/>
                  </a:lnTo>
                  <a:lnTo>
                    <a:pt x="226"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8" name="Google Shape;17708;p44"/>
            <p:cNvSpPr/>
            <p:nvPr/>
          </p:nvSpPr>
          <p:spPr>
            <a:xfrm>
              <a:off x="3249350" y="999600"/>
              <a:ext cx="6250" cy="6250"/>
            </a:xfrm>
            <a:custGeom>
              <a:avLst/>
              <a:gdLst/>
              <a:ahLst/>
              <a:cxnLst/>
              <a:rect l="l" t="t" r="r" b="b"/>
              <a:pathLst>
                <a:path w="250" h="250" extrusionOk="0">
                  <a:moveTo>
                    <a:pt x="24" y="1"/>
                  </a:moveTo>
                  <a:lnTo>
                    <a:pt x="0" y="234"/>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9" name="Google Shape;17709;p44"/>
            <p:cNvSpPr/>
            <p:nvPr/>
          </p:nvSpPr>
          <p:spPr>
            <a:xfrm>
              <a:off x="3525500" y="1020350"/>
              <a:ext cx="6225" cy="6050"/>
            </a:xfrm>
            <a:custGeom>
              <a:avLst/>
              <a:gdLst/>
              <a:ahLst/>
              <a:cxnLst/>
              <a:rect l="l" t="t" r="r" b="b"/>
              <a:pathLst>
                <a:path w="249" h="242" extrusionOk="0">
                  <a:moveTo>
                    <a:pt x="16" y="1"/>
                  </a:moveTo>
                  <a:lnTo>
                    <a:pt x="0" y="224"/>
                  </a:lnTo>
                  <a:lnTo>
                    <a:pt x="233"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0" name="Google Shape;17710;p44"/>
            <p:cNvSpPr/>
            <p:nvPr/>
          </p:nvSpPr>
          <p:spPr>
            <a:xfrm>
              <a:off x="3801625" y="1040850"/>
              <a:ext cx="6250" cy="6250"/>
            </a:xfrm>
            <a:custGeom>
              <a:avLst/>
              <a:gdLst/>
              <a:ahLst/>
              <a:cxnLst/>
              <a:rect l="l" t="t" r="r" b="b"/>
              <a:pathLst>
                <a:path w="250" h="250" extrusionOk="0">
                  <a:moveTo>
                    <a:pt x="17" y="1"/>
                  </a:moveTo>
                  <a:lnTo>
                    <a:pt x="1" y="234"/>
                  </a:lnTo>
                  <a:lnTo>
                    <a:pt x="234" y="250"/>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1" name="Google Shape;17711;p44"/>
            <p:cNvSpPr/>
            <p:nvPr/>
          </p:nvSpPr>
          <p:spPr>
            <a:xfrm>
              <a:off x="4077775" y="10614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2" name="Google Shape;17712;p44"/>
            <p:cNvSpPr/>
            <p:nvPr/>
          </p:nvSpPr>
          <p:spPr>
            <a:xfrm>
              <a:off x="4353700" y="1082100"/>
              <a:ext cx="6250" cy="6050"/>
            </a:xfrm>
            <a:custGeom>
              <a:avLst/>
              <a:gdLst/>
              <a:ahLst/>
              <a:cxnLst/>
              <a:rect l="l" t="t" r="r" b="b"/>
              <a:pathLst>
                <a:path w="250" h="242" extrusionOk="0">
                  <a:moveTo>
                    <a:pt x="17" y="1"/>
                  </a:moveTo>
                  <a:lnTo>
                    <a:pt x="1" y="226"/>
                  </a:lnTo>
                  <a:lnTo>
                    <a:pt x="232" y="241"/>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3" name="Google Shape;17713;p44"/>
            <p:cNvSpPr/>
            <p:nvPr/>
          </p:nvSpPr>
          <p:spPr>
            <a:xfrm>
              <a:off x="4629850" y="1102650"/>
              <a:ext cx="6250" cy="6250"/>
            </a:xfrm>
            <a:custGeom>
              <a:avLst/>
              <a:gdLst/>
              <a:ahLst/>
              <a:cxnLst/>
              <a:rect l="l" t="t" r="r" b="b"/>
              <a:pathLst>
                <a:path w="250" h="250" extrusionOk="0">
                  <a:moveTo>
                    <a:pt x="17" y="1"/>
                  </a:moveTo>
                  <a:lnTo>
                    <a:pt x="1" y="233"/>
                  </a:lnTo>
                  <a:lnTo>
                    <a:pt x="232"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4" name="Google Shape;17714;p44"/>
            <p:cNvSpPr/>
            <p:nvPr/>
          </p:nvSpPr>
          <p:spPr>
            <a:xfrm>
              <a:off x="4906000" y="11231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5" name="Google Shape;17715;p44"/>
            <p:cNvSpPr/>
            <p:nvPr/>
          </p:nvSpPr>
          <p:spPr>
            <a:xfrm>
              <a:off x="5182125" y="1143900"/>
              <a:ext cx="6050" cy="6050"/>
            </a:xfrm>
            <a:custGeom>
              <a:avLst/>
              <a:gdLst/>
              <a:ahLst/>
              <a:cxnLst/>
              <a:rect l="l" t="t" r="r" b="b"/>
              <a:pathLst>
                <a:path w="242" h="242" extrusionOk="0">
                  <a:moveTo>
                    <a:pt x="17" y="1"/>
                  </a:moveTo>
                  <a:lnTo>
                    <a:pt x="1" y="225"/>
                  </a:lnTo>
                  <a:lnTo>
                    <a:pt x="224" y="241"/>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6" name="Google Shape;17716;p44"/>
            <p:cNvSpPr/>
            <p:nvPr/>
          </p:nvSpPr>
          <p:spPr>
            <a:xfrm>
              <a:off x="5458075" y="1164450"/>
              <a:ext cx="6250" cy="6250"/>
            </a:xfrm>
            <a:custGeom>
              <a:avLst/>
              <a:gdLst/>
              <a:ahLst/>
              <a:cxnLst/>
              <a:rect l="l" t="t" r="r" b="b"/>
              <a:pathLst>
                <a:path w="250" h="250" extrusionOk="0">
                  <a:moveTo>
                    <a:pt x="17" y="0"/>
                  </a:moveTo>
                  <a:lnTo>
                    <a:pt x="1" y="223"/>
                  </a:lnTo>
                  <a:lnTo>
                    <a:pt x="232"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7" name="Google Shape;17717;p44"/>
            <p:cNvSpPr/>
            <p:nvPr/>
          </p:nvSpPr>
          <p:spPr>
            <a:xfrm>
              <a:off x="5734225" y="1184950"/>
              <a:ext cx="6250" cy="6250"/>
            </a:xfrm>
            <a:custGeom>
              <a:avLst/>
              <a:gdLst/>
              <a:ahLst/>
              <a:cxnLst/>
              <a:rect l="l" t="t" r="r" b="b"/>
              <a:pathLst>
                <a:path w="250"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8" name="Google Shape;17718;p44"/>
            <p:cNvSpPr/>
            <p:nvPr/>
          </p:nvSpPr>
          <p:spPr>
            <a:xfrm>
              <a:off x="6010350" y="1205500"/>
              <a:ext cx="6250" cy="6250"/>
            </a:xfrm>
            <a:custGeom>
              <a:avLst/>
              <a:gdLst/>
              <a:ahLst/>
              <a:cxnLst/>
              <a:rect l="l" t="t" r="r" b="b"/>
              <a:pathLst>
                <a:path w="250" h="250" extrusionOk="0">
                  <a:moveTo>
                    <a:pt x="17" y="0"/>
                  </a:moveTo>
                  <a:lnTo>
                    <a:pt x="1" y="231"/>
                  </a:lnTo>
                  <a:lnTo>
                    <a:pt x="224"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9" name="Google Shape;17719;p44"/>
            <p:cNvSpPr/>
            <p:nvPr/>
          </p:nvSpPr>
          <p:spPr>
            <a:xfrm>
              <a:off x="6286500" y="1226200"/>
              <a:ext cx="6000" cy="6250"/>
            </a:xfrm>
            <a:custGeom>
              <a:avLst/>
              <a:gdLst/>
              <a:ahLst/>
              <a:cxnLst/>
              <a:rect l="l" t="t" r="r" b="b"/>
              <a:pathLst>
                <a:path w="240" h="250" extrusionOk="0">
                  <a:moveTo>
                    <a:pt x="17" y="0"/>
                  </a:moveTo>
                  <a:lnTo>
                    <a:pt x="1" y="225"/>
                  </a:lnTo>
                  <a:lnTo>
                    <a:pt x="223" y="249"/>
                  </a:lnTo>
                  <a:lnTo>
                    <a:pt x="23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0" name="Google Shape;17720;p44"/>
            <p:cNvSpPr/>
            <p:nvPr/>
          </p:nvSpPr>
          <p:spPr>
            <a:xfrm>
              <a:off x="6562400" y="12467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1" name="Google Shape;17721;p44"/>
            <p:cNvSpPr/>
            <p:nvPr/>
          </p:nvSpPr>
          <p:spPr>
            <a:xfrm>
              <a:off x="6838525" y="1267250"/>
              <a:ext cx="6250" cy="6225"/>
            </a:xfrm>
            <a:custGeom>
              <a:avLst/>
              <a:gdLst/>
              <a:ahLst/>
              <a:cxnLst/>
              <a:rect l="l" t="t" r="r" b="b"/>
              <a:pathLst>
                <a:path w="250" h="249" extrusionOk="0">
                  <a:moveTo>
                    <a:pt x="19" y="0"/>
                  </a:moveTo>
                  <a:lnTo>
                    <a:pt x="1" y="233"/>
                  </a:lnTo>
                  <a:lnTo>
                    <a:pt x="234" y="249"/>
                  </a:lnTo>
                  <a:lnTo>
                    <a:pt x="250" y="2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2" name="Google Shape;17722;p44"/>
            <p:cNvSpPr/>
            <p:nvPr/>
          </p:nvSpPr>
          <p:spPr>
            <a:xfrm>
              <a:off x="7114675" y="1288000"/>
              <a:ext cx="6050" cy="6225"/>
            </a:xfrm>
            <a:custGeom>
              <a:avLst/>
              <a:gdLst/>
              <a:ahLst/>
              <a:cxnLst/>
              <a:rect l="l" t="t" r="r" b="b"/>
              <a:pathLst>
                <a:path w="242" h="249" extrusionOk="0">
                  <a:moveTo>
                    <a:pt x="19" y="0"/>
                  </a:moveTo>
                  <a:lnTo>
                    <a:pt x="1" y="223"/>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3" name="Google Shape;17723;p44"/>
            <p:cNvSpPr/>
            <p:nvPr/>
          </p:nvSpPr>
          <p:spPr>
            <a:xfrm>
              <a:off x="505750" y="1072600"/>
              <a:ext cx="6832650" cy="515400"/>
            </a:xfrm>
            <a:custGeom>
              <a:avLst/>
              <a:gdLst/>
              <a:ahLst/>
              <a:cxnLst/>
              <a:rect l="l" t="t" r="r" b="b"/>
              <a:pathLst>
                <a:path w="273306" h="20616" extrusionOk="0">
                  <a:moveTo>
                    <a:pt x="18" y="1"/>
                  </a:moveTo>
                  <a:lnTo>
                    <a:pt x="0" y="231"/>
                  </a:lnTo>
                  <a:lnTo>
                    <a:pt x="9537" y="946"/>
                  </a:lnTo>
                  <a:lnTo>
                    <a:pt x="9553" y="713"/>
                  </a:lnTo>
                  <a:lnTo>
                    <a:pt x="18" y="1"/>
                  </a:lnTo>
                  <a:close/>
                  <a:moveTo>
                    <a:pt x="9778" y="729"/>
                  </a:moveTo>
                  <a:lnTo>
                    <a:pt x="9760" y="962"/>
                  </a:lnTo>
                  <a:lnTo>
                    <a:pt x="20575" y="1766"/>
                  </a:lnTo>
                  <a:lnTo>
                    <a:pt x="20591" y="1535"/>
                  </a:lnTo>
                  <a:lnTo>
                    <a:pt x="9778" y="729"/>
                  </a:lnTo>
                  <a:close/>
                  <a:moveTo>
                    <a:pt x="20824" y="1551"/>
                  </a:moveTo>
                  <a:lnTo>
                    <a:pt x="20806" y="1784"/>
                  </a:lnTo>
                  <a:lnTo>
                    <a:pt x="31621" y="2588"/>
                  </a:lnTo>
                  <a:lnTo>
                    <a:pt x="31637" y="2363"/>
                  </a:lnTo>
                  <a:lnTo>
                    <a:pt x="20824" y="1551"/>
                  </a:lnTo>
                  <a:close/>
                  <a:moveTo>
                    <a:pt x="31870" y="2381"/>
                  </a:moveTo>
                  <a:lnTo>
                    <a:pt x="31852" y="2604"/>
                  </a:lnTo>
                  <a:lnTo>
                    <a:pt x="42666" y="3416"/>
                  </a:lnTo>
                  <a:lnTo>
                    <a:pt x="42682" y="3185"/>
                  </a:lnTo>
                  <a:lnTo>
                    <a:pt x="31870" y="2381"/>
                  </a:lnTo>
                  <a:close/>
                  <a:moveTo>
                    <a:pt x="42907" y="3201"/>
                  </a:moveTo>
                  <a:lnTo>
                    <a:pt x="42889" y="3434"/>
                  </a:lnTo>
                  <a:lnTo>
                    <a:pt x="53704" y="4238"/>
                  </a:lnTo>
                  <a:lnTo>
                    <a:pt x="53728" y="4005"/>
                  </a:lnTo>
                  <a:lnTo>
                    <a:pt x="42907" y="3201"/>
                  </a:lnTo>
                  <a:close/>
                  <a:moveTo>
                    <a:pt x="53953" y="4023"/>
                  </a:moveTo>
                  <a:lnTo>
                    <a:pt x="53935" y="4254"/>
                  </a:lnTo>
                  <a:lnTo>
                    <a:pt x="64750" y="5058"/>
                  </a:lnTo>
                  <a:lnTo>
                    <a:pt x="64766" y="4835"/>
                  </a:lnTo>
                  <a:lnTo>
                    <a:pt x="53953" y="4023"/>
                  </a:lnTo>
                  <a:close/>
                  <a:moveTo>
                    <a:pt x="64999" y="4851"/>
                  </a:moveTo>
                  <a:lnTo>
                    <a:pt x="64981" y="5076"/>
                  </a:lnTo>
                  <a:lnTo>
                    <a:pt x="75795" y="5888"/>
                  </a:lnTo>
                  <a:lnTo>
                    <a:pt x="75811" y="5655"/>
                  </a:lnTo>
                  <a:lnTo>
                    <a:pt x="64999" y="4851"/>
                  </a:lnTo>
                  <a:close/>
                  <a:moveTo>
                    <a:pt x="76044" y="5673"/>
                  </a:moveTo>
                  <a:lnTo>
                    <a:pt x="76026" y="5903"/>
                  </a:lnTo>
                  <a:lnTo>
                    <a:pt x="86841" y="6710"/>
                  </a:lnTo>
                  <a:lnTo>
                    <a:pt x="86857" y="6477"/>
                  </a:lnTo>
                  <a:lnTo>
                    <a:pt x="76044" y="5673"/>
                  </a:lnTo>
                  <a:close/>
                  <a:moveTo>
                    <a:pt x="87080" y="6493"/>
                  </a:moveTo>
                  <a:lnTo>
                    <a:pt x="87064" y="6725"/>
                  </a:lnTo>
                  <a:lnTo>
                    <a:pt x="97877" y="7529"/>
                  </a:lnTo>
                  <a:lnTo>
                    <a:pt x="97895" y="7307"/>
                  </a:lnTo>
                  <a:lnTo>
                    <a:pt x="87080" y="6493"/>
                  </a:lnTo>
                  <a:close/>
                  <a:moveTo>
                    <a:pt x="98126" y="7323"/>
                  </a:moveTo>
                  <a:lnTo>
                    <a:pt x="98110" y="7545"/>
                  </a:lnTo>
                  <a:lnTo>
                    <a:pt x="108922" y="8359"/>
                  </a:lnTo>
                  <a:lnTo>
                    <a:pt x="108940" y="8127"/>
                  </a:lnTo>
                  <a:lnTo>
                    <a:pt x="98126" y="7323"/>
                  </a:lnTo>
                  <a:close/>
                  <a:moveTo>
                    <a:pt x="109171" y="8142"/>
                  </a:moveTo>
                  <a:lnTo>
                    <a:pt x="109155" y="8375"/>
                  </a:lnTo>
                  <a:lnTo>
                    <a:pt x="119968" y="9179"/>
                  </a:lnTo>
                  <a:lnTo>
                    <a:pt x="119986" y="8948"/>
                  </a:lnTo>
                  <a:lnTo>
                    <a:pt x="109171" y="8142"/>
                  </a:lnTo>
                  <a:close/>
                  <a:moveTo>
                    <a:pt x="120217" y="8964"/>
                  </a:moveTo>
                  <a:lnTo>
                    <a:pt x="120201" y="9197"/>
                  </a:lnTo>
                  <a:lnTo>
                    <a:pt x="131014" y="10001"/>
                  </a:lnTo>
                  <a:lnTo>
                    <a:pt x="131032" y="9776"/>
                  </a:lnTo>
                  <a:lnTo>
                    <a:pt x="120217" y="8964"/>
                  </a:lnTo>
                  <a:close/>
                  <a:moveTo>
                    <a:pt x="131255" y="9794"/>
                  </a:moveTo>
                  <a:lnTo>
                    <a:pt x="131239" y="10017"/>
                  </a:lnTo>
                  <a:lnTo>
                    <a:pt x="142051" y="10829"/>
                  </a:lnTo>
                  <a:lnTo>
                    <a:pt x="142069" y="10598"/>
                  </a:lnTo>
                  <a:lnTo>
                    <a:pt x="131255" y="9794"/>
                  </a:lnTo>
                  <a:close/>
                  <a:moveTo>
                    <a:pt x="142300" y="10614"/>
                  </a:moveTo>
                  <a:lnTo>
                    <a:pt x="142284" y="10847"/>
                  </a:lnTo>
                  <a:lnTo>
                    <a:pt x="153097" y="11651"/>
                  </a:lnTo>
                  <a:lnTo>
                    <a:pt x="153115" y="11418"/>
                  </a:lnTo>
                  <a:lnTo>
                    <a:pt x="142300" y="10614"/>
                  </a:lnTo>
                  <a:close/>
                  <a:moveTo>
                    <a:pt x="153346" y="11436"/>
                  </a:moveTo>
                  <a:lnTo>
                    <a:pt x="153330" y="11667"/>
                  </a:lnTo>
                  <a:lnTo>
                    <a:pt x="164143" y="12471"/>
                  </a:lnTo>
                  <a:lnTo>
                    <a:pt x="164161" y="12248"/>
                  </a:lnTo>
                  <a:lnTo>
                    <a:pt x="153346" y="11436"/>
                  </a:lnTo>
                  <a:close/>
                  <a:moveTo>
                    <a:pt x="164391" y="12264"/>
                  </a:moveTo>
                  <a:lnTo>
                    <a:pt x="164368" y="12489"/>
                  </a:lnTo>
                  <a:lnTo>
                    <a:pt x="175188" y="13301"/>
                  </a:lnTo>
                  <a:lnTo>
                    <a:pt x="175206" y="13068"/>
                  </a:lnTo>
                  <a:lnTo>
                    <a:pt x="164391" y="12264"/>
                  </a:lnTo>
                  <a:close/>
                  <a:moveTo>
                    <a:pt x="175429" y="13086"/>
                  </a:moveTo>
                  <a:lnTo>
                    <a:pt x="175413" y="13317"/>
                  </a:lnTo>
                  <a:lnTo>
                    <a:pt x="186226" y="14123"/>
                  </a:lnTo>
                  <a:lnTo>
                    <a:pt x="186242" y="13890"/>
                  </a:lnTo>
                  <a:lnTo>
                    <a:pt x="175429" y="13086"/>
                  </a:lnTo>
                  <a:close/>
                  <a:moveTo>
                    <a:pt x="186475" y="13906"/>
                  </a:moveTo>
                  <a:lnTo>
                    <a:pt x="186459" y="14139"/>
                  </a:lnTo>
                  <a:lnTo>
                    <a:pt x="197272" y="14943"/>
                  </a:lnTo>
                  <a:lnTo>
                    <a:pt x="197288" y="14720"/>
                  </a:lnTo>
                  <a:lnTo>
                    <a:pt x="186475" y="13906"/>
                  </a:lnTo>
                  <a:close/>
                  <a:moveTo>
                    <a:pt x="197520" y="14736"/>
                  </a:moveTo>
                  <a:lnTo>
                    <a:pt x="197505" y="14959"/>
                  </a:lnTo>
                  <a:lnTo>
                    <a:pt x="208317" y="15773"/>
                  </a:lnTo>
                  <a:lnTo>
                    <a:pt x="208333" y="15540"/>
                  </a:lnTo>
                  <a:lnTo>
                    <a:pt x="197520" y="14736"/>
                  </a:lnTo>
                  <a:close/>
                  <a:moveTo>
                    <a:pt x="208558" y="15556"/>
                  </a:moveTo>
                  <a:lnTo>
                    <a:pt x="208542" y="15789"/>
                  </a:lnTo>
                  <a:lnTo>
                    <a:pt x="219355" y="16593"/>
                  </a:lnTo>
                  <a:lnTo>
                    <a:pt x="219379" y="16362"/>
                  </a:lnTo>
                  <a:lnTo>
                    <a:pt x="208558" y="15556"/>
                  </a:lnTo>
                  <a:close/>
                  <a:moveTo>
                    <a:pt x="219604" y="16378"/>
                  </a:moveTo>
                  <a:lnTo>
                    <a:pt x="219588" y="16611"/>
                  </a:lnTo>
                  <a:lnTo>
                    <a:pt x="230401" y="17415"/>
                  </a:lnTo>
                  <a:lnTo>
                    <a:pt x="230417" y="17190"/>
                  </a:lnTo>
                  <a:lnTo>
                    <a:pt x="219604" y="16378"/>
                  </a:lnTo>
                  <a:close/>
                  <a:moveTo>
                    <a:pt x="230649" y="17208"/>
                  </a:moveTo>
                  <a:lnTo>
                    <a:pt x="230634" y="17431"/>
                  </a:lnTo>
                  <a:lnTo>
                    <a:pt x="241446" y="18243"/>
                  </a:lnTo>
                  <a:lnTo>
                    <a:pt x="241462" y="18012"/>
                  </a:lnTo>
                  <a:lnTo>
                    <a:pt x="230649" y="17208"/>
                  </a:lnTo>
                  <a:close/>
                  <a:moveTo>
                    <a:pt x="241695" y="18028"/>
                  </a:moveTo>
                  <a:lnTo>
                    <a:pt x="241679" y="18261"/>
                  </a:lnTo>
                  <a:lnTo>
                    <a:pt x="252492" y="19065"/>
                  </a:lnTo>
                  <a:lnTo>
                    <a:pt x="252508" y="18832"/>
                  </a:lnTo>
                  <a:lnTo>
                    <a:pt x="241695" y="18028"/>
                  </a:lnTo>
                  <a:close/>
                  <a:moveTo>
                    <a:pt x="252733" y="18850"/>
                  </a:moveTo>
                  <a:lnTo>
                    <a:pt x="252715" y="19081"/>
                  </a:lnTo>
                  <a:lnTo>
                    <a:pt x="263530" y="19885"/>
                  </a:lnTo>
                  <a:lnTo>
                    <a:pt x="263546" y="19662"/>
                  </a:lnTo>
                  <a:lnTo>
                    <a:pt x="252733" y="18850"/>
                  </a:lnTo>
                  <a:close/>
                  <a:moveTo>
                    <a:pt x="263778" y="19678"/>
                  </a:moveTo>
                  <a:lnTo>
                    <a:pt x="263761" y="19903"/>
                  </a:lnTo>
                  <a:lnTo>
                    <a:pt x="273290" y="20615"/>
                  </a:lnTo>
                  <a:lnTo>
                    <a:pt x="273306" y="20382"/>
                  </a:lnTo>
                  <a:lnTo>
                    <a:pt x="263778" y="19678"/>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4" name="Google Shape;17724;p44"/>
            <p:cNvSpPr/>
            <p:nvPr/>
          </p:nvSpPr>
          <p:spPr>
            <a:xfrm>
              <a:off x="744175" y="1090425"/>
              <a:ext cx="6050" cy="6225"/>
            </a:xfrm>
            <a:custGeom>
              <a:avLst/>
              <a:gdLst/>
              <a:ahLst/>
              <a:cxnLst/>
              <a:rect l="l" t="t" r="r" b="b"/>
              <a:pathLst>
                <a:path w="242" h="249"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5" name="Google Shape;17725;p44"/>
            <p:cNvSpPr/>
            <p:nvPr/>
          </p:nvSpPr>
          <p:spPr>
            <a:xfrm>
              <a:off x="1020125" y="1110950"/>
              <a:ext cx="6225" cy="6250"/>
            </a:xfrm>
            <a:custGeom>
              <a:avLst/>
              <a:gdLst/>
              <a:ahLst/>
              <a:cxnLst/>
              <a:rect l="l" t="t" r="r" b="b"/>
              <a:pathLst>
                <a:path w="249"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6" name="Google Shape;17726;p44"/>
            <p:cNvSpPr/>
            <p:nvPr/>
          </p:nvSpPr>
          <p:spPr>
            <a:xfrm>
              <a:off x="1296250" y="1131650"/>
              <a:ext cx="6250" cy="6050"/>
            </a:xfrm>
            <a:custGeom>
              <a:avLst/>
              <a:gdLst/>
              <a:ahLst/>
              <a:cxnLst/>
              <a:rect l="l" t="t" r="r" b="b"/>
              <a:pathLst>
                <a:path w="250" h="242" extrusionOk="0">
                  <a:moveTo>
                    <a:pt x="17" y="1"/>
                  </a:moveTo>
                  <a:lnTo>
                    <a:pt x="1" y="226"/>
                  </a:lnTo>
                  <a:lnTo>
                    <a:pt x="232" y="242"/>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7" name="Google Shape;17727;p44"/>
            <p:cNvSpPr/>
            <p:nvPr/>
          </p:nvSpPr>
          <p:spPr>
            <a:xfrm>
              <a:off x="1572400" y="1152200"/>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8" name="Google Shape;17728;p44"/>
            <p:cNvSpPr/>
            <p:nvPr/>
          </p:nvSpPr>
          <p:spPr>
            <a:xfrm>
              <a:off x="1848350" y="1172700"/>
              <a:ext cx="6225" cy="6250"/>
            </a:xfrm>
            <a:custGeom>
              <a:avLst/>
              <a:gdLst/>
              <a:ahLst/>
              <a:cxnLst/>
              <a:rect l="l" t="t" r="r" b="b"/>
              <a:pathLst>
                <a:path w="249" h="250" extrusionOk="0">
                  <a:moveTo>
                    <a:pt x="24" y="1"/>
                  </a:moveTo>
                  <a:lnTo>
                    <a:pt x="0" y="234"/>
                  </a:lnTo>
                  <a:lnTo>
                    <a:pt x="231" y="250"/>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9" name="Google Shape;17729;p44"/>
            <p:cNvSpPr/>
            <p:nvPr/>
          </p:nvSpPr>
          <p:spPr>
            <a:xfrm>
              <a:off x="2124475" y="1193450"/>
              <a:ext cx="6250" cy="6050"/>
            </a:xfrm>
            <a:custGeom>
              <a:avLst/>
              <a:gdLst/>
              <a:ahLst/>
              <a:cxnLst/>
              <a:rect l="l" t="t" r="r" b="b"/>
              <a:pathLst>
                <a:path w="250" h="242" extrusionOk="0">
                  <a:moveTo>
                    <a:pt x="17" y="1"/>
                  </a:moveTo>
                  <a:lnTo>
                    <a:pt x="1" y="224"/>
                  </a:lnTo>
                  <a:lnTo>
                    <a:pt x="232"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0" name="Google Shape;17730;p44"/>
            <p:cNvSpPr/>
            <p:nvPr/>
          </p:nvSpPr>
          <p:spPr>
            <a:xfrm>
              <a:off x="2400625" y="1213950"/>
              <a:ext cx="6250" cy="6250"/>
            </a:xfrm>
            <a:custGeom>
              <a:avLst/>
              <a:gdLst/>
              <a:ahLst/>
              <a:cxnLst/>
              <a:rect l="l" t="t" r="r" b="b"/>
              <a:pathLst>
                <a:path w="250" h="250" extrusionOk="0">
                  <a:moveTo>
                    <a:pt x="16" y="1"/>
                  </a:moveTo>
                  <a:lnTo>
                    <a:pt x="0" y="234"/>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1" name="Google Shape;17731;p44"/>
            <p:cNvSpPr/>
            <p:nvPr/>
          </p:nvSpPr>
          <p:spPr>
            <a:xfrm>
              <a:off x="2676775" y="1234500"/>
              <a:ext cx="5975" cy="6250"/>
            </a:xfrm>
            <a:custGeom>
              <a:avLst/>
              <a:gdLst/>
              <a:ahLst/>
              <a:cxnLst/>
              <a:rect l="l" t="t" r="r" b="b"/>
              <a:pathLst>
                <a:path w="239" h="250" extrusionOk="0">
                  <a:moveTo>
                    <a:pt x="16" y="1"/>
                  </a:moveTo>
                  <a:lnTo>
                    <a:pt x="0" y="234"/>
                  </a:lnTo>
                  <a:lnTo>
                    <a:pt x="223" y="249"/>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2" name="Google Shape;17732;p44"/>
            <p:cNvSpPr/>
            <p:nvPr/>
          </p:nvSpPr>
          <p:spPr>
            <a:xfrm>
              <a:off x="2952650" y="1255250"/>
              <a:ext cx="6250" cy="6000"/>
            </a:xfrm>
            <a:custGeom>
              <a:avLst/>
              <a:gdLst/>
              <a:ahLst/>
              <a:cxnLst/>
              <a:rect l="l" t="t" r="r" b="b"/>
              <a:pathLst>
                <a:path w="250" h="240" extrusionOk="0">
                  <a:moveTo>
                    <a:pt x="19" y="1"/>
                  </a:moveTo>
                  <a:lnTo>
                    <a:pt x="1" y="223"/>
                  </a:lnTo>
                  <a:lnTo>
                    <a:pt x="234" y="23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3" name="Google Shape;17733;p44"/>
            <p:cNvSpPr/>
            <p:nvPr/>
          </p:nvSpPr>
          <p:spPr>
            <a:xfrm>
              <a:off x="3228800" y="1275750"/>
              <a:ext cx="6250" cy="6250"/>
            </a:xfrm>
            <a:custGeom>
              <a:avLst/>
              <a:gdLst/>
              <a:ahLst/>
              <a:cxnLst/>
              <a:rect l="l" t="t" r="r" b="b"/>
              <a:pathLst>
                <a:path w="250" h="250" extrusionOk="0">
                  <a:moveTo>
                    <a:pt x="18" y="1"/>
                  </a:moveTo>
                  <a:lnTo>
                    <a:pt x="0" y="233"/>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4" name="Google Shape;17734;p44"/>
            <p:cNvSpPr/>
            <p:nvPr/>
          </p:nvSpPr>
          <p:spPr>
            <a:xfrm>
              <a:off x="3504950" y="12963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5" name="Google Shape;17735;p44"/>
            <p:cNvSpPr/>
            <p:nvPr/>
          </p:nvSpPr>
          <p:spPr>
            <a:xfrm>
              <a:off x="3781075" y="1317000"/>
              <a:ext cx="6050" cy="6050"/>
            </a:xfrm>
            <a:custGeom>
              <a:avLst/>
              <a:gdLst/>
              <a:ahLst/>
              <a:cxnLst/>
              <a:rect l="l" t="t" r="r" b="b"/>
              <a:pathLst>
                <a:path w="242" h="242" extrusionOk="0">
                  <a:moveTo>
                    <a:pt x="19" y="0"/>
                  </a:moveTo>
                  <a:lnTo>
                    <a:pt x="1" y="225"/>
                  </a:lnTo>
                  <a:lnTo>
                    <a:pt x="226" y="241"/>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6" name="Google Shape;17736;p44"/>
            <p:cNvSpPr/>
            <p:nvPr/>
          </p:nvSpPr>
          <p:spPr>
            <a:xfrm>
              <a:off x="4057025" y="1337550"/>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7" name="Google Shape;17737;p44"/>
            <p:cNvSpPr/>
            <p:nvPr/>
          </p:nvSpPr>
          <p:spPr>
            <a:xfrm>
              <a:off x="4333175" y="1358050"/>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8" name="Google Shape;17738;p44"/>
            <p:cNvSpPr/>
            <p:nvPr/>
          </p:nvSpPr>
          <p:spPr>
            <a:xfrm>
              <a:off x="4609300" y="1378800"/>
              <a:ext cx="6250" cy="6050"/>
            </a:xfrm>
            <a:custGeom>
              <a:avLst/>
              <a:gdLst/>
              <a:ahLst/>
              <a:cxnLst/>
              <a:rect l="l" t="t" r="r" b="b"/>
              <a:pathLst>
                <a:path w="250" h="242" extrusionOk="0">
                  <a:moveTo>
                    <a:pt x="19" y="0"/>
                  </a:moveTo>
                  <a:lnTo>
                    <a:pt x="1" y="223"/>
                  </a:lnTo>
                  <a:lnTo>
                    <a:pt x="226"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9" name="Google Shape;17739;p44"/>
            <p:cNvSpPr/>
            <p:nvPr/>
          </p:nvSpPr>
          <p:spPr>
            <a:xfrm>
              <a:off x="4885450" y="1399300"/>
              <a:ext cx="6050" cy="6225"/>
            </a:xfrm>
            <a:custGeom>
              <a:avLst/>
              <a:gdLst/>
              <a:ahLst/>
              <a:cxnLst/>
              <a:rect l="l" t="t" r="r" b="b"/>
              <a:pathLst>
                <a:path w="242" h="249"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0" name="Google Shape;17740;p44"/>
            <p:cNvSpPr/>
            <p:nvPr/>
          </p:nvSpPr>
          <p:spPr>
            <a:xfrm>
              <a:off x="5161400" y="1419850"/>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1" name="Google Shape;17741;p44"/>
            <p:cNvSpPr/>
            <p:nvPr/>
          </p:nvSpPr>
          <p:spPr>
            <a:xfrm>
              <a:off x="5437525" y="1440600"/>
              <a:ext cx="6250" cy="5975"/>
            </a:xfrm>
            <a:custGeom>
              <a:avLst/>
              <a:gdLst/>
              <a:ahLst/>
              <a:cxnLst/>
              <a:rect l="l" t="t" r="r" b="b"/>
              <a:pathLst>
                <a:path w="250" h="239" extrusionOk="0">
                  <a:moveTo>
                    <a:pt x="17" y="0"/>
                  </a:moveTo>
                  <a:lnTo>
                    <a:pt x="1" y="223"/>
                  </a:lnTo>
                  <a:lnTo>
                    <a:pt x="234" y="23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2" name="Google Shape;17742;p44"/>
            <p:cNvSpPr/>
            <p:nvPr/>
          </p:nvSpPr>
          <p:spPr>
            <a:xfrm>
              <a:off x="5713675" y="1461100"/>
              <a:ext cx="6050" cy="6225"/>
            </a:xfrm>
            <a:custGeom>
              <a:avLst/>
              <a:gdLst/>
              <a:ahLst/>
              <a:cxnLst/>
              <a:rect l="l" t="t" r="r" b="b"/>
              <a:pathLst>
                <a:path w="242"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3" name="Google Shape;17743;p44"/>
            <p:cNvSpPr/>
            <p:nvPr/>
          </p:nvSpPr>
          <p:spPr>
            <a:xfrm>
              <a:off x="5989625" y="1481625"/>
              <a:ext cx="6225" cy="6250"/>
            </a:xfrm>
            <a:custGeom>
              <a:avLst/>
              <a:gdLst/>
              <a:ahLst/>
              <a:cxnLst/>
              <a:rect l="l" t="t" r="r" b="b"/>
              <a:pathLst>
                <a:path w="249" h="250" extrusionOk="0">
                  <a:moveTo>
                    <a:pt x="24" y="1"/>
                  </a:moveTo>
                  <a:lnTo>
                    <a:pt x="0" y="232"/>
                  </a:lnTo>
                  <a:lnTo>
                    <a:pt x="233"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4" name="Google Shape;17744;p44"/>
            <p:cNvSpPr/>
            <p:nvPr/>
          </p:nvSpPr>
          <p:spPr>
            <a:xfrm>
              <a:off x="6265750" y="1502325"/>
              <a:ext cx="6250" cy="6050"/>
            </a:xfrm>
            <a:custGeom>
              <a:avLst/>
              <a:gdLst/>
              <a:ahLst/>
              <a:cxnLst/>
              <a:rect l="l" t="t" r="r" b="b"/>
              <a:pathLst>
                <a:path w="250" h="242" extrusionOk="0">
                  <a:moveTo>
                    <a:pt x="17" y="1"/>
                  </a:moveTo>
                  <a:lnTo>
                    <a:pt x="1" y="226"/>
                  </a:lnTo>
                  <a:lnTo>
                    <a:pt x="234"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5" name="Google Shape;17745;p44"/>
            <p:cNvSpPr/>
            <p:nvPr/>
          </p:nvSpPr>
          <p:spPr>
            <a:xfrm>
              <a:off x="6541900" y="1522875"/>
              <a:ext cx="6250" cy="6250"/>
            </a:xfrm>
            <a:custGeom>
              <a:avLst/>
              <a:gdLst/>
              <a:ahLst/>
              <a:cxnLst/>
              <a:rect l="l" t="t" r="r" b="b"/>
              <a:pathLst>
                <a:path w="250"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6" name="Google Shape;17746;p44"/>
            <p:cNvSpPr/>
            <p:nvPr/>
          </p:nvSpPr>
          <p:spPr>
            <a:xfrm>
              <a:off x="6818025" y="1543375"/>
              <a:ext cx="6050" cy="6250"/>
            </a:xfrm>
            <a:custGeom>
              <a:avLst/>
              <a:gdLst/>
              <a:ahLst/>
              <a:cxnLst/>
              <a:rect l="l" t="t" r="r" b="b"/>
              <a:pathLst>
                <a:path w="242" h="250" extrusionOk="0">
                  <a:moveTo>
                    <a:pt x="17" y="1"/>
                  </a:moveTo>
                  <a:lnTo>
                    <a:pt x="1" y="234"/>
                  </a:lnTo>
                  <a:lnTo>
                    <a:pt x="224" y="250"/>
                  </a:lnTo>
                  <a:lnTo>
                    <a:pt x="242"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7" name="Google Shape;17747;p44"/>
            <p:cNvSpPr/>
            <p:nvPr/>
          </p:nvSpPr>
          <p:spPr>
            <a:xfrm>
              <a:off x="7093975" y="1564125"/>
              <a:ext cx="6250" cy="6050"/>
            </a:xfrm>
            <a:custGeom>
              <a:avLst/>
              <a:gdLst/>
              <a:ahLst/>
              <a:cxnLst/>
              <a:rect l="l" t="t" r="r" b="b"/>
              <a:pathLst>
                <a:path w="250" h="242" extrusionOk="0">
                  <a:moveTo>
                    <a:pt x="17" y="1"/>
                  </a:moveTo>
                  <a:lnTo>
                    <a:pt x="1" y="224"/>
                  </a:lnTo>
                  <a:lnTo>
                    <a:pt x="232" y="242"/>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8" name="Google Shape;17748;p44"/>
            <p:cNvSpPr/>
            <p:nvPr/>
          </p:nvSpPr>
          <p:spPr>
            <a:xfrm>
              <a:off x="485250" y="1348750"/>
              <a:ext cx="6832650" cy="515375"/>
            </a:xfrm>
            <a:custGeom>
              <a:avLst/>
              <a:gdLst/>
              <a:ahLst/>
              <a:cxnLst/>
              <a:rect l="l" t="t" r="r" b="b"/>
              <a:pathLst>
                <a:path w="273306" h="20615" extrusionOk="0">
                  <a:moveTo>
                    <a:pt x="16" y="0"/>
                  </a:moveTo>
                  <a:lnTo>
                    <a:pt x="0" y="231"/>
                  </a:lnTo>
                  <a:lnTo>
                    <a:pt x="9527" y="938"/>
                  </a:lnTo>
                  <a:lnTo>
                    <a:pt x="9545" y="713"/>
                  </a:lnTo>
                  <a:lnTo>
                    <a:pt x="16" y="0"/>
                  </a:lnTo>
                  <a:close/>
                  <a:moveTo>
                    <a:pt x="9776" y="729"/>
                  </a:moveTo>
                  <a:lnTo>
                    <a:pt x="9760" y="961"/>
                  </a:lnTo>
                  <a:lnTo>
                    <a:pt x="20573" y="1765"/>
                  </a:lnTo>
                  <a:lnTo>
                    <a:pt x="20591" y="1535"/>
                  </a:lnTo>
                  <a:lnTo>
                    <a:pt x="9776" y="729"/>
                  </a:lnTo>
                  <a:close/>
                  <a:moveTo>
                    <a:pt x="20822" y="1551"/>
                  </a:moveTo>
                  <a:lnTo>
                    <a:pt x="20806" y="1783"/>
                  </a:lnTo>
                  <a:lnTo>
                    <a:pt x="31619" y="2587"/>
                  </a:lnTo>
                  <a:lnTo>
                    <a:pt x="31637" y="2355"/>
                  </a:lnTo>
                  <a:lnTo>
                    <a:pt x="20822" y="1551"/>
                  </a:lnTo>
                  <a:close/>
                  <a:moveTo>
                    <a:pt x="31860" y="2380"/>
                  </a:moveTo>
                  <a:lnTo>
                    <a:pt x="31844" y="2603"/>
                  </a:lnTo>
                  <a:lnTo>
                    <a:pt x="42656" y="3407"/>
                  </a:lnTo>
                  <a:lnTo>
                    <a:pt x="42682" y="3184"/>
                  </a:lnTo>
                  <a:lnTo>
                    <a:pt x="31860" y="2380"/>
                  </a:lnTo>
                  <a:close/>
                  <a:moveTo>
                    <a:pt x="42905" y="3200"/>
                  </a:moveTo>
                  <a:lnTo>
                    <a:pt x="42889" y="3433"/>
                  </a:lnTo>
                  <a:lnTo>
                    <a:pt x="53702" y="4237"/>
                  </a:lnTo>
                  <a:lnTo>
                    <a:pt x="53718" y="4004"/>
                  </a:lnTo>
                  <a:lnTo>
                    <a:pt x="42905" y="3200"/>
                  </a:lnTo>
                  <a:close/>
                  <a:moveTo>
                    <a:pt x="53951" y="4022"/>
                  </a:moveTo>
                  <a:lnTo>
                    <a:pt x="53935" y="4253"/>
                  </a:lnTo>
                  <a:lnTo>
                    <a:pt x="64748" y="5057"/>
                  </a:lnTo>
                  <a:lnTo>
                    <a:pt x="64764" y="4826"/>
                  </a:lnTo>
                  <a:lnTo>
                    <a:pt x="53951" y="4022"/>
                  </a:lnTo>
                  <a:close/>
                  <a:moveTo>
                    <a:pt x="64997" y="4842"/>
                  </a:moveTo>
                  <a:lnTo>
                    <a:pt x="64981" y="5075"/>
                  </a:lnTo>
                  <a:lnTo>
                    <a:pt x="75793" y="5879"/>
                  </a:lnTo>
                  <a:lnTo>
                    <a:pt x="75809" y="5654"/>
                  </a:lnTo>
                  <a:lnTo>
                    <a:pt x="64997" y="4842"/>
                  </a:lnTo>
                  <a:close/>
                  <a:moveTo>
                    <a:pt x="76034" y="5672"/>
                  </a:moveTo>
                  <a:lnTo>
                    <a:pt x="76018" y="5895"/>
                  </a:lnTo>
                  <a:lnTo>
                    <a:pt x="86831" y="6709"/>
                  </a:lnTo>
                  <a:lnTo>
                    <a:pt x="86847" y="6476"/>
                  </a:lnTo>
                  <a:lnTo>
                    <a:pt x="76034" y="5672"/>
                  </a:lnTo>
                  <a:close/>
                  <a:moveTo>
                    <a:pt x="87080" y="6492"/>
                  </a:moveTo>
                  <a:lnTo>
                    <a:pt x="87064" y="6725"/>
                  </a:lnTo>
                  <a:lnTo>
                    <a:pt x="97877" y="7529"/>
                  </a:lnTo>
                  <a:lnTo>
                    <a:pt x="97893" y="7296"/>
                  </a:lnTo>
                  <a:lnTo>
                    <a:pt x="87080" y="6492"/>
                  </a:lnTo>
                  <a:close/>
                  <a:moveTo>
                    <a:pt x="98126" y="7314"/>
                  </a:moveTo>
                  <a:lnTo>
                    <a:pt x="98110" y="7545"/>
                  </a:lnTo>
                  <a:lnTo>
                    <a:pt x="108922" y="8351"/>
                  </a:lnTo>
                  <a:lnTo>
                    <a:pt x="108938" y="8126"/>
                  </a:lnTo>
                  <a:lnTo>
                    <a:pt x="98126" y="7314"/>
                  </a:lnTo>
                  <a:close/>
                  <a:moveTo>
                    <a:pt x="109171" y="8142"/>
                  </a:moveTo>
                  <a:lnTo>
                    <a:pt x="109155" y="8367"/>
                  </a:lnTo>
                  <a:lnTo>
                    <a:pt x="119968" y="9179"/>
                  </a:lnTo>
                  <a:lnTo>
                    <a:pt x="119984" y="8948"/>
                  </a:lnTo>
                  <a:lnTo>
                    <a:pt x="109171" y="8142"/>
                  </a:lnTo>
                  <a:close/>
                  <a:moveTo>
                    <a:pt x="120209" y="8964"/>
                  </a:moveTo>
                  <a:lnTo>
                    <a:pt x="120191" y="9197"/>
                  </a:lnTo>
                  <a:lnTo>
                    <a:pt x="131006" y="10001"/>
                  </a:lnTo>
                  <a:lnTo>
                    <a:pt x="131022" y="9768"/>
                  </a:lnTo>
                  <a:lnTo>
                    <a:pt x="120209" y="8964"/>
                  </a:lnTo>
                  <a:close/>
                  <a:moveTo>
                    <a:pt x="131255" y="9784"/>
                  </a:moveTo>
                  <a:lnTo>
                    <a:pt x="131237" y="10017"/>
                  </a:lnTo>
                  <a:lnTo>
                    <a:pt x="142051" y="10821"/>
                  </a:lnTo>
                  <a:lnTo>
                    <a:pt x="142067" y="10598"/>
                  </a:lnTo>
                  <a:lnTo>
                    <a:pt x="131255" y="9784"/>
                  </a:lnTo>
                  <a:close/>
                  <a:moveTo>
                    <a:pt x="142300" y="10614"/>
                  </a:moveTo>
                  <a:lnTo>
                    <a:pt x="142282" y="10839"/>
                  </a:lnTo>
                  <a:lnTo>
                    <a:pt x="153097" y="11651"/>
                  </a:lnTo>
                  <a:lnTo>
                    <a:pt x="153113" y="11418"/>
                  </a:lnTo>
                  <a:lnTo>
                    <a:pt x="142300" y="10614"/>
                  </a:lnTo>
                  <a:close/>
                  <a:moveTo>
                    <a:pt x="153338" y="11436"/>
                  </a:moveTo>
                  <a:lnTo>
                    <a:pt x="153320" y="11667"/>
                  </a:lnTo>
                  <a:lnTo>
                    <a:pt x="164135" y="12471"/>
                  </a:lnTo>
                  <a:lnTo>
                    <a:pt x="164159" y="12240"/>
                  </a:lnTo>
                  <a:lnTo>
                    <a:pt x="153338" y="11436"/>
                  </a:lnTo>
                  <a:close/>
                  <a:moveTo>
                    <a:pt x="164384" y="12256"/>
                  </a:moveTo>
                  <a:lnTo>
                    <a:pt x="164366" y="12489"/>
                  </a:lnTo>
                  <a:lnTo>
                    <a:pt x="175180" y="13293"/>
                  </a:lnTo>
                  <a:lnTo>
                    <a:pt x="175196" y="13068"/>
                  </a:lnTo>
                  <a:lnTo>
                    <a:pt x="164384" y="12256"/>
                  </a:lnTo>
                  <a:close/>
                  <a:moveTo>
                    <a:pt x="175429" y="13086"/>
                  </a:moveTo>
                  <a:lnTo>
                    <a:pt x="175411" y="13309"/>
                  </a:lnTo>
                  <a:lnTo>
                    <a:pt x="186226" y="14123"/>
                  </a:lnTo>
                  <a:lnTo>
                    <a:pt x="186242" y="13890"/>
                  </a:lnTo>
                  <a:lnTo>
                    <a:pt x="175429" y="13086"/>
                  </a:lnTo>
                  <a:close/>
                  <a:moveTo>
                    <a:pt x="186475" y="13906"/>
                  </a:moveTo>
                  <a:lnTo>
                    <a:pt x="186457" y="14139"/>
                  </a:lnTo>
                  <a:lnTo>
                    <a:pt x="197272" y="14943"/>
                  </a:lnTo>
                  <a:lnTo>
                    <a:pt x="197288" y="14710"/>
                  </a:lnTo>
                  <a:lnTo>
                    <a:pt x="186475" y="13906"/>
                  </a:lnTo>
                  <a:close/>
                  <a:moveTo>
                    <a:pt x="197511" y="14728"/>
                  </a:moveTo>
                  <a:lnTo>
                    <a:pt x="197495" y="14959"/>
                  </a:lnTo>
                  <a:lnTo>
                    <a:pt x="208307" y="15765"/>
                  </a:lnTo>
                  <a:lnTo>
                    <a:pt x="208333" y="15540"/>
                  </a:lnTo>
                  <a:lnTo>
                    <a:pt x="197511" y="14728"/>
                  </a:lnTo>
                  <a:close/>
                  <a:moveTo>
                    <a:pt x="208556" y="15556"/>
                  </a:moveTo>
                  <a:lnTo>
                    <a:pt x="208540" y="15780"/>
                  </a:lnTo>
                  <a:lnTo>
                    <a:pt x="219353" y="16592"/>
                  </a:lnTo>
                  <a:lnTo>
                    <a:pt x="219371" y="16362"/>
                  </a:lnTo>
                  <a:lnTo>
                    <a:pt x="208556" y="15556"/>
                  </a:lnTo>
                  <a:close/>
                  <a:moveTo>
                    <a:pt x="219602" y="16378"/>
                  </a:moveTo>
                  <a:lnTo>
                    <a:pt x="219586" y="16610"/>
                  </a:lnTo>
                  <a:lnTo>
                    <a:pt x="230399" y="17414"/>
                  </a:lnTo>
                  <a:lnTo>
                    <a:pt x="230417" y="17182"/>
                  </a:lnTo>
                  <a:lnTo>
                    <a:pt x="219602" y="16378"/>
                  </a:lnTo>
                  <a:close/>
                  <a:moveTo>
                    <a:pt x="230647" y="17197"/>
                  </a:moveTo>
                  <a:lnTo>
                    <a:pt x="230632" y="17430"/>
                  </a:lnTo>
                  <a:lnTo>
                    <a:pt x="241444" y="18234"/>
                  </a:lnTo>
                  <a:lnTo>
                    <a:pt x="241462" y="18011"/>
                  </a:lnTo>
                  <a:lnTo>
                    <a:pt x="230647" y="17197"/>
                  </a:lnTo>
                  <a:close/>
                  <a:moveTo>
                    <a:pt x="241685" y="18027"/>
                  </a:moveTo>
                  <a:lnTo>
                    <a:pt x="241669" y="18252"/>
                  </a:lnTo>
                  <a:lnTo>
                    <a:pt x="252482" y="19064"/>
                  </a:lnTo>
                  <a:lnTo>
                    <a:pt x="252500" y="18831"/>
                  </a:lnTo>
                  <a:lnTo>
                    <a:pt x="241685" y="18027"/>
                  </a:lnTo>
                  <a:close/>
                  <a:moveTo>
                    <a:pt x="252731" y="18849"/>
                  </a:moveTo>
                  <a:lnTo>
                    <a:pt x="252715" y="19080"/>
                  </a:lnTo>
                  <a:lnTo>
                    <a:pt x="263528" y="19884"/>
                  </a:lnTo>
                  <a:lnTo>
                    <a:pt x="263546" y="19653"/>
                  </a:lnTo>
                  <a:lnTo>
                    <a:pt x="252731" y="18849"/>
                  </a:lnTo>
                  <a:close/>
                  <a:moveTo>
                    <a:pt x="263776" y="19669"/>
                  </a:moveTo>
                  <a:lnTo>
                    <a:pt x="263761" y="19902"/>
                  </a:lnTo>
                  <a:lnTo>
                    <a:pt x="273288" y="20615"/>
                  </a:lnTo>
                  <a:lnTo>
                    <a:pt x="273306" y="20382"/>
                  </a:lnTo>
                  <a:lnTo>
                    <a:pt x="263776"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9" name="Google Shape;17749;p44"/>
            <p:cNvSpPr/>
            <p:nvPr/>
          </p:nvSpPr>
          <p:spPr>
            <a:xfrm>
              <a:off x="723425" y="1366550"/>
              <a:ext cx="6250" cy="6250"/>
            </a:xfrm>
            <a:custGeom>
              <a:avLst/>
              <a:gdLst/>
              <a:ahLst/>
              <a:cxnLst/>
              <a:rect l="l" t="t" r="r" b="b"/>
              <a:pathLst>
                <a:path w="250" h="250" extrusionOk="0">
                  <a:moveTo>
                    <a:pt x="18" y="1"/>
                  </a:moveTo>
                  <a:lnTo>
                    <a:pt x="0" y="226"/>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0" name="Google Shape;17750;p44"/>
            <p:cNvSpPr/>
            <p:nvPr/>
          </p:nvSpPr>
          <p:spPr>
            <a:xfrm>
              <a:off x="999575" y="1387100"/>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1" name="Google Shape;17751;p44"/>
            <p:cNvSpPr/>
            <p:nvPr/>
          </p:nvSpPr>
          <p:spPr>
            <a:xfrm>
              <a:off x="1275700" y="1407600"/>
              <a:ext cx="6050" cy="6250"/>
            </a:xfrm>
            <a:custGeom>
              <a:avLst/>
              <a:gdLst/>
              <a:ahLst/>
              <a:cxnLst/>
              <a:rect l="l" t="t" r="r" b="b"/>
              <a:pathLst>
                <a:path w="242" h="250" extrusionOk="0">
                  <a:moveTo>
                    <a:pt x="19" y="1"/>
                  </a:moveTo>
                  <a:lnTo>
                    <a:pt x="1" y="233"/>
                  </a:lnTo>
                  <a:lnTo>
                    <a:pt x="226" y="249"/>
                  </a:lnTo>
                  <a:lnTo>
                    <a:pt x="242" y="2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2" name="Google Shape;17752;p44"/>
            <p:cNvSpPr/>
            <p:nvPr/>
          </p:nvSpPr>
          <p:spPr>
            <a:xfrm>
              <a:off x="1551650" y="1428350"/>
              <a:ext cx="6250" cy="6250"/>
            </a:xfrm>
            <a:custGeom>
              <a:avLst/>
              <a:gdLst/>
              <a:ahLst/>
              <a:cxnLst/>
              <a:rect l="l" t="t" r="r" b="b"/>
              <a:pathLst>
                <a:path w="250" h="250" extrusionOk="0">
                  <a:moveTo>
                    <a:pt x="26" y="0"/>
                  </a:moveTo>
                  <a:lnTo>
                    <a:pt x="0" y="22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3" name="Google Shape;17753;p44"/>
            <p:cNvSpPr/>
            <p:nvPr/>
          </p:nvSpPr>
          <p:spPr>
            <a:xfrm>
              <a:off x="1827800" y="1448850"/>
              <a:ext cx="6225" cy="6250"/>
            </a:xfrm>
            <a:custGeom>
              <a:avLst/>
              <a:gdLst/>
              <a:ahLst/>
              <a:cxnLst/>
              <a:rect l="l" t="t" r="r" b="b"/>
              <a:pathLst>
                <a:path w="249"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4" name="Google Shape;17754;p44"/>
            <p:cNvSpPr/>
            <p:nvPr/>
          </p:nvSpPr>
          <p:spPr>
            <a:xfrm>
              <a:off x="2103925" y="14694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5" name="Google Shape;17755;p44"/>
            <p:cNvSpPr/>
            <p:nvPr/>
          </p:nvSpPr>
          <p:spPr>
            <a:xfrm>
              <a:off x="2380075" y="1490100"/>
              <a:ext cx="6050" cy="6050"/>
            </a:xfrm>
            <a:custGeom>
              <a:avLst/>
              <a:gdLst/>
              <a:ahLst/>
              <a:cxnLst/>
              <a:rect l="l" t="t" r="r" b="b"/>
              <a:pathLst>
                <a:path w="242" h="242" extrusionOk="0">
                  <a:moveTo>
                    <a:pt x="16" y="0"/>
                  </a:moveTo>
                  <a:lnTo>
                    <a:pt x="0" y="225"/>
                  </a:lnTo>
                  <a:lnTo>
                    <a:pt x="225" y="241"/>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6" name="Google Shape;17756;p44"/>
            <p:cNvSpPr/>
            <p:nvPr/>
          </p:nvSpPr>
          <p:spPr>
            <a:xfrm>
              <a:off x="2656025" y="1510650"/>
              <a:ext cx="6225" cy="6250"/>
            </a:xfrm>
            <a:custGeom>
              <a:avLst/>
              <a:gdLst/>
              <a:ahLst/>
              <a:cxnLst/>
              <a:rect l="l" t="t" r="r" b="b"/>
              <a:pathLst>
                <a:path w="249"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7" name="Google Shape;17757;p44"/>
            <p:cNvSpPr/>
            <p:nvPr/>
          </p:nvSpPr>
          <p:spPr>
            <a:xfrm>
              <a:off x="2932150" y="1531150"/>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8" name="Google Shape;17758;p44"/>
            <p:cNvSpPr/>
            <p:nvPr/>
          </p:nvSpPr>
          <p:spPr>
            <a:xfrm>
              <a:off x="3208300" y="15519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9" name="Google Shape;17759;p44"/>
            <p:cNvSpPr/>
            <p:nvPr/>
          </p:nvSpPr>
          <p:spPr>
            <a:xfrm>
              <a:off x="3484450" y="15724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0" name="Google Shape;17760;p44"/>
            <p:cNvSpPr/>
            <p:nvPr/>
          </p:nvSpPr>
          <p:spPr>
            <a:xfrm>
              <a:off x="3760375" y="15929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1" name="Google Shape;17761;p44"/>
            <p:cNvSpPr/>
            <p:nvPr/>
          </p:nvSpPr>
          <p:spPr>
            <a:xfrm>
              <a:off x="4036525" y="16136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2" name="Google Shape;17762;p44"/>
            <p:cNvSpPr/>
            <p:nvPr/>
          </p:nvSpPr>
          <p:spPr>
            <a:xfrm>
              <a:off x="4312675" y="1634175"/>
              <a:ext cx="6025" cy="6250"/>
            </a:xfrm>
            <a:custGeom>
              <a:avLst/>
              <a:gdLst/>
              <a:ahLst/>
              <a:cxnLst/>
              <a:rect l="l" t="t" r="r" b="b"/>
              <a:pathLst>
                <a:path w="241" h="250" extrusionOk="0">
                  <a:moveTo>
                    <a:pt x="16" y="1"/>
                  </a:moveTo>
                  <a:lnTo>
                    <a:pt x="0" y="234"/>
                  </a:lnTo>
                  <a:lnTo>
                    <a:pt x="223" y="250"/>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3" name="Google Shape;17763;p44"/>
            <p:cNvSpPr/>
            <p:nvPr/>
          </p:nvSpPr>
          <p:spPr>
            <a:xfrm>
              <a:off x="4588600" y="1654725"/>
              <a:ext cx="6250" cy="6250"/>
            </a:xfrm>
            <a:custGeom>
              <a:avLst/>
              <a:gdLst/>
              <a:ahLst/>
              <a:cxnLst/>
              <a:rect l="l" t="t" r="r" b="b"/>
              <a:pathLst>
                <a:path w="250" h="250" extrusionOk="0">
                  <a:moveTo>
                    <a:pt x="25" y="1"/>
                  </a:moveTo>
                  <a:lnTo>
                    <a:pt x="1" y="232"/>
                  </a:lnTo>
                  <a:lnTo>
                    <a:pt x="232" y="250"/>
                  </a:lnTo>
                  <a:lnTo>
                    <a:pt x="250"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4" name="Google Shape;17764;p44"/>
            <p:cNvSpPr/>
            <p:nvPr/>
          </p:nvSpPr>
          <p:spPr>
            <a:xfrm>
              <a:off x="4864750" y="1675425"/>
              <a:ext cx="6250" cy="6050"/>
            </a:xfrm>
            <a:custGeom>
              <a:avLst/>
              <a:gdLst/>
              <a:ahLst/>
              <a:cxnLst/>
              <a:rect l="l" t="t" r="r" b="b"/>
              <a:pathLst>
                <a:path w="250" h="242" extrusionOk="0">
                  <a:moveTo>
                    <a:pt x="16" y="1"/>
                  </a:moveTo>
                  <a:lnTo>
                    <a:pt x="0" y="226"/>
                  </a:lnTo>
                  <a:lnTo>
                    <a:pt x="231" y="242"/>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5" name="Google Shape;17765;p44"/>
            <p:cNvSpPr/>
            <p:nvPr/>
          </p:nvSpPr>
          <p:spPr>
            <a:xfrm>
              <a:off x="5140900" y="1695975"/>
              <a:ext cx="6225" cy="6250"/>
            </a:xfrm>
            <a:custGeom>
              <a:avLst/>
              <a:gdLst/>
              <a:ahLst/>
              <a:cxnLst/>
              <a:rect l="l" t="t" r="r" b="b"/>
              <a:pathLst>
                <a:path w="249" h="250" extrusionOk="0">
                  <a:moveTo>
                    <a:pt x="16" y="1"/>
                  </a:moveTo>
                  <a:lnTo>
                    <a:pt x="0" y="234"/>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6" name="Google Shape;17766;p44"/>
            <p:cNvSpPr/>
            <p:nvPr/>
          </p:nvSpPr>
          <p:spPr>
            <a:xfrm>
              <a:off x="5417025" y="1716475"/>
              <a:ext cx="6000" cy="6250"/>
            </a:xfrm>
            <a:custGeom>
              <a:avLst/>
              <a:gdLst/>
              <a:ahLst/>
              <a:cxnLst/>
              <a:rect l="l" t="t" r="r" b="b"/>
              <a:pathLst>
                <a:path w="240" h="250" extrusionOk="0">
                  <a:moveTo>
                    <a:pt x="17" y="1"/>
                  </a:moveTo>
                  <a:lnTo>
                    <a:pt x="1" y="234"/>
                  </a:lnTo>
                  <a:lnTo>
                    <a:pt x="224" y="250"/>
                  </a:lnTo>
                  <a:lnTo>
                    <a:pt x="24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7" name="Google Shape;17767;p44"/>
            <p:cNvSpPr/>
            <p:nvPr/>
          </p:nvSpPr>
          <p:spPr>
            <a:xfrm>
              <a:off x="5692925" y="1737225"/>
              <a:ext cx="6250" cy="6050"/>
            </a:xfrm>
            <a:custGeom>
              <a:avLst/>
              <a:gdLst/>
              <a:ahLst/>
              <a:cxnLst/>
              <a:rect l="l" t="t" r="r" b="b"/>
              <a:pathLst>
                <a:path w="250" h="242" extrusionOk="0">
                  <a:moveTo>
                    <a:pt x="26" y="1"/>
                  </a:moveTo>
                  <a:lnTo>
                    <a:pt x="0" y="226"/>
                  </a:lnTo>
                  <a:lnTo>
                    <a:pt x="233" y="241"/>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8" name="Google Shape;17768;p44"/>
            <p:cNvSpPr/>
            <p:nvPr/>
          </p:nvSpPr>
          <p:spPr>
            <a:xfrm>
              <a:off x="5969075" y="1757775"/>
              <a:ext cx="6225" cy="6250"/>
            </a:xfrm>
            <a:custGeom>
              <a:avLst/>
              <a:gdLst/>
              <a:ahLst/>
              <a:cxnLst/>
              <a:rect l="l" t="t" r="r" b="b"/>
              <a:pathLst>
                <a:path w="249" h="250" extrusionOk="0">
                  <a:moveTo>
                    <a:pt x="18" y="1"/>
                  </a:moveTo>
                  <a:lnTo>
                    <a:pt x="0" y="231"/>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9" name="Google Shape;17769;p44"/>
            <p:cNvSpPr/>
            <p:nvPr/>
          </p:nvSpPr>
          <p:spPr>
            <a:xfrm>
              <a:off x="6245200" y="1778275"/>
              <a:ext cx="6250" cy="6250"/>
            </a:xfrm>
            <a:custGeom>
              <a:avLst/>
              <a:gdLst/>
              <a:ahLst/>
              <a:cxnLst/>
              <a:rect l="l" t="t" r="r" b="b"/>
              <a:pathLst>
                <a:path w="250" h="250" extrusionOk="0">
                  <a:moveTo>
                    <a:pt x="19" y="1"/>
                  </a:moveTo>
                  <a:lnTo>
                    <a:pt x="1" y="233"/>
                  </a:lnTo>
                  <a:lnTo>
                    <a:pt x="234" y="249"/>
                  </a:lnTo>
                  <a:lnTo>
                    <a:pt x="249"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0" name="Google Shape;17770;p44"/>
            <p:cNvSpPr/>
            <p:nvPr/>
          </p:nvSpPr>
          <p:spPr>
            <a:xfrm>
              <a:off x="6521350" y="1799025"/>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1" name="Google Shape;17771;p44"/>
            <p:cNvSpPr/>
            <p:nvPr/>
          </p:nvSpPr>
          <p:spPr>
            <a:xfrm>
              <a:off x="6797300" y="1819525"/>
              <a:ext cx="6225" cy="6250"/>
            </a:xfrm>
            <a:custGeom>
              <a:avLst/>
              <a:gdLst/>
              <a:ahLst/>
              <a:cxnLst/>
              <a:rect l="l" t="t" r="r" b="b"/>
              <a:pathLst>
                <a:path w="249" h="250"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2" name="Google Shape;17772;p44"/>
            <p:cNvSpPr/>
            <p:nvPr/>
          </p:nvSpPr>
          <p:spPr>
            <a:xfrm>
              <a:off x="7073425" y="1840075"/>
              <a:ext cx="6250" cy="6250"/>
            </a:xfrm>
            <a:custGeom>
              <a:avLst/>
              <a:gdLst/>
              <a:ahLst/>
              <a:cxnLst/>
              <a:rect l="l" t="t" r="r" b="b"/>
              <a:pathLst>
                <a:path w="250" h="250" extrusionOk="0">
                  <a:moveTo>
                    <a:pt x="19" y="0"/>
                  </a:moveTo>
                  <a:lnTo>
                    <a:pt x="1" y="231"/>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3" name="Google Shape;17773;p44"/>
            <p:cNvSpPr/>
            <p:nvPr/>
          </p:nvSpPr>
          <p:spPr>
            <a:xfrm>
              <a:off x="464700" y="1624875"/>
              <a:ext cx="6832650" cy="515200"/>
            </a:xfrm>
            <a:custGeom>
              <a:avLst/>
              <a:gdLst/>
              <a:ahLst/>
              <a:cxnLst/>
              <a:rect l="l" t="t" r="r" b="b"/>
              <a:pathLst>
                <a:path w="273306" h="20608" extrusionOk="0">
                  <a:moveTo>
                    <a:pt x="18" y="1"/>
                  </a:moveTo>
                  <a:lnTo>
                    <a:pt x="0" y="224"/>
                  </a:lnTo>
                  <a:lnTo>
                    <a:pt x="9530" y="938"/>
                  </a:lnTo>
                  <a:lnTo>
                    <a:pt x="9545" y="713"/>
                  </a:lnTo>
                  <a:lnTo>
                    <a:pt x="18" y="1"/>
                  </a:lnTo>
                  <a:close/>
                  <a:moveTo>
                    <a:pt x="9778" y="729"/>
                  </a:moveTo>
                  <a:lnTo>
                    <a:pt x="9760" y="954"/>
                  </a:lnTo>
                  <a:lnTo>
                    <a:pt x="20575" y="1766"/>
                  </a:lnTo>
                  <a:lnTo>
                    <a:pt x="20591" y="1535"/>
                  </a:lnTo>
                  <a:lnTo>
                    <a:pt x="9778" y="729"/>
                  </a:lnTo>
                  <a:close/>
                  <a:moveTo>
                    <a:pt x="20816" y="1551"/>
                  </a:moveTo>
                  <a:lnTo>
                    <a:pt x="20798" y="1784"/>
                  </a:lnTo>
                  <a:lnTo>
                    <a:pt x="31613" y="2588"/>
                  </a:lnTo>
                  <a:lnTo>
                    <a:pt x="31629" y="2355"/>
                  </a:lnTo>
                  <a:lnTo>
                    <a:pt x="20816" y="1551"/>
                  </a:lnTo>
                  <a:close/>
                  <a:moveTo>
                    <a:pt x="31862" y="2371"/>
                  </a:moveTo>
                  <a:lnTo>
                    <a:pt x="31844" y="2604"/>
                  </a:lnTo>
                  <a:lnTo>
                    <a:pt x="42659" y="3408"/>
                  </a:lnTo>
                  <a:lnTo>
                    <a:pt x="42674" y="3185"/>
                  </a:lnTo>
                  <a:lnTo>
                    <a:pt x="31862" y="2371"/>
                  </a:lnTo>
                  <a:close/>
                  <a:moveTo>
                    <a:pt x="42907" y="3201"/>
                  </a:moveTo>
                  <a:lnTo>
                    <a:pt x="42889" y="3426"/>
                  </a:lnTo>
                  <a:lnTo>
                    <a:pt x="53704" y="4230"/>
                  </a:lnTo>
                  <a:lnTo>
                    <a:pt x="53720" y="4005"/>
                  </a:lnTo>
                  <a:lnTo>
                    <a:pt x="42907" y="3201"/>
                  </a:lnTo>
                  <a:close/>
                  <a:moveTo>
                    <a:pt x="53953" y="4023"/>
                  </a:moveTo>
                  <a:lnTo>
                    <a:pt x="53935" y="4254"/>
                  </a:lnTo>
                  <a:lnTo>
                    <a:pt x="64750" y="5058"/>
                  </a:lnTo>
                  <a:lnTo>
                    <a:pt x="64766" y="4827"/>
                  </a:lnTo>
                  <a:lnTo>
                    <a:pt x="53953" y="4023"/>
                  </a:lnTo>
                  <a:close/>
                  <a:moveTo>
                    <a:pt x="64989" y="4843"/>
                  </a:moveTo>
                  <a:lnTo>
                    <a:pt x="64973" y="5076"/>
                  </a:lnTo>
                  <a:lnTo>
                    <a:pt x="75786" y="5880"/>
                  </a:lnTo>
                  <a:lnTo>
                    <a:pt x="75803" y="5647"/>
                  </a:lnTo>
                  <a:lnTo>
                    <a:pt x="64989" y="4843"/>
                  </a:lnTo>
                  <a:close/>
                  <a:moveTo>
                    <a:pt x="76034" y="5673"/>
                  </a:moveTo>
                  <a:lnTo>
                    <a:pt x="76018" y="5896"/>
                  </a:lnTo>
                  <a:lnTo>
                    <a:pt x="86831" y="6700"/>
                  </a:lnTo>
                  <a:lnTo>
                    <a:pt x="86849" y="6477"/>
                  </a:lnTo>
                  <a:lnTo>
                    <a:pt x="76034" y="5673"/>
                  </a:lnTo>
                  <a:close/>
                  <a:moveTo>
                    <a:pt x="87080" y="6493"/>
                  </a:moveTo>
                  <a:lnTo>
                    <a:pt x="87064" y="6726"/>
                  </a:lnTo>
                  <a:lnTo>
                    <a:pt x="97877" y="7530"/>
                  </a:lnTo>
                  <a:lnTo>
                    <a:pt x="97895" y="7297"/>
                  </a:lnTo>
                  <a:lnTo>
                    <a:pt x="87080" y="6493"/>
                  </a:lnTo>
                  <a:close/>
                  <a:moveTo>
                    <a:pt x="98126" y="7315"/>
                  </a:moveTo>
                  <a:lnTo>
                    <a:pt x="98102" y="7546"/>
                  </a:lnTo>
                  <a:lnTo>
                    <a:pt x="108922" y="8352"/>
                  </a:lnTo>
                  <a:lnTo>
                    <a:pt x="108940" y="8119"/>
                  </a:lnTo>
                  <a:lnTo>
                    <a:pt x="98126" y="7315"/>
                  </a:lnTo>
                  <a:close/>
                  <a:moveTo>
                    <a:pt x="109163" y="8143"/>
                  </a:moveTo>
                  <a:lnTo>
                    <a:pt x="109147" y="8368"/>
                  </a:lnTo>
                  <a:lnTo>
                    <a:pt x="119960" y="9172"/>
                  </a:lnTo>
                  <a:lnTo>
                    <a:pt x="119978" y="8949"/>
                  </a:lnTo>
                  <a:lnTo>
                    <a:pt x="109163" y="8143"/>
                  </a:lnTo>
                  <a:close/>
                  <a:moveTo>
                    <a:pt x="120209" y="8965"/>
                  </a:moveTo>
                  <a:lnTo>
                    <a:pt x="120193" y="9188"/>
                  </a:lnTo>
                  <a:lnTo>
                    <a:pt x="131006" y="10002"/>
                  </a:lnTo>
                  <a:lnTo>
                    <a:pt x="131024" y="9769"/>
                  </a:lnTo>
                  <a:lnTo>
                    <a:pt x="120209" y="8965"/>
                  </a:lnTo>
                  <a:close/>
                  <a:moveTo>
                    <a:pt x="131255" y="9785"/>
                  </a:moveTo>
                  <a:lnTo>
                    <a:pt x="131239" y="10017"/>
                  </a:lnTo>
                  <a:lnTo>
                    <a:pt x="142051" y="10821"/>
                  </a:lnTo>
                  <a:lnTo>
                    <a:pt x="142069" y="10591"/>
                  </a:lnTo>
                  <a:lnTo>
                    <a:pt x="131255" y="9785"/>
                  </a:lnTo>
                  <a:close/>
                  <a:moveTo>
                    <a:pt x="142292" y="10607"/>
                  </a:moveTo>
                  <a:lnTo>
                    <a:pt x="142276" y="10839"/>
                  </a:lnTo>
                  <a:lnTo>
                    <a:pt x="153089" y="11643"/>
                  </a:lnTo>
                  <a:lnTo>
                    <a:pt x="153115" y="11419"/>
                  </a:lnTo>
                  <a:lnTo>
                    <a:pt x="142292" y="10607"/>
                  </a:lnTo>
                  <a:close/>
                  <a:moveTo>
                    <a:pt x="153338" y="11436"/>
                  </a:moveTo>
                  <a:lnTo>
                    <a:pt x="153322" y="11659"/>
                  </a:lnTo>
                  <a:lnTo>
                    <a:pt x="164135" y="12471"/>
                  </a:lnTo>
                  <a:lnTo>
                    <a:pt x="164151" y="12241"/>
                  </a:lnTo>
                  <a:lnTo>
                    <a:pt x="153338" y="11436"/>
                  </a:lnTo>
                  <a:close/>
                  <a:moveTo>
                    <a:pt x="164384" y="12256"/>
                  </a:moveTo>
                  <a:lnTo>
                    <a:pt x="164368" y="12489"/>
                  </a:lnTo>
                  <a:lnTo>
                    <a:pt x="175180" y="13293"/>
                  </a:lnTo>
                  <a:lnTo>
                    <a:pt x="175196" y="13060"/>
                  </a:lnTo>
                  <a:lnTo>
                    <a:pt x="164384" y="12256"/>
                  </a:lnTo>
                  <a:close/>
                  <a:moveTo>
                    <a:pt x="175429" y="13078"/>
                  </a:moveTo>
                  <a:lnTo>
                    <a:pt x="175413" y="13309"/>
                  </a:lnTo>
                  <a:lnTo>
                    <a:pt x="186226" y="14113"/>
                  </a:lnTo>
                  <a:lnTo>
                    <a:pt x="186242" y="13890"/>
                  </a:lnTo>
                  <a:lnTo>
                    <a:pt x="175429" y="13078"/>
                  </a:lnTo>
                  <a:close/>
                  <a:moveTo>
                    <a:pt x="186467" y="13906"/>
                  </a:moveTo>
                  <a:lnTo>
                    <a:pt x="186451" y="14131"/>
                  </a:lnTo>
                  <a:lnTo>
                    <a:pt x="197264" y="14943"/>
                  </a:lnTo>
                  <a:lnTo>
                    <a:pt x="197280" y="14710"/>
                  </a:lnTo>
                  <a:lnTo>
                    <a:pt x="186467" y="13906"/>
                  </a:lnTo>
                  <a:close/>
                  <a:moveTo>
                    <a:pt x="197513" y="14728"/>
                  </a:moveTo>
                  <a:lnTo>
                    <a:pt x="197497" y="14959"/>
                  </a:lnTo>
                  <a:lnTo>
                    <a:pt x="208309" y="15765"/>
                  </a:lnTo>
                  <a:lnTo>
                    <a:pt x="208325" y="15532"/>
                  </a:lnTo>
                  <a:lnTo>
                    <a:pt x="197513" y="14728"/>
                  </a:lnTo>
                  <a:close/>
                  <a:moveTo>
                    <a:pt x="208558" y="15548"/>
                  </a:moveTo>
                  <a:lnTo>
                    <a:pt x="208542" y="15781"/>
                  </a:lnTo>
                  <a:lnTo>
                    <a:pt x="219355" y="16585"/>
                  </a:lnTo>
                  <a:lnTo>
                    <a:pt x="219371" y="16362"/>
                  </a:lnTo>
                  <a:lnTo>
                    <a:pt x="208558" y="15548"/>
                  </a:lnTo>
                  <a:close/>
                  <a:moveTo>
                    <a:pt x="219604" y="16378"/>
                  </a:moveTo>
                  <a:lnTo>
                    <a:pt x="219578" y="16601"/>
                  </a:lnTo>
                  <a:lnTo>
                    <a:pt x="230401" y="17415"/>
                  </a:lnTo>
                  <a:lnTo>
                    <a:pt x="230417" y="17182"/>
                  </a:lnTo>
                  <a:lnTo>
                    <a:pt x="219604" y="16378"/>
                  </a:lnTo>
                  <a:close/>
                  <a:moveTo>
                    <a:pt x="230642" y="17198"/>
                  </a:moveTo>
                  <a:lnTo>
                    <a:pt x="230624" y="17431"/>
                  </a:lnTo>
                  <a:lnTo>
                    <a:pt x="241438" y="18235"/>
                  </a:lnTo>
                  <a:lnTo>
                    <a:pt x="241454" y="18004"/>
                  </a:lnTo>
                  <a:lnTo>
                    <a:pt x="230642" y="17198"/>
                  </a:lnTo>
                  <a:close/>
                  <a:moveTo>
                    <a:pt x="241687" y="18020"/>
                  </a:moveTo>
                  <a:lnTo>
                    <a:pt x="241669" y="18253"/>
                  </a:lnTo>
                  <a:lnTo>
                    <a:pt x="252484" y="19057"/>
                  </a:lnTo>
                  <a:lnTo>
                    <a:pt x="252500" y="18832"/>
                  </a:lnTo>
                  <a:lnTo>
                    <a:pt x="241687" y="18020"/>
                  </a:lnTo>
                  <a:close/>
                  <a:moveTo>
                    <a:pt x="252733" y="18850"/>
                  </a:moveTo>
                  <a:lnTo>
                    <a:pt x="252715" y="19073"/>
                  </a:lnTo>
                  <a:lnTo>
                    <a:pt x="263530" y="19885"/>
                  </a:lnTo>
                  <a:lnTo>
                    <a:pt x="263546" y="19654"/>
                  </a:lnTo>
                  <a:lnTo>
                    <a:pt x="252733" y="18850"/>
                  </a:lnTo>
                  <a:close/>
                  <a:moveTo>
                    <a:pt x="263771" y="19670"/>
                  </a:moveTo>
                  <a:lnTo>
                    <a:pt x="263753" y="19903"/>
                  </a:lnTo>
                  <a:lnTo>
                    <a:pt x="273290" y="20607"/>
                  </a:lnTo>
                  <a:lnTo>
                    <a:pt x="273306" y="20382"/>
                  </a:lnTo>
                  <a:lnTo>
                    <a:pt x="263771"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4" name="Google Shape;17774;p44"/>
            <p:cNvSpPr/>
            <p:nvPr/>
          </p:nvSpPr>
          <p:spPr>
            <a:xfrm>
              <a:off x="702925" y="1642700"/>
              <a:ext cx="6250" cy="6050"/>
            </a:xfrm>
            <a:custGeom>
              <a:avLst/>
              <a:gdLst/>
              <a:ahLst/>
              <a:cxnLst/>
              <a:rect l="l" t="t" r="r" b="b"/>
              <a:pathLst>
                <a:path w="250" h="242" extrusionOk="0">
                  <a:moveTo>
                    <a:pt x="16" y="0"/>
                  </a:moveTo>
                  <a:lnTo>
                    <a:pt x="1" y="225"/>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5" name="Google Shape;17775;p44"/>
            <p:cNvSpPr/>
            <p:nvPr/>
          </p:nvSpPr>
          <p:spPr>
            <a:xfrm>
              <a:off x="979075" y="1663250"/>
              <a:ext cx="6025" cy="6225"/>
            </a:xfrm>
            <a:custGeom>
              <a:avLst/>
              <a:gdLst/>
              <a:ahLst/>
              <a:cxnLst/>
              <a:rect l="l" t="t" r="r" b="b"/>
              <a:pathLst>
                <a:path w="241"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6" name="Google Shape;17776;p44"/>
            <p:cNvSpPr/>
            <p:nvPr/>
          </p:nvSpPr>
          <p:spPr>
            <a:xfrm>
              <a:off x="1255000" y="16837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7" name="Google Shape;17777;p44"/>
            <p:cNvSpPr/>
            <p:nvPr/>
          </p:nvSpPr>
          <p:spPr>
            <a:xfrm>
              <a:off x="1531150" y="1704500"/>
              <a:ext cx="6250" cy="6025"/>
            </a:xfrm>
            <a:custGeom>
              <a:avLst/>
              <a:gdLst/>
              <a:ahLst/>
              <a:cxnLst/>
              <a:rect l="l" t="t" r="r" b="b"/>
              <a:pathLst>
                <a:path w="250" h="241" extrusionOk="0">
                  <a:moveTo>
                    <a:pt x="16" y="0"/>
                  </a:moveTo>
                  <a:lnTo>
                    <a:pt x="1" y="223"/>
                  </a:lnTo>
                  <a:lnTo>
                    <a:pt x="231"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8" name="Google Shape;17778;p44"/>
            <p:cNvSpPr/>
            <p:nvPr/>
          </p:nvSpPr>
          <p:spPr>
            <a:xfrm>
              <a:off x="1807300" y="1725000"/>
              <a:ext cx="6225" cy="6225"/>
            </a:xfrm>
            <a:custGeom>
              <a:avLst/>
              <a:gdLst/>
              <a:ahLst/>
              <a:cxnLst/>
              <a:rect l="l" t="t" r="r" b="b"/>
              <a:pathLst>
                <a:path w="249" h="249" extrusionOk="0">
                  <a:moveTo>
                    <a:pt x="16" y="0"/>
                  </a:moveTo>
                  <a:lnTo>
                    <a:pt x="0" y="225"/>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9" name="Google Shape;17779;p44"/>
            <p:cNvSpPr/>
            <p:nvPr/>
          </p:nvSpPr>
          <p:spPr>
            <a:xfrm>
              <a:off x="2083425" y="1745550"/>
              <a:ext cx="6000" cy="6225"/>
            </a:xfrm>
            <a:custGeom>
              <a:avLst/>
              <a:gdLst/>
              <a:ahLst/>
              <a:cxnLst/>
              <a:rect l="l" t="t" r="r" b="b"/>
              <a:pathLst>
                <a:path w="240" h="249"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0" name="Google Shape;17780;p44"/>
            <p:cNvSpPr/>
            <p:nvPr/>
          </p:nvSpPr>
          <p:spPr>
            <a:xfrm>
              <a:off x="2359325" y="1766025"/>
              <a:ext cx="6250" cy="6250"/>
            </a:xfrm>
            <a:custGeom>
              <a:avLst/>
              <a:gdLst/>
              <a:ahLst/>
              <a:cxnLst/>
              <a:rect l="l" t="t" r="r" b="b"/>
              <a:pathLst>
                <a:path w="250" h="250" extrusionOk="0">
                  <a:moveTo>
                    <a:pt x="18" y="1"/>
                  </a:moveTo>
                  <a:lnTo>
                    <a:pt x="1" y="234"/>
                  </a:lnTo>
                  <a:lnTo>
                    <a:pt x="233" y="250"/>
                  </a:lnTo>
                  <a:lnTo>
                    <a:pt x="249" y="2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1" name="Google Shape;17781;p44"/>
            <p:cNvSpPr/>
            <p:nvPr/>
          </p:nvSpPr>
          <p:spPr>
            <a:xfrm>
              <a:off x="2635475" y="1786775"/>
              <a:ext cx="6225" cy="6250"/>
            </a:xfrm>
            <a:custGeom>
              <a:avLst/>
              <a:gdLst/>
              <a:ahLst/>
              <a:cxnLst/>
              <a:rect l="l" t="t" r="r" b="b"/>
              <a:pathLst>
                <a:path w="249" h="250" extrusionOk="0">
                  <a:moveTo>
                    <a:pt x="18" y="1"/>
                  </a:moveTo>
                  <a:lnTo>
                    <a:pt x="0" y="22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2" name="Google Shape;17782;p44"/>
            <p:cNvSpPr/>
            <p:nvPr/>
          </p:nvSpPr>
          <p:spPr>
            <a:xfrm>
              <a:off x="2911600" y="1807275"/>
              <a:ext cx="6250" cy="6250"/>
            </a:xfrm>
            <a:custGeom>
              <a:avLst/>
              <a:gdLst/>
              <a:ahLst/>
              <a:cxnLst/>
              <a:rect l="l" t="t" r="r" b="b"/>
              <a:pathLst>
                <a:path w="250" h="250" extrusionOk="0">
                  <a:moveTo>
                    <a:pt x="19" y="1"/>
                  </a:moveTo>
                  <a:lnTo>
                    <a:pt x="1" y="234"/>
                  </a:lnTo>
                  <a:lnTo>
                    <a:pt x="226"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3" name="Google Shape;17783;p44"/>
            <p:cNvSpPr/>
            <p:nvPr/>
          </p:nvSpPr>
          <p:spPr>
            <a:xfrm>
              <a:off x="3187750" y="1827825"/>
              <a:ext cx="6050" cy="6250"/>
            </a:xfrm>
            <a:custGeom>
              <a:avLst/>
              <a:gdLst/>
              <a:ahLst/>
              <a:cxnLst/>
              <a:rect l="l" t="t" r="r" b="b"/>
              <a:pathLst>
                <a:path w="242" h="250" extrusionOk="0">
                  <a:moveTo>
                    <a:pt x="18" y="1"/>
                  </a:moveTo>
                  <a:lnTo>
                    <a:pt x="0" y="234"/>
                  </a:lnTo>
                  <a:lnTo>
                    <a:pt x="225" y="250"/>
                  </a:lnTo>
                  <a:lnTo>
                    <a:pt x="241" y="25"/>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4" name="Google Shape;17784;p44"/>
            <p:cNvSpPr/>
            <p:nvPr/>
          </p:nvSpPr>
          <p:spPr>
            <a:xfrm>
              <a:off x="3463700" y="1848575"/>
              <a:ext cx="6225" cy="6000"/>
            </a:xfrm>
            <a:custGeom>
              <a:avLst/>
              <a:gdLst/>
              <a:ahLst/>
              <a:cxnLst/>
              <a:rect l="l" t="t" r="r" b="b"/>
              <a:pathLst>
                <a:path w="249" h="240" extrusionOk="0">
                  <a:moveTo>
                    <a:pt x="18" y="1"/>
                  </a:moveTo>
                  <a:lnTo>
                    <a:pt x="0" y="224"/>
                  </a:lnTo>
                  <a:lnTo>
                    <a:pt x="233" y="24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5" name="Google Shape;17785;p44"/>
            <p:cNvSpPr/>
            <p:nvPr/>
          </p:nvSpPr>
          <p:spPr>
            <a:xfrm>
              <a:off x="3739825" y="1869075"/>
              <a:ext cx="6250" cy="6250"/>
            </a:xfrm>
            <a:custGeom>
              <a:avLst/>
              <a:gdLst/>
              <a:ahLst/>
              <a:cxnLst/>
              <a:rect l="l" t="t" r="r" b="b"/>
              <a:pathLst>
                <a:path w="250" h="250" extrusionOk="0">
                  <a:moveTo>
                    <a:pt x="19" y="1"/>
                  </a:moveTo>
                  <a:lnTo>
                    <a:pt x="1" y="234"/>
                  </a:lnTo>
                  <a:lnTo>
                    <a:pt x="234" y="249"/>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6" name="Google Shape;17786;p44"/>
            <p:cNvSpPr/>
            <p:nvPr/>
          </p:nvSpPr>
          <p:spPr>
            <a:xfrm>
              <a:off x="4015975" y="1889625"/>
              <a:ext cx="6050" cy="6250"/>
            </a:xfrm>
            <a:custGeom>
              <a:avLst/>
              <a:gdLst/>
              <a:ahLst/>
              <a:cxnLst/>
              <a:rect l="l" t="t" r="r" b="b"/>
              <a:pathLst>
                <a:path w="242" h="250" extrusionOk="0">
                  <a:moveTo>
                    <a:pt x="18" y="1"/>
                  </a:moveTo>
                  <a:lnTo>
                    <a:pt x="0" y="231"/>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7" name="Google Shape;17787;p44"/>
            <p:cNvSpPr/>
            <p:nvPr/>
          </p:nvSpPr>
          <p:spPr>
            <a:xfrm>
              <a:off x="4291925" y="1910325"/>
              <a:ext cx="6225" cy="6050"/>
            </a:xfrm>
            <a:custGeom>
              <a:avLst/>
              <a:gdLst/>
              <a:ahLst/>
              <a:cxnLst/>
              <a:rect l="l" t="t" r="r" b="b"/>
              <a:pathLst>
                <a:path w="249" h="242" extrusionOk="0">
                  <a:moveTo>
                    <a:pt x="26" y="1"/>
                  </a:moveTo>
                  <a:lnTo>
                    <a:pt x="0" y="225"/>
                  </a:lnTo>
                  <a:lnTo>
                    <a:pt x="233" y="241"/>
                  </a:lnTo>
                  <a:lnTo>
                    <a:pt x="249" y="18"/>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8" name="Google Shape;17788;p44"/>
            <p:cNvSpPr/>
            <p:nvPr/>
          </p:nvSpPr>
          <p:spPr>
            <a:xfrm>
              <a:off x="4568050" y="1930875"/>
              <a:ext cx="6250" cy="6250"/>
            </a:xfrm>
            <a:custGeom>
              <a:avLst/>
              <a:gdLst/>
              <a:ahLst/>
              <a:cxnLst/>
              <a:rect l="l" t="t" r="r" b="b"/>
              <a:pathLst>
                <a:path w="250" h="250" extrusionOk="0">
                  <a:moveTo>
                    <a:pt x="17" y="1"/>
                  </a:moveTo>
                  <a:lnTo>
                    <a:pt x="1" y="231"/>
                  </a:lnTo>
                  <a:lnTo>
                    <a:pt x="234"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9" name="Google Shape;17789;p44"/>
            <p:cNvSpPr/>
            <p:nvPr/>
          </p:nvSpPr>
          <p:spPr>
            <a:xfrm>
              <a:off x="4844200" y="19513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0" name="Google Shape;17790;p44"/>
            <p:cNvSpPr/>
            <p:nvPr/>
          </p:nvSpPr>
          <p:spPr>
            <a:xfrm>
              <a:off x="5120350" y="1972125"/>
              <a:ext cx="6025" cy="6050"/>
            </a:xfrm>
            <a:custGeom>
              <a:avLst/>
              <a:gdLst/>
              <a:ahLst/>
              <a:cxnLst/>
              <a:rect l="l" t="t" r="r" b="b"/>
              <a:pathLst>
                <a:path w="241" h="242" extrusionOk="0">
                  <a:moveTo>
                    <a:pt x="16" y="0"/>
                  </a:moveTo>
                  <a:lnTo>
                    <a:pt x="0" y="223"/>
                  </a:lnTo>
                  <a:lnTo>
                    <a:pt x="225" y="241"/>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1" name="Google Shape;17791;p44"/>
            <p:cNvSpPr/>
            <p:nvPr/>
          </p:nvSpPr>
          <p:spPr>
            <a:xfrm>
              <a:off x="5396275" y="1992625"/>
              <a:ext cx="6250" cy="6250"/>
            </a:xfrm>
            <a:custGeom>
              <a:avLst/>
              <a:gdLst/>
              <a:ahLst/>
              <a:cxnLst/>
              <a:rect l="l" t="t" r="r" b="b"/>
              <a:pathLst>
                <a:path w="250" h="250" extrusionOk="0">
                  <a:moveTo>
                    <a:pt x="17" y="0"/>
                  </a:moveTo>
                  <a:lnTo>
                    <a:pt x="1" y="233"/>
                  </a:lnTo>
                  <a:lnTo>
                    <a:pt x="234" y="249"/>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2" name="Google Shape;17792;p44"/>
            <p:cNvSpPr/>
            <p:nvPr/>
          </p:nvSpPr>
          <p:spPr>
            <a:xfrm>
              <a:off x="5672425" y="2013175"/>
              <a:ext cx="6250" cy="6250"/>
            </a:xfrm>
            <a:custGeom>
              <a:avLst/>
              <a:gdLst/>
              <a:ahLst/>
              <a:cxnLst/>
              <a:rect l="l" t="t" r="r" b="b"/>
              <a:pathLst>
                <a:path w="250" h="250"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3" name="Google Shape;17793;p44"/>
            <p:cNvSpPr/>
            <p:nvPr/>
          </p:nvSpPr>
          <p:spPr>
            <a:xfrm>
              <a:off x="5948575" y="2033925"/>
              <a:ext cx="6225" cy="6000"/>
            </a:xfrm>
            <a:custGeom>
              <a:avLst/>
              <a:gdLst/>
              <a:ahLst/>
              <a:cxnLst/>
              <a:rect l="l" t="t" r="r" b="b"/>
              <a:pathLst>
                <a:path w="249" h="240" extrusionOk="0">
                  <a:moveTo>
                    <a:pt x="16" y="0"/>
                  </a:moveTo>
                  <a:lnTo>
                    <a:pt x="0" y="223"/>
                  </a:lnTo>
                  <a:lnTo>
                    <a:pt x="22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4" name="Google Shape;17794;p44"/>
            <p:cNvSpPr/>
            <p:nvPr/>
          </p:nvSpPr>
          <p:spPr>
            <a:xfrm>
              <a:off x="6224700" y="2054425"/>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5" name="Google Shape;17795;p44"/>
            <p:cNvSpPr/>
            <p:nvPr/>
          </p:nvSpPr>
          <p:spPr>
            <a:xfrm>
              <a:off x="6500650" y="20749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6" name="Google Shape;17796;p44"/>
            <p:cNvSpPr/>
            <p:nvPr/>
          </p:nvSpPr>
          <p:spPr>
            <a:xfrm>
              <a:off x="6776800" y="2095675"/>
              <a:ext cx="6225" cy="6025"/>
            </a:xfrm>
            <a:custGeom>
              <a:avLst/>
              <a:gdLst/>
              <a:ahLst/>
              <a:cxnLst/>
              <a:rect l="l" t="t" r="r" b="b"/>
              <a:pathLst>
                <a:path w="249" h="241" extrusionOk="0">
                  <a:moveTo>
                    <a:pt x="16" y="0"/>
                  </a:moveTo>
                  <a:lnTo>
                    <a:pt x="0" y="225"/>
                  </a:lnTo>
                  <a:lnTo>
                    <a:pt x="231"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7" name="Google Shape;17797;p44"/>
            <p:cNvSpPr/>
            <p:nvPr/>
          </p:nvSpPr>
          <p:spPr>
            <a:xfrm>
              <a:off x="7052925" y="2116225"/>
              <a:ext cx="6050" cy="6225"/>
            </a:xfrm>
            <a:custGeom>
              <a:avLst/>
              <a:gdLst/>
              <a:ahLst/>
              <a:cxnLst/>
              <a:rect l="l" t="t" r="r" b="b"/>
              <a:pathLst>
                <a:path w="242" h="249" extrusionOk="0">
                  <a:moveTo>
                    <a:pt x="17" y="0"/>
                  </a:moveTo>
                  <a:lnTo>
                    <a:pt x="1" y="231"/>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8" name="Google Shape;17798;p44"/>
            <p:cNvSpPr/>
            <p:nvPr/>
          </p:nvSpPr>
          <p:spPr>
            <a:xfrm>
              <a:off x="444000" y="1901025"/>
              <a:ext cx="6832850" cy="515175"/>
            </a:xfrm>
            <a:custGeom>
              <a:avLst/>
              <a:gdLst/>
              <a:ahLst/>
              <a:cxnLst/>
              <a:rect l="l" t="t" r="r" b="b"/>
              <a:pathLst>
                <a:path w="273314" h="20607" extrusionOk="0">
                  <a:moveTo>
                    <a:pt x="16" y="0"/>
                  </a:moveTo>
                  <a:lnTo>
                    <a:pt x="0" y="223"/>
                  </a:lnTo>
                  <a:lnTo>
                    <a:pt x="9536" y="938"/>
                  </a:lnTo>
                  <a:lnTo>
                    <a:pt x="9553" y="705"/>
                  </a:lnTo>
                  <a:lnTo>
                    <a:pt x="16" y="0"/>
                  </a:lnTo>
                  <a:close/>
                  <a:moveTo>
                    <a:pt x="9776" y="721"/>
                  </a:moveTo>
                  <a:lnTo>
                    <a:pt x="9760" y="954"/>
                  </a:lnTo>
                  <a:lnTo>
                    <a:pt x="20573" y="1758"/>
                  </a:lnTo>
                  <a:lnTo>
                    <a:pt x="20589" y="1535"/>
                  </a:lnTo>
                  <a:lnTo>
                    <a:pt x="9776" y="721"/>
                  </a:lnTo>
                  <a:close/>
                  <a:moveTo>
                    <a:pt x="20822" y="1551"/>
                  </a:moveTo>
                  <a:lnTo>
                    <a:pt x="20806" y="1774"/>
                  </a:lnTo>
                  <a:lnTo>
                    <a:pt x="31619" y="2588"/>
                  </a:lnTo>
                  <a:lnTo>
                    <a:pt x="31635" y="2355"/>
                  </a:lnTo>
                  <a:lnTo>
                    <a:pt x="20822" y="1551"/>
                  </a:lnTo>
                  <a:close/>
                  <a:moveTo>
                    <a:pt x="31868" y="2371"/>
                  </a:moveTo>
                  <a:lnTo>
                    <a:pt x="31852" y="2604"/>
                  </a:lnTo>
                  <a:lnTo>
                    <a:pt x="42665" y="3408"/>
                  </a:lnTo>
                  <a:lnTo>
                    <a:pt x="42680" y="3177"/>
                  </a:lnTo>
                  <a:lnTo>
                    <a:pt x="31868" y="2371"/>
                  </a:lnTo>
                  <a:close/>
                  <a:moveTo>
                    <a:pt x="42913" y="3193"/>
                  </a:moveTo>
                  <a:lnTo>
                    <a:pt x="42889" y="3426"/>
                  </a:lnTo>
                  <a:lnTo>
                    <a:pt x="53710" y="4230"/>
                  </a:lnTo>
                  <a:lnTo>
                    <a:pt x="53726" y="4005"/>
                  </a:lnTo>
                  <a:lnTo>
                    <a:pt x="42913" y="3193"/>
                  </a:lnTo>
                  <a:close/>
                  <a:moveTo>
                    <a:pt x="53951" y="4023"/>
                  </a:moveTo>
                  <a:lnTo>
                    <a:pt x="53935" y="4245"/>
                  </a:lnTo>
                  <a:lnTo>
                    <a:pt x="64748" y="5057"/>
                  </a:lnTo>
                  <a:lnTo>
                    <a:pt x="64764" y="4827"/>
                  </a:lnTo>
                  <a:lnTo>
                    <a:pt x="53951" y="4023"/>
                  </a:lnTo>
                  <a:close/>
                  <a:moveTo>
                    <a:pt x="64997" y="4843"/>
                  </a:moveTo>
                  <a:lnTo>
                    <a:pt x="64981" y="5075"/>
                  </a:lnTo>
                  <a:lnTo>
                    <a:pt x="75794" y="5879"/>
                  </a:lnTo>
                  <a:lnTo>
                    <a:pt x="75809" y="5647"/>
                  </a:lnTo>
                  <a:lnTo>
                    <a:pt x="64997" y="4843"/>
                  </a:lnTo>
                  <a:close/>
                  <a:moveTo>
                    <a:pt x="76042" y="5664"/>
                  </a:moveTo>
                  <a:lnTo>
                    <a:pt x="76026" y="5895"/>
                  </a:lnTo>
                  <a:lnTo>
                    <a:pt x="86839" y="6699"/>
                  </a:lnTo>
                  <a:lnTo>
                    <a:pt x="86855" y="6477"/>
                  </a:lnTo>
                  <a:lnTo>
                    <a:pt x="76042" y="5664"/>
                  </a:lnTo>
                  <a:close/>
                  <a:moveTo>
                    <a:pt x="87080" y="6492"/>
                  </a:moveTo>
                  <a:lnTo>
                    <a:pt x="87062" y="6717"/>
                  </a:lnTo>
                  <a:lnTo>
                    <a:pt x="97877" y="7529"/>
                  </a:lnTo>
                  <a:lnTo>
                    <a:pt x="97901" y="7296"/>
                  </a:lnTo>
                  <a:lnTo>
                    <a:pt x="87080" y="6492"/>
                  </a:lnTo>
                  <a:close/>
                  <a:moveTo>
                    <a:pt x="98126" y="7314"/>
                  </a:moveTo>
                  <a:lnTo>
                    <a:pt x="98108" y="7545"/>
                  </a:lnTo>
                  <a:lnTo>
                    <a:pt x="108923" y="8351"/>
                  </a:lnTo>
                  <a:lnTo>
                    <a:pt x="108938" y="8118"/>
                  </a:lnTo>
                  <a:lnTo>
                    <a:pt x="98126" y="7314"/>
                  </a:lnTo>
                  <a:close/>
                  <a:moveTo>
                    <a:pt x="109171" y="8134"/>
                  </a:moveTo>
                  <a:lnTo>
                    <a:pt x="109153" y="8367"/>
                  </a:lnTo>
                  <a:lnTo>
                    <a:pt x="119968" y="9171"/>
                  </a:lnTo>
                  <a:lnTo>
                    <a:pt x="119984" y="8948"/>
                  </a:lnTo>
                  <a:lnTo>
                    <a:pt x="109171" y="8134"/>
                  </a:lnTo>
                  <a:close/>
                  <a:moveTo>
                    <a:pt x="120217" y="8964"/>
                  </a:moveTo>
                  <a:lnTo>
                    <a:pt x="120199" y="9187"/>
                  </a:lnTo>
                  <a:lnTo>
                    <a:pt x="131014" y="9993"/>
                  </a:lnTo>
                  <a:lnTo>
                    <a:pt x="131030" y="9768"/>
                  </a:lnTo>
                  <a:lnTo>
                    <a:pt x="120217" y="8964"/>
                  </a:lnTo>
                  <a:close/>
                  <a:moveTo>
                    <a:pt x="131255" y="9784"/>
                  </a:moveTo>
                  <a:lnTo>
                    <a:pt x="131237" y="10017"/>
                  </a:lnTo>
                  <a:lnTo>
                    <a:pt x="142052" y="10821"/>
                  </a:lnTo>
                  <a:lnTo>
                    <a:pt x="142067" y="10590"/>
                  </a:lnTo>
                  <a:lnTo>
                    <a:pt x="131255" y="9784"/>
                  </a:lnTo>
                  <a:close/>
                  <a:moveTo>
                    <a:pt x="142300" y="10606"/>
                  </a:moveTo>
                  <a:lnTo>
                    <a:pt x="142282" y="10839"/>
                  </a:lnTo>
                  <a:lnTo>
                    <a:pt x="153097" y="11643"/>
                  </a:lnTo>
                  <a:lnTo>
                    <a:pt x="153113" y="11410"/>
                  </a:lnTo>
                  <a:lnTo>
                    <a:pt x="142300" y="10606"/>
                  </a:lnTo>
                  <a:close/>
                  <a:moveTo>
                    <a:pt x="153346" y="11436"/>
                  </a:moveTo>
                  <a:lnTo>
                    <a:pt x="153328" y="11659"/>
                  </a:lnTo>
                  <a:lnTo>
                    <a:pt x="164143" y="12463"/>
                  </a:lnTo>
                  <a:lnTo>
                    <a:pt x="164159" y="12240"/>
                  </a:lnTo>
                  <a:lnTo>
                    <a:pt x="153346" y="11436"/>
                  </a:lnTo>
                  <a:close/>
                  <a:moveTo>
                    <a:pt x="164392" y="12256"/>
                  </a:moveTo>
                  <a:lnTo>
                    <a:pt x="164366" y="12489"/>
                  </a:lnTo>
                  <a:lnTo>
                    <a:pt x="175188" y="13293"/>
                  </a:lnTo>
                  <a:lnTo>
                    <a:pt x="175204" y="13060"/>
                  </a:lnTo>
                  <a:lnTo>
                    <a:pt x="164392" y="12256"/>
                  </a:lnTo>
                  <a:close/>
                  <a:moveTo>
                    <a:pt x="175427" y="13078"/>
                  </a:moveTo>
                  <a:lnTo>
                    <a:pt x="175411" y="13309"/>
                  </a:lnTo>
                  <a:lnTo>
                    <a:pt x="186224" y="14113"/>
                  </a:lnTo>
                  <a:lnTo>
                    <a:pt x="186242" y="13882"/>
                  </a:lnTo>
                  <a:lnTo>
                    <a:pt x="175427" y="13078"/>
                  </a:lnTo>
                  <a:close/>
                  <a:moveTo>
                    <a:pt x="186473" y="13906"/>
                  </a:moveTo>
                  <a:lnTo>
                    <a:pt x="186457" y="14131"/>
                  </a:lnTo>
                  <a:lnTo>
                    <a:pt x="197270" y="14935"/>
                  </a:lnTo>
                  <a:lnTo>
                    <a:pt x="197288" y="14710"/>
                  </a:lnTo>
                  <a:lnTo>
                    <a:pt x="186473" y="13906"/>
                  </a:lnTo>
                  <a:close/>
                  <a:moveTo>
                    <a:pt x="197519" y="14728"/>
                  </a:moveTo>
                  <a:lnTo>
                    <a:pt x="197503" y="14951"/>
                  </a:lnTo>
                  <a:lnTo>
                    <a:pt x="208315" y="15765"/>
                  </a:lnTo>
                  <a:lnTo>
                    <a:pt x="208333" y="15532"/>
                  </a:lnTo>
                  <a:lnTo>
                    <a:pt x="197519" y="14728"/>
                  </a:lnTo>
                  <a:close/>
                  <a:moveTo>
                    <a:pt x="208564" y="15548"/>
                  </a:moveTo>
                  <a:lnTo>
                    <a:pt x="208540" y="15781"/>
                  </a:lnTo>
                  <a:lnTo>
                    <a:pt x="219361" y="16585"/>
                  </a:lnTo>
                  <a:lnTo>
                    <a:pt x="219379" y="16352"/>
                  </a:lnTo>
                  <a:lnTo>
                    <a:pt x="208564" y="15548"/>
                  </a:lnTo>
                  <a:close/>
                  <a:moveTo>
                    <a:pt x="219602" y="16370"/>
                  </a:moveTo>
                  <a:lnTo>
                    <a:pt x="219586" y="16601"/>
                  </a:lnTo>
                  <a:lnTo>
                    <a:pt x="230399" y="17407"/>
                  </a:lnTo>
                  <a:lnTo>
                    <a:pt x="230417" y="17182"/>
                  </a:lnTo>
                  <a:lnTo>
                    <a:pt x="219602" y="16370"/>
                  </a:lnTo>
                  <a:close/>
                  <a:moveTo>
                    <a:pt x="230648" y="17198"/>
                  </a:moveTo>
                  <a:lnTo>
                    <a:pt x="230632" y="17423"/>
                  </a:lnTo>
                  <a:lnTo>
                    <a:pt x="241444" y="18235"/>
                  </a:lnTo>
                  <a:lnTo>
                    <a:pt x="241462" y="18004"/>
                  </a:lnTo>
                  <a:lnTo>
                    <a:pt x="230648" y="17198"/>
                  </a:lnTo>
                  <a:close/>
                  <a:moveTo>
                    <a:pt x="241693" y="18020"/>
                  </a:moveTo>
                  <a:lnTo>
                    <a:pt x="241677" y="18253"/>
                  </a:lnTo>
                  <a:lnTo>
                    <a:pt x="252490" y="19057"/>
                  </a:lnTo>
                  <a:lnTo>
                    <a:pt x="252508" y="18824"/>
                  </a:lnTo>
                  <a:lnTo>
                    <a:pt x="241693" y="18020"/>
                  </a:lnTo>
                  <a:close/>
                  <a:moveTo>
                    <a:pt x="252731" y="18840"/>
                  </a:moveTo>
                  <a:lnTo>
                    <a:pt x="252715" y="19072"/>
                  </a:lnTo>
                  <a:lnTo>
                    <a:pt x="263528" y="19877"/>
                  </a:lnTo>
                  <a:lnTo>
                    <a:pt x="263544" y="19654"/>
                  </a:lnTo>
                  <a:lnTo>
                    <a:pt x="252731" y="18840"/>
                  </a:lnTo>
                  <a:close/>
                  <a:moveTo>
                    <a:pt x="263777" y="19670"/>
                  </a:moveTo>
                  <a:lnTo>
                    <a:pt x="263761" y="19894"/>
                  </a:lnTo>
                  <a:lnTo>
                    <a:pt x="273288" y="20607"/>
                  </a:lnTo>
                  <a:lnTo>
                    <a:pt x="273314"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9" name="Google Shape;17799;p44"/>
            <p:cNvSpPr/>
            <p:nvPr/>
          </p:nvSpPr>
          <p:spPr>
            <a:xfrm>
              <a:off x="682375" y="1918625"/>
              <a:ext cx="6050" cy="6250"/>
            </a:xfrm>
            <a:custGeom>
              <a:avLst/>
              <a:gdLst/>
              <a:ahLst/>
              <a:cxnLst/>
              <a:rect l="l" t="t" r="r" b="b"/>
              <a:pathLst>
                <a:path w="242" h="250" extrusionOk="0">
                  <a:moveTo>
                    <a:pt x="18" y="1"/>
                  </a:moveTo>
                  <a:lnTo>
                    <a:pt x="1" y="234"/>
                  </a:lnTo>
                  <a:lnTo>
                    <a:pt x="225" y="25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0" name="Google Shape;17800;p44"/>
            <p:cNvSpPr/>
            <p:nvPr/>
          </p:nvSpPr>
          <p:spPr>
            <a:xfrm>
              <a:off x="958325" y="1939375"/>
              <a:ext cx="6250" cy="6000"/>
            </a:xfrm>
            <a:custGeom>
              <a:avLst/>
              <a:gdLst/>
              <a:ahLst/>
              <a:cxnLst/>
              <a:rect l="l" t="t" r="r" b="b"/>
              <a:pathLst>
                <a:path w="250" h="240" extrusionOk="0">
                  <a:moveTo>
                    <a:pt x="16" y="1"/>
                  </a:moveTo>
                  <a:lnTo>
                    <a:pt x="0" y="224"/>
                  </a:lnTo>
                  <a:lnTo>
                    <a:pt x="233" y="24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1" name="Google Shape;17801;p44"/>
            <p:cNvSpPr/>
            <p:nvPr/>
          </p:nvSpPr>
          <p:spPr>
            <a:xfrm>
              <a:off x="1234450" y="1959875"/>
              <a:ext cx="6250" cy="6250"/>
            </a:xfrm>
            <a:custGeom>
              <a:avLst/>
              <a:gdLst/>
              <a:ahLst/>
              <a:cxnLst/>
              <a:rect l="l" t="t" r="r" b="b"/>
              <a:pathLst>
                <a:path w="250" h="250" extrusionOk="0">
                  <a:moveTo>
                    <a:pt x="17" y="1"/>
                  </a:moveTo>
                  <a:lnTo>
                    <a:pt x="1" y="234"/>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2" name="Google Shape;17802;p44"/>
            <p:cNvSpPr/>
            <p:nvPr/>
          </p:nvSpPr>
          <p:spPr>
            <a:xfrm>
              <a:off x="1510600" y="1980425"/>
              <a:ext cx="6250" cy="6250"/>
            </a:xfrm>
            <a:custGeom>
              <a:avLst/>
              <a:gdLst/>
              <a:ahLst/>
              <a:cxnLst/>
              <a:rect l="l" t="t" r="r" b="b"/>
              <a:pathLst>
                <a:path w="250" h="250" extrusionOk="0">
                  <a:moveTo>
                    <a:pt x="16" y="1"/>
                  </a:moveTo>
                  <a:lnTo>
                    <a:pt x="1" y="232"/>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3" name="Google Shape;17803;p44"/>
            <p:cNvSpPr/>
            <p:nvPr/>
          </p:nvSpPr>
          <p:spPr>
            <a:xfrm>
              <a:off x="1786750" y="2001125"/>
              <a:ext cx="6050" cy="6050"/>
            </a:xfrm>
            <a:custGeom>
              <a:avLst/>
              <a:gdLst/>
              <a:ahLst/>
              <a:cxnLst/>
              <a:rect l="l" t="t" r="r" b="b"/>
              <a:pathLst>
                <a:path w="242" h="242" extrusionOk="0">
                  <a:moveTo>
                    <a:pt x="16" y="1"/>
                  </a:moveTo>
                  <a:lnTo>
                    <a:pt x="0" y="226"/>
                  </a:lnTo>
                  <a:lnTo>
                    <a:pt x="225" y="241"/>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4" name="Google Shape;17804;p44"/>
            <p:cNvSpPr/>
            <p:nvPr/>
          </p:nvSpPr>
          <p:spPr>
            <a:xfrm>
              <a:off x="2062675" y="2021675"/>
              <a:ext cx="6250" cy="6250"/>
            </a:xfrm>
            <a:custGeom>
              <a:avLst/>
              <a:gdLst/>
              <a:ahLst/>
              <a:cxnLst/>
              <a:rect l="l" t="t" r="r" b="b"/>
              <a:pathLst>
                <a:path w="250" h="250" extrusionOk="0">
                  <a:moveTo>
                    <a:pt x="17" y="1"/>
                  </a:moveTo>
                  <a:lnTo>
                    <a:pt x="1" y="231"/>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5" name="Google Shape;17805;p44"/>
            <p:cNvSpPr/>
            <p:nvPr/>
          </p:nvSpPr>
          <p:spPr>
            <a:xfrm>
              <a:off x="2338825" y="2042175"/>
              <a:ext cx="6250" cy="6250"/>
            </a:xfrm>
            <a:custGeom>
              <a:avLst/>
              <a:gdLst/>
              <a:ahLst/>
              <a:cxnLst/>
              <a:rect l="l" t="t" r="r" b="b"/>
              <a:pathLst>
                <a:path w="250" h="250" extrusionOk="0">
                  <a:moveTo>
                    <a:pt x="16" y="1"/>
                  </a:moveTo>
                  <a:lnTo>
                    <a:pt x="1" y="233"/>
                  </a:lnTo>
                  <a:lnTo>
                    <a:pt x="233" y="249"/>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6" name="Google Shape;17806;p44"/>
            <p:cNvSpPr/>
            <p:nvPr/>
          </p:nvSpPr>
          <p:spPr>
            <a:xfrm>
              <a:off x="2614975" y="2062925"/>
              <a:ext cx="6050" cy="6050"/>
            </a:xfrm>
            <a:custGeom>
              <a:avLst/>
              <a:gdLst/>
              <a:ahLst/>
              <a:cxnLst/>
              <a:rect l="l" t="t" r="r" b="b"/>
              <a:pathLst>
                <a:path w="242" h="242" extrusionOk="0">
                  <a:moveTo>
                    <a:pt x="16" y="1"/>
                  </a:moveTo>
                  <a:lnTo>
                    <a:pt x="0" y="223"/>
                  </a:lnTo>
                  <a:lnTo>
                    <a:pt x="223" y="241"/>
                  </a:lnTo>
                  <a:lnTo>
                    <a:pt x="241"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7" name="Google Shape;17807;p44"/>
            <p:cNvSpPr/>
            <p:nvPr/>
          </p:nvSpPr>
          <p:spPr>
            <a:xfrm>
              <a:off x="2890900" y="2083425"/>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8" name="Google Shape;17808;p44"/>
            <p:cNvSpPr/>
            <p:nvPr/>
          </p:nvSpPr>
          <p:spPr>
            <a:xfrm>
              <a:off x="3167050" y="2103975"/>
              <a:ext cx="6250" cy="6250"/>
            </a:xfrm>
            <a:custGeom>
              <a:avLst/>
              <a:gdLst/>
              <a:ahLst/>
              <a:cxnLst/>
              <a:rect l="l" t="t" r="r" b="b"/>
              <a:pathLst>
                <a:path w="250" h="250" extrusionOk="0">
                  <a:moveTo>
                    <a:pt x="16" y="0"/>
                  </a:moveTo>
                  <a:lnTo>
                    <a:pt x="1"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9" name="Google Shape;17809;p44"/>
            <p:cNvSpPr/>
            <p:nvPr/>
          </p:nvSpPr>
          <p:spPr>
            <a:xfrm>
              <a:off x="3443200" y="2124725"/>
              <a:ext cx="6225" cy="6000"/>
            </a:xfrm>
            <a:custGeom>
              <a:avLst/>
              <a:gdLst/>
              <a:ahLst/>
              <a:cxnLst/>
              <a:rect l="l" t="t" r="r" b="b"/>
              <a:pathLst>
                <a:path w="249" h="240"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0" name="Google Shape;17810;p44"/>
            <p:cNvSpPr/>
            <p:nvPr/>
          </p:nvSpPr>
          <p:spPr>
            <a:xfrm>
              <a:off x="3719325" y="2145225"/>
              <a:ext cx="6050" cy="6250"/>
            </a:xfrm>
            <a:custGeom>
              <a:avLst/>
              <a:gdLst/>
              <a:ahLst/>
              <a:cxnLst/>
              <a:rect l="l" t="t" r="r" b="b"/>
              <a:pathLst>
                <a:path w="242" h="250" extrusionOk="0">
                  <a:moveTo>
                    <a:pt x="17" y="0"/>
                  </a:moveTo>
                  <a:lnTo>
                    <a:pt x="1" y="225"/>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1" name="Google Shape;17811;p44"/>
            <p:cNvSpPr/>
            <p:nvPr/>
          </p:nvSpPr>
          <p:spPr>
            <a:xfrm>
              <a:off x="3995275" y="2165775"/>
              <a:ext cx="6250" cy="6250"/>
            </a:xfrm>
            <a:custGeom>
              <a:avLst/>
              <a:gdLst/>
              <a:ahLst/>
              <a:cxnLst/>
              <a:rect l="l" t="t" r="r" b="b"/>
              <a:pathLst>
                <a:path w="250" h="250" extrusionOk="0">
                  <a:moveTo>
                    <a:pt x="16" y="0"/>
                  </a:moveTo>
                  <a:lnTo>
                    <a:pt x="1"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2" name="Google Shape;17812;p44"/>
            <p:cNvSpPr/>
            <p:nvPr/>
          </p:nvSpPr>
          <p:spPr>
            <a:xfrm>
              <a:off x="4271425" y="2186275"/>
              <a:ext cx="6225" cy="6225"/>
            </a:xfrm>
            <a:custGeom>
              <a:avLst/>
              <a:gdLst/>
              <a:ahLst/>
              <a:cxnLst/>
              <a:rect l="l" t="t" r="r" b="b"/>
              <a:pathLst>
                <a:path w="249" h="249"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3" name="Google Shape;17813;p44"/>
            <p:cNvSpPr/>
            <p:nvPr/>
          </p:nvSpPr>
          <p:spPr>
            <a:xfrm>
              <a:off x="4547550" y="2207025"/>
              <a:ext cx="6250" cy="6225"/>
            </a:xfrm>
            <a:custGeom>
              <a:avLst/>
              <a:gdLst/>
              <a:ahLst/>
              <a:cxnLst/>
              <a:rect l="l" t="t" r="r" b="b"/>
              <a:pathLst>
                <a:path w="250" h="249" extrusionOk="0">
                  <a:moveTo>
                    <a:pt x="17" y="0"/>
                  </a:moveTo>
                  <a:lnTo>
                    <a:pt x="1" y="223"/>
                  </a:lnTo>
                  <a:lnTo>
                    <a:pt x="22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4" name="Google Shape;17814;p44"/>
            <p:cNvSpPr/>
            <p:nvPr/>
          </p:nvSpPr>
          <p:spPr>
            <a:xfrm>
              <a:off x="4823700" y="2227525"/>
              <a:ext cx="6000" cy="6225"/>
            </a:xfrm>
            <a:custGeom>
              <a:avLst/>
              <a:gdLst/>
              <a:ahLst/>
              <a:cxnLst/>
              <a:rect l="l" t="t" r="r" b="b"/>
              <a:pathLst>
                <a:path w="240" h="249" extrusionOk="0">
                  <a:moveTo>
                    <a:pt x="16" y="0"/>
                  </a:moveTo>
                  <a:lnTo>
                    <a:pt x="0" y="233"/>
                  </a:lnTo>
                  <a:lnTo>
                    <a:pt x="223" y="249"/>
                  </a:lnTo>
                  <a:lnTo>
                    <a:pt x="23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5" name="Google Shape;17815;p44"/>
            <p:cNvSpPr/>
            <p:nvPr/>
          </p:nvSpPr>
          <p:spPr>
            <a:xfrm>
              <a:off x="5099600" y="2248075"/>
              <a:ext cx="6225" cy="6225"/>
            </a:xfrm>
            <a:custGeom>
              <a:avLst/>
              <a:gdLst/>
              <a:ahLst/>
              <a:cxnLst/>
              <a:rect l="l" t="t" r="r" b="b"/>
              <a:pathLst>
                <a:path w="249" h="249" extrusionOk="0">
                  <a:moveTo>
                    <a:pt x="18" y="0"/>
                  </a:moveTo>
                  <a:lnTo>
                    <a:pt x="0" y="231"/>
                  </a:lnTo>
                  <a:lnTo>
                    <a:pt x="233" y="249"/>
                  </a:lnTo>
                  <a:lnTo>
                    <a:pt x="249" y="24"/>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6" name="Google Shape;17816;p44"/>
            <p:cNvSpPr/>
            <p:nvPr/>
          </p:nvSpPr>
          <p:spPr>
            <a:xfrm>
              <a:off x="5375725" y="22687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7" name="Google Shape;17817;p44"/>
            <p:cNvSpPr/>
            <p:nvPr/>
          </p:nvSpPr>
          <p:spPr>
            <a:xfrm>
              <a:off x="5651875" y="2289300"/>
              <a:ext cx="6250" cy="6250"/>
            </a:xfrm>
            <a:custGeom>
              <a:avLst/>
              <a:gdLst/>
              <a:ahLst/>
              <a:cxnLst/>
              <a:rect l="l" t="t" r="r" b="b"/>
              <a:pathLst>
                <a:path w="250" h="250" extrusionOk="0">
                  <a:moveTo>
                    <a:pt x="18" y="1"/>
                  </a:moveTo>
                  <a:lnTo>
                    <a:pt x="0" y="234"/>
                  </a:lnTo>
                  <a:lnTo>
                    <a:pt x="225"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8" name="Google Shape;17818;p44"/>
            <p:cNvSpPr/>
            <p:nvPr/>
          </p:nvSpPr>
          <p:spPr>
            <a:xfrm>
              <a:off x="5928025" y="2309800"/>
              <a:ext cx="6025" cy="6250"/>
            </a:xfrm>
            <a:custGeom>
              <a:avLst/>
              <a:gdLst/>
              <a:ahLst/>
              <a:cxnLst/>
              <a:rect l="l" t="t" r="r" b="b"/>
              <a:pathLst>
                <a:path w="241"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9" name="Google Shape;17819;p44"/>
            <p:cNvSpPr/>
            <p:nvPr/>
          </p:nvSpPr>
          <p:spPr>
            <a:xfrm>
              <a:off x="6203950" y="2330550"/>
              <a:ext cx="6250" cy="6050"/>
            </a:xfrm>
            <a:custGeom>
              <a:avLst/>
              <a:gdLst/>
              <a:ahLst/>
              <a:cxnLst/>
              <a:rect l="l" t="t" r="r" b="b"/>
              <a:pathLst>
                <a:path w="250" h="242" extrusionOk="0">
                  <a:moveTo>
                    <a:pt x="19" y="1"/>
                  </a:moveTo>
                  <a:lnTo>
                    <a:pt x="1" y="226"/>
                  </a:lnTo>
                  <a:lnTo>
                    <a:pt x="234" y="242"/>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0" name="Google Shape;17820;p44"/>
            <p:cNvSpPr/>
            <p:nvPr/>
          </p:nvSpPr>
          <p:spPr>
            <a:xfrm>
              <a:off x="6480100" y="2351100"/>
              <a:ext cx="6250" cy="6250"/>
            </a:xfrm>
            <a:custGeom>
              <a:avLst/>
              <a:gdLst/>
              <a:ahLst/>
              <a:cxnLst/>
              <a:rect l="l" t="t" r="r" b="b"/>
              <a:pathLst>
                <a:path w="250" h="250" extrusionOk="0">
                  <a:moveTo>
                    <a:pt x="18" y="1"/>
                  </a:moveTo>
                  <a:lnTo>
                    <a:pt x="0" y="232"/>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1" name="Google Shape;17821;p44"/>
            <p:cNvSpPr/>
            <p:nvPr/>
          </p:nvSpPr>
          <p:spPr>
            <a:xfrm>
              <a:off x="6756250" y="2371600"/>
              <a:ext cx="6025" cy="6250"/>
            </a:xfrm>
            <a:custGeom>
              <a:avLst/>
              <a:gdLst/>
              <a:ahLst/>
              <a:cxnLst/>
              <a:rect l="l" t="t" r="r" b="b"/>
              <a:pathLst>
                <a:path w="241" h="250" extrusionOk="0">
                  <a:moveTo>
                    <a:pt x="18" y="1"/>
                  </a:moveTo>
                  <a:lnTo>
                    <a:pt x="0" y="234"/>
                  </a:lnTo>
                  <a:lnTo>
                    <a:pt x="225" y="24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2" name="Google Shape;17822;p44"/>
            <p:cNvSpPr/>
            <p:nvPr/>
          </p:nvSpPr>
          <p:spPr>
            <a:xfrm>
              <a:off x="7032175" y="2392350"/>
              <a:ext cx="6250" cy="6050"/>
            </a:xfrm>
            <a:custGeom>
              <a:avLst/>
              <a:gdLst/>
              <a:ahLst/>
              <a:cxnLst/>
              <a:rect l="l" t="t" r="r" b="b"/>
              <a:pathLst>
                <a:path w="250" h="242" extrusionOk="0">
                  <a:moveTo>
                    <a:pt x="17" y="1"/>
                  </a:moveTo>
                  <a:lnTo>
                    <a:pt x="1" y="224"/>
                  </a:lnTo>
                  <a:lnTo>
                    <a:pt x="234"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3" name="Google Shape;17823;p44"/>
            <p:cNvSpPr/>
            <p:nvPr/>
          </p:nvSpPr>
          <p:spPr>
            <a:xfrm>
              <a:off x="423450" y="2176975"/>
              <a:ext cx="6832650" cy="515375"/>
            </a:xfrm>
            <a:custGeom>
              <a:avLst/>
              <a:gdLst/>
              <a:ahLst/>
              <a:cxnLst/>
              <a:rect l="l" t="t" r="r" b="b"/>
              <a:pathLst>
                <a:path w="273306" h="20615" extrusionOk="0">
                  <a:moveTo>
                    <a:pt x="16" y="0"/>
                  </a:moveTo>
                  <a:lnTo>
                    <a:pt x="1" y="231"/>
                  </a:lnTo>
                  <a:lnTo>
                    <a:pt x="9530" y="945"/>
                  </a:lnTo>
                  <a:lnTo>
                    <a:pt x="9546" y="713"/>
                  </a:lnTo>
                  <a:lnTo>
                    <a:pt x="16" y="0"/>
                  </a:lnTo>
                  <a:close/>
                  <a:moveTo>
                    <a:pt x="9778" y="728"/>
                  </a:moveTo>
                  <a:lnTo>
                    <a:pt x="9761" y="961"/>
                  </a:lnTo>
                  <a:lnTo>
                    <a:pt x="20575" y="1765"/>
                  </a:lnTo>
                  <a:lnTo>
                    <a:pt x="20591" y="1532"/>
                  </a:lnTo>
                  <a:lnTo>
                    <a:pt x="9778" y="728"/>
                  </a:lnTo>
                  <a:close/>
                  <a:moveTo>
                    <a:pt x="20824" y="1550"/>
                  </a:moveTo>
                  <a:lnTo>
                    <a:pt x="20806" y="1781"/>
                  </a:lnTo>
                  <a:lnTo>
                    <a:pt x="31621" y="2587"/>
                  </a:lnTo>
                  <a:lnTo>
                    <a:pt x="31637" y="2362"/>
                  </a:lnTo>
                  <a:lnTo>
                    <a:pt x="20824" y="1550"/>
                  </a:lnTo>
                  <a:close/>
                  <a:moveTo>
                    <a:pt x="31860" y="2378"/>
                  </a:moveTo>
                  <a:lnTo>
                    <a:pt x="31844" y="2603"/>
                  </a:lnTo>
                  <a:lnTo>
                    <a:pt x="42657" y="3415"/>
                  </a:lnTo>
                  <a:lnTo>
                    <a:pt x="42683" y="3184"/>
                  </a:lnTo>
                  <a:lnTo>
                    <a:pt x="31860" y="2378"/>
                  </a:lnTo>
                  <a:close/>
                  <a:moveTo>
                    <a:pt x="42905" y="3200"/>
                  </a:moveTo>
                  <a:lnTo>
                    <a:pt x="42889" y="3433"/>
                  </a:lnTo>
                  <a:lnTo>
                    <a:pt x="53702" y="4237"/>
                  </a:lnTo>
                  <a:lnTo>
                    <a:pt x="53720" y="4004"/>
                  </a:lnTo>
                  <a:lnTo>
                    <a:pt x="42905" y="3200"/>
                  </a:lnTo>
                  <a:close/>
                  <a:moveTo>
                    <a:pt x="53951" y="4020"/>
                  </a:moveTo>
                  <a:lnTo>
                    <a:pt x="53935" y="4253"/>
                  </a:lnTo>
                  <a:lnTo>
                    <a:pt x="64748" y="5057"/>
                  </a:lnTo>
                  <a:lnTo>
                    <a:pt x="64766" y="4834"/>
                  </a:lnTo>
                  <a:lnTo>
                    <a:pt x="53951" y="4020"/>
                  </a:lnTo>
                  <a:close/>
                  <a:moveTo>
                    <a:pt x="64997" y="4850"/>
                  </a:moveTo>
                  <a:lnTo>
                    <a:pt x="64981" y="5075"/>
                  </a:lnTo>
                  <a:lnTo>
                    <a:pt x="75794" y="5887"/>
                  </a:lnTo>
                  <a:lnTo>
                    <a:pt x="75812" y="5654"/>
                  </a:lnTo>
                  <a:lnTo>
                    <a:pt x="64997" y="4850"/>
                  </a:lnTo>
                  <a:close/>
                  <a:moveTo>
                    <a:pt x="76034" y="5672"/>
                  </a:moveTo>
                  <a:lnTo>
                    <a:pt x="76018" y="5903"/>
                  </a:lnTo>
                  <a:lnTo>
                    <a:pt x="86831" y="6707"/>
                  </a:lnTo>
                  <a:lnTo>
                    <a:pt x="86849" y="6476"/>
                  </a:lnTo>
                  <a:lnTo>
                    <a:pt x="76034" y="5672"/>
                  </a:lnTo>
                  <a:close/>
                  <a:moveTo>
                    <a:pt x="87080" y="6492"/>
                  </a:moveTo>
                  <a:lnTo>
                    <a:pt x="87064" y="6725"/>
                  </a:lnTo>
                  <a:lnTo>
                    <a:pt x="97877" y="7529"/>
                  </a:lnTo>
                  <a:lnTo>
                    <a:pt x="97895" y="7304"/>
                  </a:lnTo>
                  <a:lnTo>
                    <a:pt x="87080" y="6492"/>
                  </a:lnTo>
                  <a:close/>
                  <a:moveTo>
                    <a:pt x="98126" y="7322"/>
                  </a:moveTo>
                  <a:lnTo>
                    <a:pt x="98110" y="7545"/>
                  </a:lnTo>
                  <a:lnTo>
                    <a:pt x="108923" y="8359"/>
                  </a:lnTo>
                  <a:lnTo>
                    <a:pt x="108940" y="8126"/>
                  </a:lnTo>
                  <a:lnTo>
                    <a:pt x="98126" y="7322"/>
                  </a:lnTo>
                  <a:close/>
                  <a:moveTo>
                    <a:pt x="109171" y="8142"/>
                  </a:moveTo>
                  <a:lnTo>
                    <a:pt x="109155" y="8375"/>
                  </a:lnTo>
                  <a:lnTo>
                    <a:pt x="119968" y="9179"/>
                  </a:lnTo>
                  <a:lnTo>
                    <a:pt x="119986" y="8946"/>
                  </a:lnTo>
                  <a:lnTo>
                    <a:pt x="109171" y="8142"/>
                  </a:lnTo>
                  <a:close/>
                  <a:moveTo>
                    <a:pt x="120209" y="8964"/>
                  </a:moveTo>
                  <a:lnTo>
                    <a:pt x="120193" y="9195"/>
                  </a:lnTo>
                  <a:lnTo>
                    <a:pt x="131006" y="10001"/>
                  </a:lnTo>
                  <a:lnTo>
                    <a:pt x="131022" y="9776"/>
                  </a:lnTo>
                  <a:lnTo>
                    <a:pt x="120209" y="8964"/>
                  </a:lnTo>
                  <a:close/>
                  <a:moveTo>
                    <a:pt x="131255" y="9792"/>
                  </a:moveTo>
                  <a:lnTo>
                    <a:pt x="131239" y="10017"/>
                  </a:lnTo>
                  <a:lnTo>
                    <a:pt x="142052" y="10829"/>
                  </a:lnTo>
                  <a:lnTo>
                    <a:pt x="142068" y="10598"/>
                  </a:lnTo>
                  <a:lnTo>
                    <a:pt x="131255" y="9792"/>
                  </a:lnTo>
                  <a:close/>
                  <a:moveTo>
                    <a:pt x="142300" y="10614"/>
                  </a:moveTo>
                  <a:lnTo>
                    <a:pt x="142284" y="10847"/>
                  </a:lnTo>
                  <a:lnTo>
                    <a:pt x="153097" y="11651"/>
                  </a:lnTo>
                  <a:lnTo>
                    <a:pt x="153113" y="11418"/>
                  </a:lnTo>
                  <a:lnTo>
                    <a:pt x="142300" y="10614"/>
                  </a:lnTo>
                  <a:close/>
                  <a:moveTo>
                    <a:pt x="153346" y="11434"/>
                  </a:moveTo>
                  <a:lnTo>
                    <a:pt x="153322" y="11667"/>
                  </a:lnTo>
                  <a:lnTo>
                    <a:pt x="164143" y="12471"/>
                  </a:lnTo>
                  <a:lnTo>
                    <a:pt x="164159" y="12248"/>
                  </a:lnTo>
                  <a:lnTo>
                    <a:pt x="153346" y="11434"/>
                  </a:lnTo>
                  <a:close/>
                  <a:moveTo>
                    <a:pt x="164384" y="12264"/>
                  </a:moveTo>
                  <a:lnTo>
                    <a:pt x="164368" y="12489"/>
                  </a:lnTo>
                  <a:lnTo>
                    <a:pt x="175181" y="13301"/>
                  </a:lnTo>
                  <a:lnTo>
                    <a:pt x="175196" y="13068"/>
                  </a:lnTo>
                  <a:lnTo>
                    <a:pt x="164384" y="12264"/>
                  </a:lnTo>
                  <a:close/>
                  <a:moveTo>
                    <a:pt x="175429" y="13086"/>
                  </a:moveTo>
                  <a:lnTo>
                    <a:pt x="175413" y="13316"/>
                  </a:lnTo>
                  <a:lnTo>
                    <a:pt x="186226" y="14121"/>
                  </a:lnTo>
                  <a:lnTo>
                    <a:pt x="186242" y="13890"/>
                  </a:lnTo>
                  <a:lnTo>
                    <a:pt x="175429" y="13086"/>
                  </a:lnTo>
                  <a:close/>
                  <a:moveTo>
                    <a:pt x="186475" y="13906"/>
                  </a:moveTo>
                  <a:lnTo>
                    <a:pt x="186459" y="14138"/>
                  </a:lnTo>
                  <a:lnTo>
                    <a:pt x="197272" y="14942"/>
                  </a:lnTo>
                  <a:lnTo>
                    <a:pt x="197288" y="14718"/>
                  </a:lnTo>
                  <a:lnTo>
                    <a:pt x="186475" y="13906"/>
                  </a:lnTo>
                  <a:close/>
                  <a:moveTo>
                    <a:pt x="197513" y="14735"/>
                  </a:moveTo>
                  <a:lnTo>
                    <a:pt x="197495" y="14958"/>
                  </a:lnTo>
                  <a:lnTo>
                    <a:pt x="208310" y="15762"/>
                  </a:lnTo>
                  <a:lnTo>
                    <a:pt x="208333" y="15540"/>
                  </a:lnTo>
                  <a:lnTo>
                    <a:pt x="197513" y="14735"/>
                  </a:lnTo>
                  <a:close/>
                  <a:moveTo>
                    <a:pt x="208558" y="15555"/>
                  </a:moveTo>
                  <a:lnTo>
                    <a:pt x="208540" y="15788"/>
                  </a:lnTo>
                  <a:lnTo>
                    <a:pt x="219355" y="16592"/>
                  </a:lnTo>
                  <a:lnTo>
                    <a:pt x="219371" y="16359"/>
                  </a:lnTo>
                  <a:lnTo>
                    <a:pt x="208558" y="15555"/>
                  </a:lnTo>
                  <a:close/>
                  <a:moveTo>
                    <a:pt x="219604" y="16377"/>
                  </a:moveTo>
                  <a:lnTo>
                    <a:pt x="219586" y="16608"/>
                  </a:lnTo>
                  <a:lnTo>
                    <a:pt x="230401" y="17414"/>
                  </a:lnTo>
                  <a:lnTo>
                    <a:pt x="230417" y="17181"/>
                  </a:lnTo>
                  <a:lnTo>
                    <a:pt x="219604" y="16377"/>
                  </a:lnTo>
                  <a:close/>
                  <a:moveTo>
                    <a:pt x="230650" y="17205"/>
                  </a:moveTo>
                  <a:lnTo>
                    <a:pt x="230632" y="17430"/>
                  </a:lnTo>
                  <a:lnTo>
                    <a:pt x="241447" y="18234"/>
                  </a:lnTo>
                  <a:lnTo>
                    <a:pt x="241462" y="18011"/>
                  </a:lnTo>
                  <a:lnTo>
                    <a:pt x="230650" y="17205"/>
                  </a:lnTo>
                  <a:close/>
                  <a:moveTo>
                    <a:pt x="241687" y="18027"/>
                  </a:moveTo>
                  <a:lnTo>
                    <a:pt x="241669" y="18260"/>
                  </a:lnTo>
                  <a:lnTo>
                    <a:pt x="252484" y="19064"/>
                  </a:lnTo>
                  <a:lnTo>
                    <a:pt x="252500" y="18831"/>
                  </a:lnTo>
                  <a:lnTo>
                    <a:pt x="241687" y="18027"/>
                  </a:lnTo>
                  <a:close/>
                  <a:moveTo>
                    <a:pt x="252733" y="18847"/>
                  </a:moveTo>
                  <a:lnTo>
                    <a:pt x="252715" y="19080"/>
                  </a:lnTo>
                  <a:lnTo>
                    <a:pt x="263530" y="19884"/>
                  </a:lnTo>
                  <a:lnTo>
                    <a:pt x="263546" y="19653"/>
                  </a:lnTo>
                  <a:lnTo>
                    <a:pt x="252733" y="18847"/>
                  </a:lnTo>
                  <a:close/>
                  <a:moveTo>
                    <a:pt x="263779" y="19677"/>
                  </a:moveTo>
                  <a:lnTo>
                    <a:pt x="263761" y="19902"/>
                  </a:lnTo>
                  <a:lnTo>
                    <a:pt x="273290" y="20615"/>
                  </a:lnTo>
                  <a:lnTo>
                    <a:pt x="273306" y="20382"/>
                  </a:lnTo>
                  <a:lnTo>
                    <a:pt x="263779" y="19677"/>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4" name="Google Shape;17824;p44"/>
            <p:cNvSpPr/>
            <p:nvPr/>
          </p:nvSpPr>
          <p:spPr>
            <a:xfrm>
              <a:off x="661675" y="2194775"/>
              <a:ext cx="6250" cy="6250"/>
            </a:xfrm>
            <a:custGeom>
              <a:avLst/>
              <a:gdLst/>
              <a:ahLst/>
              <a:cxnLst/>
              <a:rect l="l" t="t" r="r" b="b"/>
              <a:pathLst>
                <a:path w="250" h="250" extrusionOk="0">
                  <a:moveTo>
                    <a:pt x="17" y="1"/>
                  </a:moveTo>
                  <a:lnTo>
                    <a:pt x="1" y="233"/>
                  </a:lnTo>
                  <a:lnTo>
                    <a:pt x="232" y="249"/>
                  </a:lnTo>
                  <a:lnTo>
                    <a:pt x="249"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5" name="Google Shape;17825;p44"/>
            <p:cNvSpPr/>
            <p:nvPr/>
          </p:nvSpPr>
          <p:spPr>
            <a:xfrm>
              <a:off x="937825" y="2215275"/>
              <a:ext cx="6250" cy="6250"/>
            </a:xfrm>
            <a:custGeom>
              <a:avLst/>
              <a:gdLst/>
              <a:ahLst/>
              <a:cxnLst/>
              <a:rect l="l" t="t" r="r" b="b"/>
              <a:pathLst>
                <a:path w="250"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6" name="Google Shape;17826;p44"/>
            <p:cNvSpPr/>
            <p:nvPr/>
          </p:nvSpPr>
          <p:spPr>
            <a:xfrm>
              <a:off x="1213950" y="2236025"/>
              <a:ext cx="6000" cy="6050"/>
            </a:xfrm>
            <a:custGeom>
              <a:avLst/>
              <a:gdLst/>
              <a:ahLst/>
              <a:cxnLst/>
              <a:rect l="l" t="t" r="r" b="b"/>
              <a:pathLst>
                <a:path w="240" h="242" extrusionOk="0">
                  <a:moveTo>
                    <a:pt x="17" y="0"/>
                  </a:moveTo>
                  <a:lnTo>
                    <a:pt x="1" y="225"/>
                  </a:lnTo>
                  <a:lnTo>
                    <a:pt x="224" y="241"/>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7" name="Google Shape;17827;p44"/>
            <p:cNvSpPr/>
            <p:nvPr/>
          </p:nvSpPr>
          <p:spPr>
            <a:xfrm>
              <a:off x="1489850" y="2256575"/>
              <a:ext cx="6250" cy="6250"/>
            </a:xfrm>
            <a:custGeom>
              <a:avLst/>
              <a:gdLst/>
              <a:ahLst/>
              <a:cxnLst/>
              <a:rect l="l" t="t" r="r" b="b"/>
              <a:pathLst>
                <a:path w="250" h="250" extrusionOk="0">
                  <a:moveTo>
                    <a:pt x="27" y="0"/>
                  </a:moveTo>
                  <a:lnTo>
                    <a:pt x="1" y="231"/>
                  </a:lnTo>
                  <a:lnTo>
                    <a:pt x="233" y="249"/>
                  </a:lnTo>
                  <a:lnTo>
                    <a:pt x="249"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8" name="Google Shape;17828;p44"/>
            <p:cNvSpPr/>
            <p:nvPr/>
          </p:nvSpPr>
          <p:spPr>
            <a:xfrm>
              <a:off x="1766000" y="2277075"/>
              <a:ext cx="6250" cy="6250"/>
            </a:xfrm>
            <a:custGeom>
              <a:avLst/>
              <a:gdLst/>
              <a:ahLst/>
              <a:cxnLst/>
              <a:rect l="l" t="t" r="r" b="b"/>
              <a:pathLst>
                <a:path w="250" h="250" extrusionOk="0">
                  <a:moveTo>
                    <a:pt x="18" y="0"/>
                  </a:moveTo>
                  <a:lnTo>
                    <a:pt x="0"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9" name="Google Shape;17829;p44"/>
            <p:cNvSpPr/>
            <p:nvPr/>
          </p:nvSpPr>
          <p:spPr>
            <a:xfrm>
              <a:off x="2042125" y="2297825"/>
              <a:ext cx="6250" cy="6050"/>
            </a:xfrm>
            <a:custGeom>
              <a:avLst/>
              <a:gdLst/>
              <a:ahLst/>
              <a:cxnLst/>
              <a:rect l="l" t="t" r="r" b="b"/>
              <a:pathLst>
                <a:path w="250" h="242"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0" name="Google Shape;17830;p44"/>
            <p:cNvSpPr/>
            <p:nvPr/>
          </p:nvSpPr>
          <p:spPr>
            <a:xfrm>
              <a:off x="2318275" y="2318325"/>
              <a:ext cx="6050" cy="6225"/>
            </a:xfrm>
            <a:custGeom>
              <a:avLst/>
              <a:gdLst/>
              <a:ahLst/>
              <a:cxnLst/>
              <a:rect l="l" t="t" r="r" b="b"/>
              <a:pathLst>
                <a:path w="242" h="249" extrusionOk="0">
                  <a:moveTo>
                    <a:pt x="19" y="0"/>
                  </a:moveTo>
                  <a:lnTo>
                    <a:pt x="1" y="233"/>
                  </a:lnTo>
                  <a:lnTo>
                    <a:pt x="225" y="249"/>
                  </a:lnTo>
                  <a:lnTo>
                    <a:pt x="241"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1" name="Google Shape;17831;p44"/>
            <p:cNvSpPr/>
            <p:nvPr/>
          </p:nvSpPr>
          <p:spPr>
            <a:xfrm>
              <a:off x="2594225" y="2338875"/>
              <a:ext cx="6250" cy="6225"/>
            </a:xfrm>
            <a:custGeom>
              <a:avLst/>
              <a:gdLst/>
              <a:ahLst/>
              <a:cxnLst/>
              <a:rect l="l" t="t" r="r" b="b"/>
              <a:pathLst>
                <a:path w="250"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2" name="Google Shape;17832;p44"/>
            <p:cNvSpPr/>
            <p:nvPr/>
          </p:nvSpPr>
          <p:spPr>
            <a:xfrm>
              <a:off x="2870350" y="2359575"/>
              <a:ext cx="6250" cy="6025"/>
            </a:xfrm>
            <a:custGeom>
              <a:avLst/>
              <a:gdLst/>
              <a:ahLst/>
              <a:cxnLst/>
              <a:rect l="l" t="t" r="r" b="b"/>
              <a:pathLst>
                <a:path w="250" h="241"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3" name="Google Shape;17833;p44"/>
            <p:cNvSpPr/>
            <p:nvPr/>
          </p:nvSpPr>
          <p:spPr>
            <a:xfrm>
              <a:off x="3146500" y="2380125"/>
              <a:ext cx="6250" cy="6225"/>
            </a:xfrm>
            <a:custGeom>
              <a:avLst/>
              <a:gdLst/>
              <a:ahLst/>
              <a:cxnLst/>
              <a:rect l="l" t="t" r="r" b="b"/>
              <a:pathLst>
                <a:path w="250" h="249" extrusionOk="0">
                  <a:moveTo>
                    <a:pt x="18" y="0"/>
                  </a:moveTo>
                  <a:lnTo>
                    <a:pt x="1" y="233"/>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4" name="Google Shape;17834;p44"/>
            <p:cNvSpPr/>
            <p:nvPr/>
          </p:nvSpPr>
          <p:spPr>
            <a:xfrm>
              <a:off x="3422650" y="2400600"/>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5" name="Google Shape;17835;p44"/>
            <p:cNvSpPr/>
            <p:nvPr/>
          </p:nvSpPr>
          <p:spPr>
            <a:xfrm>
              <a:off x="3698575" y="2421350"/>
              <a:ext cx="6250" cy="6050"/>
            </a:xfrm>
            <a:custGeom>
              <a:avLst/>
              <a:gdLst/>
              <a:ahLst/>
              <a:cxnLst/>
              <a:rect l="l" t="t" r="r" b="b"/>
              <a:pathLst>
                <a:path w="250" h="242" extrusionOk="0">
                  <a:moveTo>
                    <a:pt x="17" y="1"/>
                  </a:moveTo>
                  <a:lnTo>
                    <a:pt x="1" y="226"/>
                  </a:lnTo>
                  <a:lnTo>
                    <a:pt x="234" y="242"/>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6" name="Google Shape;17836;p44"/>
            <p:cNvSpPr/>
            <p:nvPr/>
          </p:nvSpPr>
          <p:spPr>
            <a:xfrm>
              <a:off x="3974725" y="2441900"/>
              <a:ext cx="6250" cy="6250"/>
            </a:xfrm>
            <a:custGeom>
              <a:avLst/>
              <a:gdLst/>
              <a:ahLst/>
              <a:cxnLst/>
              <a:rect l="l" t="t" r="r" b="b"/>
              <a:pathLst>
                <a:path w="250" h="250" extrusionOk="0">
                  <a:moveTo>
                    <a:pt x="17" y="1"/>
                  </a:moveTo>
                  <a:lnTo>
                    <a:pt x="1" y="232"/>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7" name="Google Shape;17837;p44"/>
            <p:cNvSpPr/>
            <p:nvPr/>
          </p:nvSpPr>
          <p:spPr>
            <a:xfrm>
              <a:off x="4250875" y="2462400"/>
              <a:ext cx="6225" cy="6250"/>
            </a:xfrm>
            <a:custGeom>
              <a:avLst/>
              <a:gdLst/>
              <a:ahLst/>
              <a:cxnLst/>
              <a:rect l="l" t="t" r="r" b="b"/>
              <a:pathLst>
                <a:path w="249" h="250" extrusionOk="0">
                  <a:moveTo>
                    <a:pt x="16" y="1"/>
                  </a:moveTo>
                  <a:lnTo>
                    <a:pt x="0" y="234"/>
                  </a:lnTo>
                  <a:lnTo>
                    <a:pt x="225"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8" name="Google Shape;17838;p44"/>
            <p:cNvSpPr/>
            <p:nvPr/>
          </p:nvSpPr>
          <p:spPr>
            <a:xfrm>
              <a:off x="4527000" y="2483150"/>
              <a:ext cx="6050" cy="6050"/>
            </a:xfrm>
            <a:custGeom>
              <a:avLst/>
              <a:gdLst/>
              <a:ahLst/>
              <a:cxnLst/>
              <a:rect l="l" t="t" r="r" b="b"/>
              <a:pathLst>
                <a:path w="242" h="242" extrusionOk="0">
                  <a:moveTo>
                    <a:pt x="17" y="1"/>
                  </a:moveTo>
                  <a:lnTo>
                    <a:pt x="1" y="224"/>
                  </a:lnTo>
                  <a:lnTo>
                    <a:pt x="226" y="242"/>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9" name="Google Shape;17839;p44"/>
            <p:cNvSpPr/>
            <p:nvPr/>
          </p:nvSpPr>
          <p:spPr>
            <a:xfrm>
              <a:off x="4802950" y="2503650"/>
              <a:ext cx="6250" cy="6250"/>
            </a:xfrm>
            <a:custGeom>
              <a:avLst/>
              <a:gdLst/>
              <a:ahLst/>
              <a:cxnLst/>
              <a:rect l="l" t="t" r="r" b="b"/>
              <a:pathLst>
                <a:path w="250" h="250" extrusionOk="0">
                  <a:moveTo>
                    <a:pt x="16" y="1"/>
                  </a:moveTo>
                  <a:lnTo>
                    <a:pt x="1" y="234"/>
                  </a:lnTo>
                  <a:lnTo>
                    <a:pt x="233"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0" name="Google Shape;17840;p44"/>
            <p:cNvSpPr/>
            <p:nvPr/>
          </p:nvSpPr>
          <p:spPr>
            <a:xfrm>
              <a:off x="5079100" y="2524200"/>
              <a:ext cx="6225" cy="6250"/>
            </a:xfrm>
            <a:custGeom>
              <a:avLst/>
              <a:gdLst/>
              <a:ahLst/>
              <a:cxnLst/>
              <a:rect l="l" t="t" r="r" b="b"/>
              <a:pathLst>
                <a:path w="249"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1" name="Google Shape;17841;p44"/>
            <p:cNvSpPr/>
            <p:nvPr/>
          </p:nvSpPr>
          <p:spPr>
            <a:xfrm>
              <a:off x="5355225" y="2544900"/>
              <a:ext cx="6050" cy="6050"/>
            </a:xfrm>
            <a:custGeom>
              <a:avLst/>
              <a:gdLst/>
              <a:ahLst/>
              <a:cxnLst/>
              <a:rect l="l" t="t" r="r" b="b"/>
              <a:pathLst>
                <a:path w="242" h="242" extrusionOk="0">
                  <a:moveTo>
                    <a:pt x="17" y="1"/>
                  </a:moveTo>
                  <a:lnTo>
                    <a:pt x="1" y="225"/>
                  </a:lnTo>
                  <a:lnTo>
                    <a:pt x="224" y="241"/>
                  </a:lnTo>
                  <a:lnTo>
                    <a:pt x="242" y="18"/>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2" name="Google Shape;17842;p44"/>
            <p:cNvSpPr/>
            <p:nvPr/>
          </p:nvSpPr>
          <p:spPr>
            <a:xfrm>
              <a:off x="5631175" y="2565450"/>
              <a:ext cx="6250" cy="6250"/>
            </a:xfrm>
            <a:custGeom>
              <a:avLst/>
              <a:gdLst/>
              <a:ahLst/>
              <a:cxnLst/>
              <a:rect l="l" t="t" r="r" b="b"/>
              <a:pathLst>
                <a:path w="250" h="250" extrusionOk="0">
                  <a:moveTo>
                    <a:pt x="24" y="1"/>
                  </a:moveTo>
                  <a:lnTo>
                    <a:pt x="1" y="223"/>
                  </a:lnTo>
                  <a:lnTo>
                    <a:pt x="231" y="249"/>
                  </a:lnTo>
                  <a:lnTo>
                    <a:pt x="249" y="16"/>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3" name="Google Shape;17843;p44"/>
            <p:cNvSpPr/>
            <p:nvPr/>
          </p:nvSpPr>
          <p:spPr>
            <a:xfrm>
              <a:off x="5907325" y="2585950"/>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4" name="Google Shape;17844;p44"/>
            <p:cNvSpPr/>
            <p:nvPr/>
          </p:nvSpPr>
          <p:spPr>
            <a:xfrm>
              <a:off x="6183450" y="2606500"/>
              <a:ext cx="6250" cy="6250"/>
            </a:xfrm>
            <a:custGeom>
              <a:avLst/>
              <a:gdLst/>
              <a:ahLst/>
              <a:cxnLst/>
              <a:rect l="l" t="t" r="r" b="b"/>
              <a:pathLst>
                <a:path w="250" h="250" extrusionOk="0">
                  <a:moveTo>
                    <a:pt x="17" y="0"/>
                  </a:moveTo>
                  <a:lnTo>
                    <a:pt x="1" y="233"/>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5" name="Google Shape;17845;p44"/>
            <p:cNvSpPr/>
            <p:nvPr/>
          </p:nvSpPr>
          <p:spPr>
            <a:xfrm>
              <a:off x="6459600" y="2627250"/>
              <a:ext cx="6050" cy="6250"/>
            </a:xfrm>
            <a:custGeom>
              <a:avLst/>
              <a:gdLst/>
              <a:ahLst/>
              <a:cxnLst/>
              <a:rect l="l" t="t" r="r" b="b"/>
              <a:pathLst>
                <a:path w="242" h="250" extrusionOk="0">
                  <a:moveTo>
                    <a:pt x="16" y="0"/>
                  </a:moveTo>
                  <a:lnTo>
                    <a:pt x="1" y="22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6" name="Google Shape;17846;p44"/>
            <p:cNvSpPr/>
            <p:nvPr/>
          </p:nvSpPr>
          <p:spPr>
            <a:xfrm>
              <a:off x="6735550" y="2647750"/>
              <a:ext cx="6225" cy="6250"/>
            </a:xfrm>
            <a:custGeom>
              <a:avLst/>
              <a:gdLst/>
              <a:ahLst/>
              <a:cxnLst/>
              <a:rect l="l" t="t" r="r" b="b"/>
              <a:pathLst>
                <a:path w="249" h="250" extrusionOk="0">
                  <a:moveTo>
                    <a:pt x="16" y="0"/>
                  </a:moveTo>
                  <a:lnTo>
                    <a:pt x="0" y="23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7" name="Google Shape;17847;p44"/>
            <p:cNvSpPr/>
            <p:nvPr/>
          </p:nvSpPr>
          <p:spPr>
            <a:xfrm>
              <a:off x="7011675" y="2668300"/>
              <a:ext cx="6250" cy="6250"/>
            </a:xfrm>
            <a:custGeom>
              <a:avLst/>
              <a:gdLst/>
              <a:ahLst/>
              <a:cxnLst/>
              <a:rect l="l" t="t" r="r" b="b"/>
              <a:pathLst>
                <a:path w="250" h="250" extrusionOk="0">
                  <a:moveTo>
                    <a:pt x="17" y="0"/>
                  </a:moveTo>
                  <a:lnTo>
                    <a:pt x="1" y="231"/>
                  </a:lnTo>
                  <a:lnTo>
                    <a:pt x="232" y="249"/>
                  </a:lnTo>
                  <a:lnTo>
                    <a:pt x="250" y="24"/>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8" name="Google Shape;17848;p44"/>
            <p:cNvSpPr/>
            <p:nvPr/>
          </p:nvSpPr>
          <p:spPr>
            <a:xfrm>
              <a:off x="402950" y="2453100"/>
              <a:ext cx="6832650" cy="515400"/>
            </a:xfrm>
            <a:custGeom>
              <a:avLst/>
              <a:gdLst/>
              <a:ahLst/>
              <a:cxnLst/>
              <a:rect l="l" t="t" r="r" b="b"/>
              <a:pathLst>
                <a:path w="273306" h="20616" extrusionOk="0">
                  <a:moveTo>
                    <a:pt x="16" y="1"/>
                  </a:moveTo>
                  <a:lnTo>
                    <a:pt x="1" y="232"/>
                  </a:lnTo>
                  <a:lnTo>
                    <a:pt x="9528" y="936"/>
                  </a:lnTo>
                  <a:lnTo>
                    <a:pt x="9544" y="713"/>
                  </a:lnTo>
                  <a:lnTo>
                    <a:pt x="16" y="1"/>
                  </a:lnTo>
                  <a:close/>
                  <a:moveTo>
                    <a:pt x="9776" y="729"/>
                  </a:moveTo>
                  <a:lnTo>
                    <a:pt x="9761" y="954"/>
                  </a:lnTo>
                  <a:lnTo>
                    <a:pt x="20573" y="1766"/>
                  </a:lnTo>
                  <a:lnTo>
                    <a:pt x="20589" y="1533"/>
                  </a:lnTo>
                  <a:lnTo>
                    <a:pt x="9776" y="729"/>
                  </a:lnTo>
                  <a:close/>
                  <a:moveTo>
                    <a:pt x="20814" y="1551"/>
                  </a:moveTo>
                  <a:lnTo>
                    <a:pt x="20798" y="1782"/>
                  </a:lnTo>
                  <a:lnTo>
                    <a:pt x="31611" y="2588"/>
                  </a:lnTo>
                  <a:lnTo>
                    <a:pt x="31627" y="2355"/>
                  </a:lnTo>
                  <a:lnTo>
                    <a:pt x="20814" y="1551"/>
                  </a:lnTo>
                  <a:close/>
                  <a:moveTo>
                    <a:pt x="31860" y="2371"/>
                  </a:moveTo>
                  <a:lnTo>
                    <a:pt x="31844" y="2604"/>
                  </a:lnTo>
                  <a:lnTo>
                    <a:pt x="42657" y="3408"/>
                  </a:lnTo>
                  <a:lnTo>
                    <a:pt x="42673" y="3185"/>
                  </a:lnTo>
                  <a:lnTo>
                    <a:pt x="31860" y="2371"/>
                  </a:lnTo>
                  <a:close/>
                  <a:moveTo>
                    <a:pt x="42905" y="3201"/>
                  </a:moveTo>
                  <a:lnTo>
                    <a:pt x="42890" y="3424"/>
                  </a:lnTo>
                  <a:lnTo>
                    <a:pt x="53702" y="4238"/>
                  </a:lnTo>
                  <a:lnTo>
                    <a:pt x="53718" y="4005"/>
                  </a:lnTo>
                  <a:lnTo>
                    <a:pt x="42905" y="3201"/>
                  </a:lnTo>
                  <a:close/>
                  <a:moveTo>
                    <a:pt x="53951" y="4021"/>
                  </a:moveTo>
                  <a:lnTo>
                    <a:pt x="53935" y="4254"/>
                  </a:lnTo>
                  <a:lnTo>
                    <a:pt x="64748" y="5058"/>
                  </a:lnTo>
                  <a:lnTo>
                    <a:pt x="64764" y="4827"/>
                  </a:lnTo>
                  <a:lnTo>
                    <a:pt x="53951" y="4021"/>
                  </a:lnTo>
                  <a:close/>
                  <a:moveTo>
                    <a:pt x="64989" y="4843"/>
                  </a:moveTo>
                  <a:lnTo>
                    <a:pt x="64971" y="5076"/>
                  </a:lnTo>
                  <a:lnTo>
                    <a:pt x="75786" y="5880"/>
                  </a:lnTo>
                  <a:lnTo>
                    <a:pt x="75802" y="5655"/>
                  </a:lnTo>
                  <a:lnTo>
                    <a:pt x="64989" y="4843"/>
                  </a:lnTo>
                  <a:close/>
                  <a:moveTo>
                    <a:pt x="76034" y="5673"/>
                  </a:moveTo>
                  <a:lnTo>
                    <a:pt x="76017" y="5896"/>
                  </a:lnTo>
                  <a:lnTo>
                    <a:pt x="86831" y="6708"/>
                  </a:lnTo>
                  <a:lnTo>
                    <a:pt x="86847" y="6477"/>
                  </a:lnTo>
                  <a:lnTo>
                    <a:pt x="76034" y="5673"/>
                  </a:lnTo>
                  <a:close/>
                  <a:moveTo>
                    <a:pt x="87080" y="6493"/>
                  </a:moveTo>
                  <a:lnTo>
                    <a:pt x="87062" y="6726"/>
                  </a:lnTo>
                  <a:lnTo>
                    <a:pt x="97877" y="7530"/>
                  </a:lnTo>
                  <a:lnTo>
                    <a:pt x="97893" y="7297"/>
                  </a:lnTo>
                  <a:lnTo>
                    <a:pt x="87080" y="6493"/>
                  </a:lnTo>
                  <a:close/>
                  <a:moveTo>
                    <a:pt x="98126" y="7315"/>
                  </a:moveTo>
                  <a:lnTo>
                    <a:pt x="98100" y="7546"/>
                  </a:lnTo>
                  <a:lnTo>
                    <a:pt x="108923" y="8350"/>
                  </a:lnTo>
                  <a:lnTo>
                    <a:pt x="108939" y="8127"/>
                  </a:lnTo>
                  <a:lnTo>
                    <a:pt x="98126" y="7315"/>
                  </a:lnTo>
                  <a:close/>
                  <a:moveTo>
                    <a:pt x="109163" y="8143"/>
                  </a:moveTo>
                  <a:lnTo>
                    <a:pt x="109146" y="8367"/>
                  </a:lnTo>
                  <a:lnTo>
                    <a:pt x="119960" y="9179"/>
                  </a:lnTo>
                  <a:lnTo>
                    <a:pt x="119976" y="8947"/>
                  </a:lnTo>
                  <a:lnTo>
                    <a:pt x="109163" y="8143"/>
                  </a:lnTo>
                  <a:close/>
                  <a:moveTo>
                    <a:pt x="120209" y="8965"/>
                  </a:moveTo>
                  <a:lnTo>
                    <a:pt x="120191" y="9195"/>
                  </a:lnTo>
                  <a:lnTo>
                    <a:pt x="131006" y="10001"/>
                  </a:lnTo>
                  <a:lnTo>
                    <a:pt x="131022" y="9769"/>
                  </a:lnTo>
                  <a:lnTo>
                    <a:pt x="120209" y="8965"/>
                  </a:lnTo>
                  <a:close/>
                  <a:moveTo>
                    <a:pt x="131255" y="9784"/>
                  </a:moveTo>
                  <a:lnTo>
                    <a:pt x="131237" y="10017"/>
                  </a:lnTo>
                  <a:lnTo>
                    <a:pt x="142052" y="10821"/>
                  </a:lnTo>
                  <a:lnTo>
                    <a:pt x="142068" y="10598"/>
                  </a:lnTo>
                  <a:lnTo>
                    <a:pt x="131255" y="9784"/>
                  </a:lnTo>
                  <a:close/>
                  <a:moveTo>
                    <a:pt x="142290" y="10614"/>
                  </a:moveTo>
                  <a:lnTo>
                    <a:pt x="142275" y="10837"/>
                  </a:lnTo>
                  <a:lnTo>
                    <a:pt x="153087" y="11651"/>
                  </a:lnTo>
                  <a:lnTo>
                    <a:pt x="153113" y="11418"/>
                  </a:lnTo>
                  <a:lnTo>
                    <a:pt x="142290" y="10614"/>
                  </a:lnTo>
                  <a:close/>
                  <a:moveTo>
                    <a:pt x="153336" y="11434"/>
                  </a:moveTo>
                  <a:lnTo>
                    <a:pt x="153320" y="11667"/>
                  </a:lnTo>
                  <a:lnTo>
                    <a:pt x="164133" y="12471"/>
                  </a:lnTo>
                  <a:lnTo>
                    <a:pt x="164151" y="12240"/>
                  </a:lnTo>
                  <a:lnTo>
                    <a:pt x="153336" y="11434"/>
                  </a:lnTo>
                  <a:close/>
                  <a:moveTo>
                    <a:pt x="164382" y="12256"/>
                  </a:moveTo>
                  <a:lnTo>
                    <a:pt x="164366" y="12489"/>
                  </a:lnTo>
                  <a:lnTo>
                    <a:pt x="175179" y="13293"/>
                  </a:lnTo>
                  <a:lnTo>
                    <a:pt x="175197" y="13068"/>
                  </a:lnTo>
                  <a:lnTo>
                    <a:pt x="164382" y="12256"/>
                  </a:lnTo>
                  <a:close/>
                  <a:moveTo>
                    <a:pt x="175427" y="13086"/>
                  </a:moveTo>
                  <a:lnTo>
                    <a:pt x="175411" y="13309"/>
                  </a:lnTo>
                  <a:lnTo>
                    <a:pt x="186224" y="14121"/>
                  </a:lnTo>
                  <a:lnTo>
                    <a:pt x="186242" y="13890"/>
                  </a:lnTo>
                  <a:lnTo>
                    <a:pt x="175427" y="13086"/>
                  </a:lnTo>
                  <a:close/>
                  <a:moveTo>
                    <a:pt x="186465" y="13906"/>
                  </a:moveTo>
                  <a:lnTo>
                    <a:pt x="186449" y="14139"/>
                  </a:lnTo>
                  <a:lnTo>
                    <a:pt x="197262" y="14943"/>
                  </a:lnTo>
                  <a:lnTo>
                    <a:pt x="197280" y="14710"/>
                  </a:lnTo>
                  <a:lnTo>
                    <a:pt x="186465" y="13906"/>
                  </a:lnTo>
                  <a:close/>
                  <a:moveTo>
                    <a:pt x="197511" y="14728"/>
                  </a:moveTo>
                  <a:lnTo>
                    <a:pt x="197495" y="14959"/>
                  </a:lnTo>
                  <a:lnTo>
                    <a:pt x="208308" y="15763"/>
                  </a:lnTo>
                  <a:lnTo>
                    <a:pt x="208326" y="15540"/>
                  </a:lnTo>
                  <a:lnTo>
                    <a:pt x="197511" y="14728"/>
                  </a:lnTo>
                  <a:close/>
                  <a:moveTo>
                    <a:pt x="208556" y="15556"/>
                  </a:moveTo>
                  <a:lnTo>
                    <a:pt x="208540" y="15781"/>
                  </a:lnTo>
                  <a:lnTo>
                    <a:pt x="219353" y="16593"/>
                  </a:lnTo>
                  <a:lnTo>
                    <a:pt x="219371" y="16360"/>
                  </a:lnTo>
                  <a:lnTo>
                    <a:pt x="208556" y="15556"/>
                  </a:lnTo>
                  <a:close/>
                  <a:moveTo>
                    <a:pt x="219602" y="16378"/>
                  </a:moveTo>
                  <a:lnTo>
                    <a:pt x="219586" y="16609"/>
                  </a:lnTo>
                  <a:lnTo>
                    <a:pt x="230399" y="17415"/>
                  </a:lnTo>
                  <a:lnTo>
                    <a:pt x="230417" y="17182"/>
                  </a:lnTo>
                  <a:lnTo>
                    <a:pt x="219602" y="16378"/>
                  </a:lnTo>
                  <a:close/>
                  <a:moveTo>
                    <a:pt x="230640" y="17198"/>
                  </a:moveTo>
                  <a:lnTo>
                    <a:pt x="230624" y="17431"/>
                  </a:lnTo>
                  <a:lnTo>
                    <a:pt x="241437" y="18235"/>
                  </a:lnTo>
                  <a:lnTo>
                    <a:pt x="241453" y="18012"/>
                  </a:lnTo>
                  <a:lnTo>
                    <a:pt x="230640" y="17198"/>
                  </a:lnTo>
                  <a:close/>
                  <a:moveTo>
                    <a:pt x="241685" y="18028"/>
                  </a:moveTo>
                  <a:lnTo>
                    <a:pt x="241669" y="18251"/>
                  </a:lnTo>
                  <a:lnTo>
                    <a:pt x="252482" y="19065"/>
                  </a:lnTo>
                  <a:lnTo>
                    <a:pt x="252498" y="18832"/>
                  </a:lnTo>
                  <a:lnTo>
                    <a:pt x="241685" y="18028"/>
                  </a:lnTo>
                  <a:close/>
                  <a:moveTo>
                    <a:pt x="252731" y="18848"/>
                  </a:moveTo>
                  <a:lnTo>
                    <a:pt x="252715" y="19081"/>
                  </a:lnTo>
                  <a:lnTo>
                    <a:pt x="263528" y="19885"/>
                  </a:lnTo>
                  <a:lnTo>
                    <a:pt x="263544" y="19654"/>
                  </a:lnTo>
                  <a:lnTo>
                    <a:pt x="252731" y="18848"/>
                  </a:lnTo>
                  <a:close/>
                  <a:moveTo>
                    <a:pt x="263777" y="19670"/>
                  </a:moveTo>
                  <a:lnTo>
                    <a:pt x="263753" y="19903"/>
                  </a:lnTo>
                  <a:lnTo>
                    <a:pt x="273288" y="20615"/>
                  </a:lnTo>
                  <a:lnTo>
                    <a:pt x="273306" y="20382"/>
                  </a:lnTo>
                  <a:lnTo>
                    <a:pt x="263777" y="1967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9" name="Google Shape;17849;p44"/>
            <p:cNvSpPr/>
            <p:nvPr/>
          </p:nvSpPr>
          <p:spPr>
            <a:xfrm>
              <a:off x="641125" y="2470925"/>
              <a:ext cx="6250" cy="6025"/>
            </a:xfrm>
            <a:custGeom>
              <a:avLst/>
              <a:gdLst/>
              <a:ahLst/>
              <a:cxnLst/>
              <a:rect l="l" t="t" r="r" b="b"/>
              <a:pathLst>
                <a:path w="250" h="241" extrusionOk="0">
                  <a:moveTo>
                    <a:pt x="17" y="0"/>
                  </a:moveTo>
                  <a:lnTo>
                    <a:pt x="1" y="223"/>
                  </a:lnTo>
                  <a:lnTo>
                    <a:pt x="234"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0" name="Google Shape;17850;p44"/>
            <p:cNvSpPr/>
            <p:nvPr/>
          </p:nvSpPr>
          <p:spPr>
            <a:xfrm>
              <a:off x="917275" y="2491425"/>
              <a:ext cx="6050" cy="6225"/>
            </a:xfrm>
            <a:custGeom>
              <a:avLst/>
              <a:gdLst/>
              <a:ahLst/>
              <a:cxnLst/>
              <a:rect l="l" t="t" r="r" b="b"/>
              <a:pathLst>
                <a:path w="242" h="249"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1" name="Google Shape;17851;p44"/>
            <p:cNvSpPr/>
            <p:nvPr/>
          </p:nvSpPr>
          <p:spPr>
            <a:xfrm>
              <a:off x="1193225" y="2511975"/>
              <a:ext cx="6225" cy="6225"/>
            </a:xfrm>
            <a:custGeom>
              <a:avLst/>
              <a:gdLst/>
              <a:ahLst/>
              <a:cxnLst/>
              <a:rect l="l" t="t" r="r" b="b"/>
              <a:pathLst>
                <a:path w="249"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2" name="Google Shape;17852;p44"/>
            <p:cNvSpPr/>
            <p:nvPr/>
          </p:nvSpPr>
          <p:spPr>
            <a:xfrm>
              <a:off x="1469350" y="2532700"/>
              <a:ext cx="6250" cy="6000"/>
            </a:xfrm>
            <a:custGeom>
              <a:avLst/>
              <a:gdLst/>
              <a:ahLst/>
              <a:cxnLst/>
              <a:rect l="l" t="t" r="r" b="b"/>
              <a:pathLst>
                <a:path w="250" h="240" extrusionOk="0">
                  <a:moveTo>
                    <a:pt x="17" y="1"/>
                  </a:moveTo>
                  <a:lnTo>
                    <a:pt x="1" y="224"/>
                  </a:lnTo>
                  <a:lnTo>
                    <a:pt x="234"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3" name="Google Shape;17853;p44"/>
            <p:cNvSpPr/>
            <p:nvPr/>
          </p:nvSpPr>
          <p:spPr>
            <a:xfrm>
              <a:off x="1745500" y="25532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4" name="Google Shape;17854;p44"/>
            <p:cNvSpPr/>
            <p:nvPr/>
          </p:nvSpPr>
          <p:spPr>
            <a:xfrm>
              <a:off x="2021625" y="2573750"/>
              <a:ext cx="6050" cy="6250"/>
            </a:xfrm>
            <a:custGeom>
              <a:avLst/>
              <a:gdLst/>
              <a:ahLst/>
              <a:cxnLst/>
              <a:rect l="l" t="t" r="r" b="b"/>
              <a:pathLst>
                <a:path w="242" h="250" extrusionOk="0">
                  <a:moveTo>
                    <a:pt x="17" y="1"/>
                  </a:moveTo>
                  <a:lnTo>
                    <a:pt x="1" y="232"/>
                  </a:lnTo>
                  <a:lnTo>
                    <a:pt x="224"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5" name="Google Shape;17855;p44"/>
            <p:cNvSpPr/>
            <p:nvPr/>
          </p:nvSpPr>
          <p:spPr>
            <a:xfrm>
              <a:off x="2297575" y="2594450"/>
              <a:ext cx="6250" cy="6050"/>
            </a:xfrm>
            <a:custGeom>
              <a:avLst/>
              <a:gdLst/>
              <a:ahLst/>
              <a:cxnLst/>
              <a:rect l="l" t="t" r="r" b="b"/>
              <a:pathLst>
                <a:path w="250" h="242" extrusionOk="0">
                  <a:moveTo>
                    <a:pt x="17" y="1"/>
                  </a:moveTo>
                  <a:lnTo>
                    <a:pt x="1" y="226"/>
                  </a:lnTo>
                  <a:lnTo>
                    <a:pt x="232" y="242"/>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6" name="Google Shape;17856;p44"/>
            <p:cNvSpPr/>
            <p:nvPr/>
          </p:nvSpPr>
          <p:spPr>
            <a:xfrm>
              <a:off x="2573725" y="2615000"/>
              <a:ext cx="6250" cy="6250"/>
            </a:xfrm>
            <a:custGeom>
              <a:avLst/>
              <a:gdLst/>
              <a:ahLst/>
              <a:cxnLst/>
              <a:rect l="l" t="t" r="r" b="b"/>
              <a:pathLst>
                <a:path w="250" h="250" extrusionOk="0">
                  <a:moveTo>
                    <a:pt x="16" y="1"/>
                  </a:moveTo>
                  <a:lnTo>
                    <a:pt x="0" y="232"/>
                  </a:lnTo>
                  <a:lnTo>
                    <a:pt x="231"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7" name="Google Shape;17857;p44"/>
            <p:cNvSpPr/>
            <p:nvPr/>
          </p:nvSpPr>
          <p:spPr>
            <a:xfrm>
              <a:off x="2849850" y="2635500"/>
              <a:ext cx="6250" cy="6250"/>
            </a:xfrm>
            <a:custGeom>
              <a:avLst/>
              <a:gdLst/>
              <a:ahLst/>
              <a:cxnLst/>
              <a:rect l="l" t="t" r="r" b="b"/>
              <a:pathLst>
                <a:path w="250" h="250" extrusionOk="0">
                  <a:moveTo>
                    <a:pt x="17" y="1"/>
                  </a:moveTo>
                  <a:lnTo>
                    <a:pt x="1" y="234"/>
                  </a:lnTo>
                  <a:lnTo>
                    <a:pt x="224"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8" name="Google Shape;17858;p44"/>
            <p:cNvSpPr/>
            <p:nvPr/>
          </p:nvSpPr>
          <p:spPr>
            <a:xfrm>
              <a:off x="3126000" y="2656250"/>
              <a:ext cx="6050" cy="6050"/>
            </a:xfrm>
            <a:custGeom>
              <a:avLst/>
              <a:gdLst/>
              <a:ahLst/>
              <a:cxnLst/>
              <a:rect l="l" t="t" r="r" b="b"/>
              <a:pathLst>
                <a:path w="242" h="242" extrusionOk="0">
                  <a:moveTo>
                    <a:pt x="17" y="1"/>
                  </a:moveTo>
                  <a:lnTo>
                    <a:pt x="1" y="224"/>
                  </a:lnTo>
                  <a:lnTo>
                    <a:pt x="224" y="241"/>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9" name="Google Shape;17859;p44"/>
            <p:cNvSpPr/>
            <p:nvPr/>
          </p:nvSpPr>
          <p:spPr>
            <a:xfrm>
              <a:off x="3401950" y="2676750"/>
              <a:ext cx="6250" cy="6250"/>
            </a:xfrm>
            <a:custGeom>
              <a:avLst/>
              <a:gdLst/>
              <a:ahLst/>
              <a:cxnLst/>
              <a:rect l="l" t="t" r="r" b="b"/>
              <a:pathLst>
                <a:path w="250" h="250" extrusionOk="0">
                  <a:moveTo>
                    <a:pt x="16" y="1"/>
                  </a:moveTo>
                  <a:lnTo>
                    <a:pt x="0"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0" name="Google Shape;17860;p44"/>
            <p:cNvSpPr/>
            <p:nvPr/>
          </p:nvSpPr>
          <p:spPr>
            <a:xfrm>
              <a:off x="3678075" y="2697300"/>
              <a:ext cx="6250" cy="6250"/>
            </a:xfrm>
            <a:custGeom>
              <a:avLst/>
              <a:gdLst/>
              <a:ahLst/>
              <a:cxnLst/>
              <a:rect l="l" t="t" r="r" b="b"/>
              <a:pathLst>
                <a:path w="250" h="250" extrusionOk="0">
                  <a:moveTo>
                    <a:pt x="17" y="1"/>
                  </a:moveTo>
                  <a:lnTo>
                    <a:pt x="1" y="233"/>
                  </a:lnTo>
                  <a:lnTo>
                    <a:pt x="232" y="249"/>
                  </a:lnTo>
                  <a:lnTo>
                    <a:pt x="250"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1" name="Google Shape;17861;p44"/>
            <p:cNvSpPr/>
            <p:nvPr/>
          </p:nvSpPr>
          <p:spPr>
            <a:xfrm>
              <a:off x="3954225" y="2718050"/>
              <a:ext cx="6000" cy="6000"/>
            </a:xfrm>
            <a:custGeom>
              <a:avLst/>
              <a:gdLst/>
              <a:ahLst/>
              <a:cxnLst/>
              <a:rect l="l" t="t" r="r" b="b"/>
              <a:pathLst>
                <a:path w="240" h="240" extrusionOk="0">
                  <a:moveTo>
                    <a:pt x="17" y="0"/>
                  </a:moveTo>
                  <a:lnTo>
                    <a:pt x="1" y="223"/>
                  </a:lnTo>
                  <a:lnTo>
                    <a:pt x="224" y="239"/>
                  </a:lnTo>
                  <a:lnTo>
                    <a:pt x="23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2" name="Google Shape;17862;p44"/>
            <p:cNvSpPr/>
            <p:nvPr/>
          </p:nvSpPr>
          <p:spPr>
            <a:xfrm>
              <a:off x="4230125" y="2738550"/>
              <a:ext cx="6250" cy="6250"/>
            </a:xfrm>
            <a:custGeom>
              <a:avLst/>
              <a:gdLst/>
              <a:ahLst/>
              <a:cxnLst/>
              <a:rect l="l" t="t" r="r" b="b"/>
              <a:pathLst>
                <a:path w="250" h="250" extrusionOk="0">
                  <a:moveTo>
                    <a:pt x="26" y="0"/>
                  </a:moveTo>
                  <a:lnTo>
                    <a:pt x="0" y="233"/>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3" name="Google Shape;17863;p44"/>
            <p:cNvSpPr/>
            <p:nvPr/>
          </p:nvSpPr>
          <p:spPr>
            <a:xfrm>
              <a:off x="4506250" y="2759100"/>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4" name="Google Shape;17864;p44"/>
            <p:cNvSpPr/>
            <p:nvPr/>
          </p:nvSpPr>
          <p:spPr>
            <a:xfrm>
              <a:off x="4782400" y="2779800"/>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5" name="Google Shape;17865;p44"/>
            <p:cNvSpPr/>
            <p:nvPr/>
          </p:nvSpPr>
          <p:spPr>
            <a:xfrm>
              <a:off x="5058550" y="2800350"/>
              <a:ext cx="6050" cy="6250"/>
            </a:xfrm>
            <a:custGeom>
              <a:avLst/>
              <a:gdLst/>
              <a:ahLst/>
              <a:cxnLst/>
              <a:rect l="l" t="t" r="r" b="b"/>
              <a:pathLst>
                <a:path w="242" h="250"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6" name="Google Shape;17866;p44"/>
            <p:cNvSpPr/>
            <p:nvPr/>
          </p:nvSpPr>
          <p:spPr>
            <a:xfrm>
              <a:off x="5334475" y="2820850"/>
              <a:ext cx="6250" cy="6225"/>
            </a:xfrm>
            <a:custGeom>
              <a:avLst/>
              <a:gdLst/>
              <a:ahLst/>
              <a:cxnLst/>
              <a:rect l="l" t="t" r="r" b="b"/>
              <a:pathLst>
                <a:path w="250" h="249" extrusionOk="0">
                  <a:moveTo>
                    <a:pt x="19" y="0"/>
                  </a:moveTo>
                  <a:lnTo>
                    <a:pt x="1" y="233"/>
                  </a:lnTo>
                  <a:lnTo>
                    <a:pt x="234"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7" name="Google Shape;17867;p44"/>
            <p:cNvSpPr/>
            <p:nvPr/>
          </p:nvSpPr>
          <p:spPr>
            <a:xfrm>
              <a:off x="5610625" y="2841600"/>
              <a:ext cx="6250" cy="6025"/>
            </a:xfrm>
            <a:custGeom>
              <a:avLst/>
              <a:gdLst/>
              <a:ahLst/>
              <a:cxnLst/>
              <a:rect l="l" t="t" r="r" b="b"/>
              <a:pathLst>
                <a:path w="250" h="241" extrusionOk="0">
                  <a:moveTo>
                    <a:pt x="19" y="0"/>
                  </a:moveTo>
                  <a:lnTo>
                    <a:pt x="1" y="223"/>
                  </a:lnTo>
                  <a:lnTo>
                    <a:pt x="233" y="241"/>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8" name="Google Shape;17868;p44"/>
            <p:cNvSpPr/>
            <p:nvPr/>
          </p:nvSpPr>
          <p:spPr>
            <a:xfrm>
              <a:off x="5886775" y="2862100"/>
              <a:ext cx="6250" cy="6225"/>
            </a:xfrm>
            <a:custGeom>
              <a:avLst/>
              <a:gdLst/>
              <a:ahLst/>
              <a:cxnLst/>
              <a:rect l="l" t="t" r="r" b="b"/>
              <a:pathLst>
                <a:path w="250" h="249" extrusionOk="0">
                  <a:moveTo>
                    <a:pt x="18" y="0"/>
                  </a:moveTo>
                  <a:lnTo>
                    <a:pt x="0"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9" name="Google Shape;17869;p44"/>
            <p:cNvSpPr/>
            <p:nvPr/>
          </p:nvSpPr>
          <p:spPr>
            <a:xfrm>
              <a:off x="6162900" y="2882650"/>
              <a:ext cx="6050" cy="6225"/>
            </a:xfrm>
            <a:custGeom>
              <a:avLst/>
              <a:gdLst/>
              <a:ahLst/>
              <a:cxnLst/>
              <a:rect l="l" t="t" r="r" b="b"/>
              <a:pathLst>
                <a:path w="242" h="249" extrusionOk="0">
                  <a:moveTo>
                    <a:pt x="19" y="0"/>
                  </a:moveTo>
                  <a:lnTo>
                    <a:pt x="1" y="233"/>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0" name="Google Shape;17870;p44"/>
            <p:cNvSpPr/>
            <p:nvPr/>
          </p:nvSpPr>
          <p:spPr>
            <a:xfrm>
              <a:off x="6438850" y="2903375"/>
              <a:ext cx="6250" cy="6000"/>
            </a:xfrm>
            <a:custGeom>
              <a:avLst/>
              <a:gdLst/>
              <a:ahLst/>
              <a:cxnLst/>
              <a:rect l="l" t="t" r="r" b="b"/>
              <a:pathLst>
                <a:path w="250" h="240" extrusionOk="0">
                  <a:moveTo>
                    <a:pt x="17" y="1"/>
                  </a:moveTo>
                  <a:lnTo>
                    <a:pt x="1" y="224"/>
                  </a:lnTo>
                  <a:lnTo>
                    <a:pt x="233" y="24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1" name="Google Shape;17871;p44"/>
            <p:cNvSpPr/>
            <p:nvPr/>
          </p:nvSpPr>
          <p:spPr>
            <a:xfrm>
              <a:off x="6715000" y="2923875"/>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2" name="Google Shape;17872;p44"/>
            <p:cNvSpPr/>
            <p:nvPr/>
          </p:nvSpPr>
          <p:spPr>
            <a:xfrm>
              <a:off x="6991125" y="2944425"/>
              <a:ext cx="6250" cy="6250"/>
            </a:xfrm>
            <a:custGeom>
              <a:avLst/>
              <a:gdLst/>
              <a:ahLst/>
              <a:cxnLst/>
              <a:rect l="l" t="t" r="r" b="b"/>
              <a:pathLst>
                <a:path w="250" h="250" extrusionOk="0">
                  <a:moveTo>
                    <a:pt x="17" y="1"/>
                  </a:moveTo>
                  <a:lnTo>
                    <a:pt x="1" y="232"/>
                  </a:lnTo>
                  <a:lnTo>
                    <a:pt x="226"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3" name="Google Shape;17873;p44"/>
            <p:cNvSpPr/>
            <p:nvPr/>
          </p:nvSpPr>
          <p:spPr>
            <a:xfrm>
              <a:off x="382200" y="2729250"/>
              <a:ext cx="6832850" cy="515175"/>
            </a:xfrm>
            <a:custGeom>
              <a:avLst/>
              <a:gdLst/>
              <a:ahLst/>
              <a:cxnLst/>
              <a:rect l="l" t="t" r="r" b="b"/>
              <a:pathLst>
                <a:path w="273314" h="20607" extrusionOk="0">
                  <a:moveTo>
                    <a:pt x="17" y="0"/>
                  </a:moveTo>
                  <a:lnTo>
                    <a:pt x="1" y="223"/>
                  </a:lnTo>
                  <a:lnTo>
                    <a:pt x="9538" y="936"/>
                  </a:lnTo>
                  <a:lnTo>
                    <a:pt x="9554" y="705"/>
                  </a:lnTo>
                  <a:lnTo>
                    <a:pt x="17" y="0"/>
                  </a:lnTo>
                  <a:close/>
                  <a:moveTo>
                    <a:pt x="9777" y="729"/>
                  </a:moveTo>
                  <a:lnTo>
                    <a:pt x="9761" y="954"/>
                  </a:lnTo>
                  <a:lnTo>
                    <a:pt x="20573" y="1758"/>
                  </a:lnTo>
                  <a:lnTo>
                    <a:pt x="20591" y="1533"/>
                  </a:lnTo>
                  <a:lnTo>
                    <a:pt x="9777" y="729"/>
                  </a:lnTo>
                  <a:close/>
                  <a:moveTo>
                    <a:pt x="20822" y="1551"/>
                  </a:moveTo>
                  <a:lnTo>
                    <a:pt x="20806" y="1781"/>
                  </a:lnTo>
                  <a:lnTo>
                    <a:pt x="31619" y="2588"/>
                  </a:lnTo>
                  <a:lnTo>
                    <a:pt x="31637" y="2355"/>
                  </a:lnTo>
                  <a:lnTo>
                    <a:pt x="20822" y="1551"/>
                  </a:lnTo>
                  <a:close/>
                  <a:moveTo>
                    <a:pt x="31868" y="2371"/>
                  </a:moveTo>
                  <a:lnTo>
                    <a:pt x="31852" y="2603"/>
                  </a:lnTo>
                  <a:lnTo>
                    <a:pt x="42665" y="3407"/>
                  </a:lnTo>
                  <a:lnTo>
                    <a:pt x="42683" y="3175"/>
                  </a:lnTo>
                  <a:lnTo>
                    <a:pt x="31868" y="2371"/>
                  </a:lnTo>
                  <a:close/>
                  <a:moveTo>
                    <a:pt x="42913" y="3201"/>
                  </a:moveTo>
                  <a:lnTo>
                    <a:pt x="42890" y="3423"/>
                  </a:lnTo>
                  <a:lnTo>
                    <a:pt x="53710" y="4229"/>
                  </a:lnTo>
                  <a:lnTo>
                    <a:pt x="53728" y="4005"/>
                  </a:lnTo>
                  <a:lnTo>
                    <a:pt x="42913" y="3201"/>
                  </a:lnTo>
                  <a:close/>
                  <a:moveTo>
                    <a:pt x="53951" y="4020"/>
                  </a:moveTo>
                  <a:lnTo>
                    <a:pt x="53935" y="4245"/>
                  </a:lnTo>
                  <a:lnTo>
                    <a:pt x="64748" y="5057"/>
                  </a:lnTo>
                  <a:lnTo>
                    <a:pt x="64766" y="4826"/>
                  </a:lnTo>
                  <a:lnTo>
                    <a:pt x="53951" y="4020"/>
                  </a:lnTo>
                  <a:close/>
                  <a:moveTo>
                    <a:pt x="64997" y="4842"/>
                  </a:moveTo>
                  <a:lnTo>
                    <a:pt x="64981" y="5075"/>
                  </a:lnTo>
                  <a:lnTo>
                    <a:pt x="75794" y="5879"/>
                  </a:lnTo>
                  <a:lnTo>
                    <a:pt x="75812" y="5646"/>
                  </a:lnTo>
                  <a:lnTo>
                    <a:pt x="64997" y="4842"/>
                  </a:lnTo>
                  <a:close/>
                  <a:moveTo>
                    <a:pt x="76042" y="5662"/>
                  </a:moveTo>
                  <a:lnTo>
                    <a:pt x="76027" y="5895"/>
                  </a:lnTo>
                  <a:lnTo>
                    <a:pt x="86839" y="6699"/>
                  </a:lnTo>
                  <a:lnTo>
                    <a:pt x="86857" y="6476"/>
                  </a:lnTo>
                  <a:lnTo>
                    <a:pt x="76042" y="5662"/>
                  </a:lnTo>
                  <a:close/>
                  <a:moveTo>
                    <a:pt x="87080" y="6492"/>
                  </a:moveTo>
                  <a:lnTo>
                    <a:pt x="87064" y="6717"/>
                  </a:lnTo>
                  <a:lnTo>
                    <a:pt x="97877" y="7529"/>
                  </a:lnTo>
                  <a:lnTo>
                    <a:pt x="97903" y="7296"/>
                  </a:lnTo>
                  <a:lnTo>
                    <a:pt x="87080" y="6492"/>
                  </a:lnTo>
                  <a:close/>
                  <a:moveTo>
                    <a:pt x="98126" y="7314"/>
                  </a:moveTo>
                  <a:lnTo>
                    <a:pt x="98110" y="7545"/>
                  </a:lnTo>
                  <a:lnTo>
                    <a:pt x="108923" y="8349"/>
                  </a:lnTo>
                  <a:lnTo>
                    <a:pt x="108939" y="8118"/>
                  </a:lnTo>
                  <a:lnTo>
                    <a:pt x="98126" y="7314"/>
                  </a:lnTo>
                  <a:close/>
                  <a:moveTo>
                    <a:pt x="109171" y="8134"/>
                  </a:moveTo>
                  <a:lnTo>
                    <a:pt x="109156" y="8367"/>
                  </a:lnTo>
                  <a:lnTo>
                    <a:pt x="119968" y="9171"/>
                  </a:lnTo>
                  <a:lnTo>
                    <a:pt x="119984" y="8946"/>
                  </a:lnTo>
                  <a:lnTo>
                    <a:pt x="109171" y="8134"/>
                  </a:lnTo>
                  <a:close/>
                  <a:moveTo>
                    <a:pt x="120217" y="8964"/>
                  </a:moveTo>
                  <a:lnTo>
                    <a:pt x="120201" y="9187"/>
                  </a:lnTo>
                  <a:lnTo>
                    <a:pt x="131014" y="10001"/>
                  </a:lnTo>
                  <a:lnTo>
                    <a:pt x="131030" y="9768"/>
                  </a:lnTo>
                  <a:lnTo>
                    <a:pt x="120217" y="8964"/>
                  </a:lnTo>
                  <a:close/>
                  <a:moveTo>
                    <a:pt x="131255" y="9784"/>
                  </a:moveTo>
                  <a:lnTo>
                    <a:pt x="131239" y="10017"/>
                  </a:lnTo>
                  <a:lnTo>
                    <a:pt x="142052" y="10821"/>
                  </a:lnTo>
                  <a:lnTo>
                    <a:pt x="142068" y="10588"/>
                  </a:lnTo>
                  <a:lnTo>
                    <a:pt x="131255" y="9784"/>
                  </a:lnTo>
                  <a:close/>
                  <a:moveTo>
                    <a:pt x="142300" y="10606"/>
                  </a:moveTo>
                  <a:lnTo>
                    <a:pt x="142285" y="10837"/>
                  </a:lnTo>
                  <a:lnTo>
                    <a:pt x="153097" y="11643"/>
                  </a:lnTo>
                  <a:lnTo>
                    <a:pt x="153113" y="11418"/>
                  </a:lnTo>
                  <a:lnTo>
                    <a:pt x="142300" y="10606"/>
                  </a:lnTo>
                  <a:close/>
                  <a:moveTo>
                    <a:pt x="153346" y="11434"/>
                  </a:moveTo>
                  <a:lnTo>
                    <a:pt x="153330" y="11659"/>
                  </a:lnTo>
                  <a:lnTo>
                    <a:pt x="164143" y="12471"/>
                  </a:lnTo>
                  <a:lnTo>
                    <a:pt x="164159" y="12240"/>
                  </a:lnTo>
                  <a:lnTo>
                    <a:pt x="153346" y="11434"/>
                  </a:lnTo>
                  <a:close/>
                  <a:moveTo>
                    <a:pt x="164392" y="12256"/>
                  </a:moveTo>
                  <a:lnTo>
                    <a:pt x="164376" y="12489"/>
                  </a:lnTo>
                  <a:lnTo>
                    <a:pt x="175189" y="13293"/>
                  </a:lnTo>
                  <a:lnTo>
                    <a:pt x="175205" y="13060"/>
                  </a:lnTo>
                  <a:lnTo>
                    <a:pt x="164392" y="12256"/>
                  </a:lnTo>
                  <a:close/>
                  <a:moveTo>
                    <a:pt x="175429" y="13076"/>
                  </a:moveTo>
                  <a:lnTo>
                    <a:pt x="175412" y="13309"/>
                  </a:lnTo>
                  <a:lnTo>
                    <a:pt x="186226" y="14113"/>
                  </a:lnTo>
                  <a:lnTo>
                    <a:pt x="186242" y="13890"/>
                  </a:lnTo>
                  <a:lnTo>
                    <a:pt x="175429" y="13076"/>
                  </a:lnTo>
                  <a:close/>
                  <a:moveTo>
                    <a:pt x="186475" y="13906"/>
                  </a:moveTo>
                  <a:lnTo>
                    <a:pt x="186457" y="14131"/>
                  </a:lnTo>
                  <a:lnTo>
                    <a:pt x="197272" y="14943"/>
                  </a:lnTo>
                  <a:lnTo>
                    <a:pt x="197288" y="14710"/>
                  </a:lnTo>
                  <a:lnTo>
                    <a:pt x="186475" y="13906"/>
                  </a:lnTo>
                  <a:close/>
                  <a:moveTo>
                    <a:pt x="197521" y="14728"/>
                  </a:moveTo>
                  <a:lnTo>
                    <a:pt x="197503" y="14959"/>
                  </a:lnTo>
                  <a:lnTo>
                    <a:pt x="208318" y="15763"/>
                  </a:lnTo>
                  <a:lnTo>
                    <a:pt x="208334" y="15532"/>
                  </a:lnTo>
                  <a:lnTo>
                    <a:pt x="197521" y="14728"/>
                  </a:lnTo>
                  <a:close/>
                  <a:moveTo>
                    <a:pt x="208566" y="15548"/>
                  </a:moveTo>
                  <a:lnTo>
                    <a:pt x="208541" y="15781"/>
                  </a:lnTo>
                  <a:lnTo>
                    <a:pt x="219363" y="16585"/>
                  </a:lnTo>
                  <a:lnTo>
                    <a:pt x="219379" y="16360"/>
                  </a:lnTo>
                  <a:lnTo>
                    <a:pt x="208566" y="15548"/>
                  </a:lnTo>
                  <a:close/>
                  <a:moveTo>
                    <a:pt x="219604" y="16378"/>
                  </a:moveTo>
                  <a:lnTo>
                    <a:pt x="219586" y="16601"/>
                  </a:lnTo>
                  <a:lnTo>
                    <a:pt x="230401" y="17415"/>
                  </a:lnTo>
                  <a:lnTo>
                    <a:pt x="230417" y="17182"/>
                  </a:lnTo>
                  <a:lnTo>
                    <a:pt x="219604" y="16378"/>
                  </a:lnTo>
                  <a:close/>
                  <a:moveTo>
                    <a:pt x="230650" y="17198"/>
                  </a:moveTo>
                  <a:lnTo>
                    <a:pt x="230632" y="17430"/>
                  </a:lnTo>
                  <a:lnTo>
                    <a:pt x="241447" y="18234"/>
                  </a:lnTo>
                  <a:lnTo>
                    <a:pt x="241463" y="18002"/>
                  </a:lnTo>
                  <a:lnTo>
                    <a:pt x="230650" y="17198"/>
                  </a:lnTo>
                  <a:close/>
                  <a:moveTo>
                    <a:pt x="241695" y="18020"/>
                  </a:moveTo>
                  <a:lnTo>
                    <a:pt x="241678" y="18250"/>
                  </a:lnTo>
                  <a:lnTo>
                    <a:pt x="252492" y="19056"/>
                  </a:lnTo>
                  <a:lnTo>
                    <a:pt x="252508" y="18832"/>
                  </a:lnTo>
                  <a:lnTo>
                    <a:pt x="241695" y="18020"/>
                  </a:lnTo>
                  <a:close/>
                  <a:moveTo>
                    <a:pt x="252731" y="18847"/>
                  </a:moveTo>
                  <a:lnTo>
                    <a:pt x="252715" y="19072"/>
                  </a:lnTo>
                  <a:lnTo>
                    <a:pt x="263528" y="19884"/>
                  </a:lnTo>
                  <a:lnTo>
                    <a:pt x="263554" y="19653"/>
                  </a:lnTo>
                  <a:lnTo>
                    <a:pt x="252731" y="18847"/>
                  </a:lnTo>
                  <a:close/>
                  <a:moveTo>
                    <a:pt x="263777" y="19669"/>
                  </a:moveTo>
                  <a:lnTo>
                    <a:pt x="263761" y="19902"/>
                  </a:lnTo>
                  <a:lnTo>
                    <a:pt x="273290" y="20607"/>
                  </a:lnTo>
                  <a:lnTo>
                    <a:pt x="273314" y="20382"/>
                  </a:lnTo>
                  <a:lnTo>
                    <a:pt x="263777" y="19669"/>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4" name="Google Shape;17874;p44"/>
            <p:cNvSpPr/>
            <p:nvPr/>
          </p:nvSpPr>
          <p:spPr>
            <a:xfrm>
              <a:off x="620625" y="2746850"/>
              <a:ext cx="6000" cy="6250"/>
            </a:xfrm>
            <a:custGeom>
              <a:avLst/>
              <a:gdLst/>
              <a:ahLst/>
              <a:cxnLst/>
              <a:rect l="l" t="t" r="r" b="b"/>
              <a:pathLst>
                <a:path w="240" h="250" extrusionOk="0">
                  <a:moveTo>
                    <a:pt x="17" y="1"/>
                  </a:moveTo>
                  <a:lnTo>
                    <a:pt x="1" y="232"/>
                  </a:lnTo>
                  <a:lnTo>
                    <a:pt x="224" y="250"/>
                  </a:lnTo>
                  <a:lnTo>
                    <a:pt x="240"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5" name="Google Shape;17875;p44"/>
            <p:cNvSpPr/>
            <p:nvPr/>
          </p:nvSpPr>
          <p:spPr>
            <a:xfrm>
              <a:off x="896525" y="2767550"/>
              <a:ext cx="6250" cy="6250"/>
            </a:xfrm>
            <a:custGeom>
              <a:avLst/>
              <a:gdLst/>
              <a:ahLst/>
              <a:cxnLst/>
              <a:rect l="l" t="t" r="r" b="b"/>
              <a:pathLst>
                <a:path w="250" h="250" extrusionOk="0">
                  <a:moveTo>
                    <a:pt x="18" y="1"/>
                  </a:moveTo>
                  <a:lnTo>
                    <a:pt x="0" y="226"/>
                  </a:lnTo>
                  <a:lnTo>
                    <a:pt x="233" y="249"/>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6" name="Google Shape;17876;p44"/>
            <p:cNvSpPr/>
            <p:nvPr/>
          </p:nvSpPr>
          <p:spPr>
            <a:xfrm>
              <a:off x="1172675" y="2788100"/>
              <a:ext cx="6225" cy="6250"/>
            </a:xfrm>
            <a:custGeom>
              <a:avLst/>
              <a:gdLst/>
              <a:ahLst/>
              <a:cxnLst/>
              <a:rect l="l" t="t" r="r" b="b"/>
              <a:pathLst>
                <a:path w="249"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7" name="Google Shape;17877;p44"/>
            <p:cNvSpPr/>
            <p:nvPr/>
          </p:nvSpPr>
          <p:spPr>
            <a:xfrm>
              <a:off x="1448800" y="2808600"/>
              <a:ext cx="6250" cy="6250"/>
            </a:xfrm>
            <a:custGeom>
              <a:avLst/>
              <a:gdLst/>
              <a:ahLst/>
              <a:cxnLst/>
              <a:rect l="l" t="t" r="r" b="b"/>
              <a:pathLst>
                <a:path w="250" h="250" extrusionOk="0">
                  <a:moveTo>
                    <a:pt x="19" y="1"/>
                  </a:moveTo>
                  <a:lnTo>
                    <a:pt x="1" y="233"/>
                  </a:lnTo>
                  <a:lnTo>
                    <a:pt x="226" y="249"/>
                  </a:lnTo>
                  <a:lnTo>
                    <a:pt x="249" y="2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8" name="Google Shape;17878;p44"/>
            <p:cNvSpPr/>
            <p:nvPr/>
          </p:nvSpPr>
          <p:spPr>
            <a:xfrm>
              <a:off x="1724950" y="2829350"/>
              <a:ext cx="6050" cy="6050"/>
            </a:xfrm>
            <a:custGeom>
              <a:avLst/>
              <a:gdLst/>
              <a:ahLst/>
              <a:cxnLst/>
              <a:rect l="l" t="t" r="r" b="b"/>
              <a:pathLst>
                <a:path w="242" h="242" extrusionOk="0">
                  <a:moveTo>
                    <a:pt x="18" y="1"/>
                  </a:moveTo>
                  <a:lnTo>
                    <a:pt x="0" y="225"/>
                  </a:lnTo>
                  <a:lnTo>
                    <a:pt x="225" y="241"/>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9" name="Google Shape;17879;p44"/>
            <p:cNvSpPr/>
            <p:nvPr/>
          </p:nvSpPr>
          <p:spPr>
            <a:xfrm>
              <a:off x="2000900" y="2849900"/>
              <a:ext cx="6225" cy="6250"/>
            </a:xfrm>
            <a:custGeom>
              <a:avLst/>
              <a:gdLst/>
              <a:ahLst/>
              <a:cxnLst/>
              <a:rect l="l" t="t" r="r" b="b"/>
              <a:pathLst>
                <a:path w="249"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0" name="Google Shape;17880;p44"/>
            <p:cNvSpPr/>
            <p:nvPr/>
          </p:nvSpPr>
          <p:spPr>
            <a:xfrm>
              <a:off x="2277025" y="2870400"/>
              <a:ext cx="6250" cy="6250"/>
            </a:xfrm>
            <a:custGeom>
              <a:avLst/>
              <a:gdLst/>
              <a:ahLst/>
              <a:cxnLst/>
              <a:rect l="l" t="t" r="r" b="b"/>
              <a:pathLst>
                <a:path w="250" h="250" extrusionOk="0">
                  <a:moveTo>
                    <a:pt x="19" y="0"/>
                  </a:moveTo>
                  <a:lnTo>
                    <a:pt x="1" y="233"/>
                  </a:lnTo>
                  <a:lnTo>
                    <a:pt x="234"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1" name="Google Shape;17881;p44"/>
            <p:cNvSpPr/>
            <p:nvPr/>
          </p:nvSpPr>
          <p:spPr>
            <a:xfrm>
              <a:off x="2553175" y="2891150"/>
              <a:ext cx="6050" cy="6050"/>
            </a:xfrm>
            <a:custGeom>
              <a:avLst/>
              <a:gdLst/>
              <a:ahLst/>
              <a:cxnLst/>
              <a:rect l="l" t="t" r="r" b="b"/>
              <a:pathLst>
                <a:path w="242" h="242" extrusionOk="0">
                  <a:moveTo>
                    <a:pt x="18" y="0"/>
                  </a:moveTo>
                  <a:lnTo>
                    <a:pt x="0" y="223"/>
                  </a:lnTo>
                  <a:lnTo>
                    <a:pt x="225" y="241"/>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2" name="Google Shape;17882;p44"/>
            <p:cNvSpPr/>
            <p:nvPr/>
          </p:nvSpPr>
          <p:spPr>
            <a:xfrm>
              <a:off x="2829125" y="2911650"/>
              <a:ext cx="6225" cy="6250"/>
            </a:xfrm>
            <a:custGeom>
              <a:avLst/>
              <a:gdLst/>
              <a:ahLst/>
              <a:cxnLst/>
              <a:rect l="l" t="t" r="r" b="b"/>
              <a:pathLst>
                <a:path w="249" h="250" extrusionOk="0">
                  <a:moveTo>
                    <a:pt x="26" y="0"/>
                  </a:moveTo>
                  <a:lnTo>
                    <a:pt x="0" y="233"/>
                  </a:lnTo>
                  <a:lnTo>
                    <a:pt x="233" y="249"/>
                  </a:lnTo>
                  <a:lnTo>
                    <a:pt x="249" y="18"/>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3" name="Google Shape;17883;p44"/>
            <p:cNvSpPr/>
            <p:nvPr/>
          </p:nvSpPr>
          <p:spPr>
            <a:xfrm>
              <a:off x="3105250" y="2932200"/>
              <a:ext cx="6250" cy="6250"/>
            </a:xfrm>
            <a:custGeom>
              <a:avLst/>
              <a:gdLst/>
              <a:ahLst/>
              <a:cxnLst/>
              <a:rect l="l" t="t" r="r" b="b"/>
              <a:pathLst>
                <a:path w="250" h="250" extrusionOk="0">
                  <a:moveTo>
                    <a:pt x="17" y="0"/>
                  </a:moveTo>
                  <a:lnTo>
                    <a:pt x="1" y="231"/>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4" name="Google Shape;17884;p44"/>
            <p:cNvSpPr/>
            <p:nvPr/>
          </p:nvSpPr>
          <p:spPr>
            <a:xfrm>
              <a:off x="3381400" y="29529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5" name="Google Shape;17885;p44"/>
            <p:cNvSpPr/>
            <p:nvPr/>
          </p:nvSpPr>
          <p:spPr>
            <a:xfrm>
              <a:off x="3657550" y="2973450"/>
              <a:ext cx="6025" cy="6225"/>
            </a:xfrm>
            <a:custGeom>
              <a:avLst/>
              <a:gdLst/>
              <a:ahLst/>
              <a:cxnLst/>
              <a:rect l="l" t="t" r="r" b="b"/>
              <a:pathLst>
                <a:path w="241" h="249" extrusionOk="0">
                  <a:moveTo>
                    <a:pt x="16" y="0"/>
                  </a:moveTo>
                  <a:lnTo>
                    <a:pt x="0" y="233"/>
                  </a:lnTo>
                  <a:lnTo>
                    <a:pt x="225"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6" name="Google Shape;17886;p44"/>
            <p:cNvSpPr/>
            <p:nvPr/>
          </p:nvSpPr>
          <p:spPr>
            <a:xfrm>
              <a:off x="3933475" y="2993950"/>
              <a:ext cx="6250" cy="6225"/>
            </a:xfrm>
            <a:custGeom>
              <a:avLst/>
              <a:gdLst/>
              <a:ahLst/>
              <a:cxnLst/>
              <a:rect l="l" t="t" r="r" b="b"/>
              <a:pathLst>
                <a:path w="250" h="249" extrusionOk="0">
                  <a:moveTo>
                    <a:pt x="17" y="0"/>
                  </a:moveTo>
                  <a:lnTo>
                    <a:pt x="1" y="233"/>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7" name="Google Shape;17887;p44"/>
            <p:cNvSpPr/>
            <p:nvPr/>
          </p:nvSpPr>
          <p:spPr>
            <a:xfrm>
              <a:off x="4209625" y="3014700"/>
              <a:ext cx="6250" cy="6025"/>
            </a:xfrm>
            <a:custGeom>
              <a:avLst/>
              <a:gdLst/>
              <a:ahLst/>
              <a:cxnLst/>
              <a:rect l="l" t="t" r="r" b="b"/>
              <a:pathLst>
                <a:path w="250" h="241" extrusionOk="0">
                  <a:moveTo>
                    <a:pt x="16" y="0"/>
                  </a:moveTo>
                  <a:lnTo>
                    <a:pt x="0" y="225"/>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8" name="Google Shape;17888;p44"/>
            <p:cNvSpPr/>
            <p:nvPr/>
          </p:nvSpPr>
          <p:spPr>
            <a:xfrm>
              <a:off x="4485775" y="3035225"/>
              <a:ext cx="6225" cy="6250"/>
            </a:xfrm>
            <a:custGeom>
              <a:avLst/>
              <a:gdLst/>
              <a:ahLst/>
              <a:cxnLst/>
              <a:rect l="l" t="t" r="r" b="b"/>
              <a:pathLst>
                <a:path w="249" h="250" extrusionOk="0">
                  <a:moveTo>
                    <a:pt x="16" y="1"/>
                  </a:moveTo>
                  <a:lnTo>
                    <a:pt x="0"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9" name="Google Shape;17889;p44"/>
            <p:cNvSpPr/>
            <p:nvPr/>
          </p:nvSpPr>
          <p:spPr>
            <a:xfrm>
              <a:off x="4761900" y="3055725"/>
              <a:ext cx="6050" cy="6250"/>
            </a:xfrm>
            <a:custGeom>
              <a:avLst/>
              <a:gdLst/>
              <a:ahLst/>
              <a:cxnLst/>
              <a:rect l="l" t="t" r="r" b="b"/>
              <a:pathLst>
                <a:path w="242" h="250" extrusionOk="0">
                  <a:moveTo>
                    <a:pt x="17" y="1"/>
                  </a:moveTo>
                  <a:lnTo>
                    <a:pt x="1" y="234"/>
                  </a:lnTo>
                  <a:lnTo>
                    <a:pt x="224" y="250"/>
                  </a:lnTo>
                  <a:lnTo>
                    <a:pt x="241"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0" name="Google Shape;17890;p44"/>
            <p:cNvSpPr/>
            <p:nvPr/>
          </p:nvSpPr>
          <p:spPr>
            <a:xfrm>
              <a:off x="5037850" y="3076475"/>
              <a:ext cx="6250" cy="6050"/>
            </a:xfrm>
            <a:custGeom>
              <a:avLst/>
              <a:gdLst/>
              <a:ahLst/>
              <a:cxnLst/>
              <a:rect l="l" t="t" r="r" b="b"/>
              <a:pathLst>
                <a:path w="250" h="242" extrusionOk="0">
                  <a:moveTo>
                    <a:pt x="16" y="1"/>
                  </a:moveTo>
                  <a:lnTo>
                    <a:pt x="0" y="224"/>
                  </a:lnTo>
                  <a:lnTo>
                    <a:pt x="231" y="242"/>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1" name="Google Shape;17891;p44"/>
            <p:cNvSpPr/>
            <p:nvPr/>
          </p:nvSpPr>
          <p:spPr>
            <a:xfrm>
              <a:off x="5313975" y="3096975"/>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2" name="Google Shape;17892;p44"/>
            <p:cNvSpPr/>
            <p:nvPr/>
          </p:nvSpPr>
          <p:spPr>
            <a:xfrm>
              <a:off x="5590125" y="3117525"/>
              <a:ext cx="6250" cy="6250"/>
            </a:xfrm>
            <a:custGeom>
              <a:avLst/>
              <a:gdLst/>
              <a:ahLst/>
              <a:cxnLst/>
              <a:rect l="l" t="t" r="r" b="b"/>
              <a:pathLst>
                <a:path w="250" h="250" extrusionOk="0">
                  <a:moveTo>
                    <a:pt x="17" y="1"/>
                  </a:moveTo>
                  <a:lnTo>
                    <a:pt x="1" y="232"/>
                  </a:lnTo>
                  <a:lnTo>
                    <a:pt x="224"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3" name="Google Shape;17893;p44"/>
            <p:cNvSpPr/>
            <p:nvPr/>
          </p:nvSpPr>
          <p:spPr>
            <a:xfrm>
              <a:off x="5866275" y="3138225"/>
              <a:ext cx="6050" cy="6050"/>
            </a:xfrm>
            <a:custGeom>
              <a:avLst/>
              <a:gdLst/>
              <a:ahLst/>
              <a:cxnLst/>
              <a:rect l="l" t="t" r="r" b="b"/>
              <a:pathLst>
                <a:path w="242" h="242" extrusionOk="0">
                  <a:moveTo>
                    <a:pt x="16" y="1"/>
                  </a:moveTo>
                  <a:lnTo>
                    <a:pt x="0"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4" name="Google Shape;17894;p44"/>
            <p:cNvSpPr/>
            <p:nvPr/>
          </p:nvSpPr>
          <p:spPr>
            <a:xfrm>
              <a:off x="6142200" y="3158775"/>
              <a:ext cx="6250" cy="6250"/>
            </a:xfrm>
            <a:custGeom>
              <a:avLst/>
              <a:gdLst/>
              <a:ahLst/>
              <a:cxnLst/>
              <a:rect l="l" t="t" r="r" b="b"/>
              <a:pathLst>
                <a:path w="250" h="250" extrusionOk="0">
                  <a:moveTo>
                    <a:pt x="17" y="1"/>
                  </a:moveTo>
                  <a:lnTo>
                    <a:pt x="1" y="234"/>
                  </a:lnTo>
                  <a:lnTo>
                    <a:pt x="232"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5" name="Google Shape;17895;p44"/>
            <p:cNvSpPr/>
            <p:nvPr/>
          </p:nvSpPr>
          <p:spPr>
            <a:xfrm>
              <a:off x="6418350" y="3179275"/>
              <a:ext cx="6250" cy="6250"/>
            </a:xfrm>
            <a:custGeom>
              <a:avLst/>
              <a:gdLst/>
              <a:ahLst/>
              <a:cxnLst/>
              <a:rect l="l" t="t" r="r" b="b"/>
              <a:pathLst>
                <a:path w="250" h="250" extrusionOk="0">
                  <a:moveTo>
                    <a:pt x="17" y="1"/>
                  </a:moveTo>
                  <a:lnTo>
                    <a:pt x="1" y="233"/>
                  </a:lnTo>
                  <a:lnTo>
                    <a:pt x="232" y="249"/>
                  </a:lnTo>
                  <a:lnTo>
                    <a:pt x="249"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6" name="Google Shape;17896;p44"/>
            <p:cNvSpPr/>
            <p:nvPr/>
          </p:nvSpPr>
          <p:spPr>
            <a:xfrm>
              <a:off x="6694500" y="3200025"/>
              <a:ext cx="6000" cy="6050"/>
            </a:xfrm>
            <a:custGeom>
              <a:avLst/>
              <a:gdLst/>
              <a:ahLst/>
              <a:cxnLst/>
              <a:rect l="l" t="t" r="r" b="b"/>
              <a:pathLst>
                <a:path w="240" h="242" extrusionOk="0">
                  <a:moveTo>
                    <a:pt x="16" y="1"/>
                  </a:moveTo>
                  <a:lnTo>
                    <a:pt x="0" y="225"/>
                  </a:lnTo>
                  <a:lnTo>
                    <a:pt x="223" y="241"/>
                  </a:lnTo>
                  <a:lnTo>
                    <a:pt x="23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7" name="Google Shape;17897;p44"/>
            <p:cNvSpPr/>
            <p:nvPr/>
          </p:nvSpPr>
          <p:spPr>
            <a:xfrm>
              <a:off x="6970400" y="3220575"/>
              <a:ext cx="6225" cy="6250"/>
            </a:xfrm>
            <a:custGeom>
              <a:avLst/>
              <a:gdLst/>
              <a:ahLst/>
              <a:cxnLst/>
              <a:rect l="l" t="t" r="r" b="b"/>
              <a:pathLst>
                <a:path w="249" h="250" extrusionOk="0">
                  <a:moveTo>
                    <a:pt x="26" y="0"/>
                  </a:moveTo>
                  <a:lnTo>
                    <a:pt x="0" y="231"/>
                  </a:lnTo>
                  <a:lnTo>
                    <a:pt x="233" y="249"/>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8" name="Google Shape;17898;p44"/>
            <p:cNvSpPr/>
            <p:nvPr/>
          </p:nvSpPr>
          <p:spPr>
            <a:xfrm>
              <a:off x="361650" y="3005125"/>
              <a:ext cx="6832650" cy="515450"/>
            </a:xfrm>
            <a:custGeom>
              <a:avLst/>
              <a:gdLst/>
              <a:ahLst/>
              <a:cxnLst/>
              <a:rect l="l" t="t" r="r" b="b"/>
              <a:pathLst>
                <a:path w="273306" h="20618" extrusionOk="0">
                  <a:moveTo>
                    <a:pt x="19" y="1"/>
                  </a:moveTo>
                  <a:lnTo>
                    <a:pt x="1" y="234"/>
                  </a:lnTo>
                  <a:lnTo>
                    <a:pt x="9530" y="946"/>
                  </a:lnTo>
                  <a:lnTo>
                    <a:pt x="9546" y="715"/>
                  </a:lnTo>
                  <a:lnTo>
                    <a:pt x="19" y="1"/>
                  </a:lnTo>
                  <a:close/>
                  <a:moveTo>
                    <a:pt x="9779" y="731"/>
                  </a:moveTo>
                  <a:lnTo>
                    <a:pt x="9763" y="964"/>
                  </a:lnTo>
                  <a:lnTo>
                    <a:pt x="20575" y="1768"/>
                  </a:lnTo>
                  <a:lnTo>
                    <a:pt x="20591" y="1543"/>
                  </a:lnTo>
                  <a:lnTo>
                    <a:pt x="9779" y="731"/>
                  </a:lnTo>
                  <a:close/>
                  <a:moveTo>
                    <a:pt x="20824" y="1561"/>
                  </a:moveTo>
                  <a:lnTo>
                    <a:pt x="20808" y="1784"/>
                  </a:lnTo>
                  <a:lnTo>
                    <a:pt x="31621" y="2598"/>
                  </a:lnTo>
                  <a:lnTo>
                    <a:pt x="31637" y="2365"/>
                  </a:lnTo>
                  <a:lnTo>
                    <a:pt x="20824" y="1561"/>
                  </a:lnTo>
                  <a:close/>
                  <a:moveTo>
                    <a:pt x="31862" y="2381"/>
                  </a:moveTo>
                  <a:lnTo>
                    <a:pt x="31844" y="2614"/>
                  </a:lnTo>
                  <a:lnTo>
                    <a:pt x="42659" y="3418"/>
                  </a:lnTo>
                  <a:lnTo>
                    <a:pt x="42683" y="3185"/>
                  </a:lnTo>
                  <a:lnTo>
                    <a:pt x="31862" y="2381"/>
                  </a:lnTo>
                  <a:close/>
                  <a:moveTo>
                    <a:pt x="42908" y="3203"/>
                  </a:moveTo>
                  <a:lnTo>
                    <a:pt x="42890" y="3434"/>
                  </a:lnTo>
                  <a:lnTo>
                    <a:pt x="53704" y="4240"/>
                  </a:lnTo>
                  <a:lnTo>
                    <a:pt x="53720" y="4007"/>
                  </a:lnTo>
                  <a:lnTo>
                    <a:pt x="42908" y="3203"/>
                  </a:lnTo>
                  <a:close/>
                  <a:moveTo>
                    <a:pt x="53953" y="4031"/>
                  </a:moveTo>
                  <a:lnTo>
                    <a:pt x="53935" y="4256"/>
                  </a:lnTo>
                  <a:lnTo>
                    <a:pt x="64750" y="5060"/>
                  </a:lnTo>
                  <a:lnTo>
                    <a:pt x="64766" y="4837"/>
                  </a:lnTo>
                  <a:lnTo>
                    <a:pt x="53953" y="4031"/>
                  </a:lnTo>
                  <a:close/>
                  <a:moveTo>
                    <a:pt x="64999" y="4853"/>
                  </a:moveTo>
                  <a:lnTo>
                    <a:pt x="64981" y="5086"/>
                  </a:lnTo>
                  <a:lnTo>
                    <a:pt x="75796" y="5890"/>
                  </a:lnTo>
                  <a:lnTo>
                    <a:pt x="75812" y="5657"/>
                  </a:lnTo>
                  <a:lnTo>
                    <a:pt x="64999" y="4853"/>
                  </a:lnTo>
                  <a:close/>
                  <a:moveTo>
                    <a:pt x="76037" y="5673"/>
                  </a:moveTo>
                  <a:lnTo>
                    <a:pt x="76019" y="5906"/>
                  </a:lnTo>
                  <a:lnTo>
                    <a:pt x="86833" y="6710"/>
                  </a:lnTo>
                  <a:lnTo>
                    <a:pt x="86849" y="6479"/>
                  </a:lnTo>
                  <a:lnTo>
                    <a:pt x="76037" y="5673"/>
                  </a:lnTo>
                  <a:close/>
                  <a:moveTo>
                    <a:pt x="87082" y="6503"/>
                  </a:moveTo>
                  <a:lnTo>
                    <a:pt x="87064" y="6728"/>
                  </a:lnTo>
                  <a:lnTo>
                    <a:pt x="97879" y="7532"/>
                  </a:lnTo>
                  <a:lnTo>
                    <a:pt x="97895" y="7307"/>
                  </a:lnTo>
                  <a:lnTo>
                    <a:pt x="87082" y="6503"/>
                  </a:lnTo>
                  <a:close/>
                  <a:moveTo>
                    <a:pt x="98128" y="7325"/>
                  </a:moveTo>
                  <a:lnTo>
                    <a:pt x="98110" y="7556"/>
                  </a:lnTo>
                  <a:lnTo>
                    <a:pt x="108925" y="8360"/>
                  </a:lnTo>
                  <a:lnTo>
                    <a:pt x="108941" y="8129"/>
                  </a:lnTo>
                  <a:lnTo>
                    <a:pt x="98128" y="7325"/>
                  </a:lnTo>
                  <a:close/>
                  <a:moveTo>
                    <a:pt x="109174" y="8145"/>
                  </a:moveTo>
                  <a:lnTo>
                    <a:pt x="109156" y="8378"/>
                  </a:lnTo>
                  <a:lnTo>
                    <a:pt x="119970" y="9182"/>
                  </a:lnTo>
                  <a:lnTo>
                    <a:pt x="119986" y="8949"/>
                  </a:lnTo>
                  <a:lnTo>
                    <a:pt x="109174" y="8145"/>
                  </a:lnTo>
                  <a:close/>
                  <a:moveTo>
                    <a:pt x="120209" y="8967"/>
                  </a:moveTo>
                  <a:lnTo>
                    <a:pt x="120193" y="9198"/>
                  </a:lnTo>
                  <a:lnTo>
                    <a:pt x="131006" y="10002"/>
                  </a:lnTo>
                  <a:lnTo>
                    <a:pt x="131024" y="9779"/>
                  </a:lnTo>
                  <a:lnTo>
                    <a:pt x="120209" y="8967"/>
                  </a:lnTo>
                  <a:close/>
                  <a:moveTo>
                    <a:pt x="131255" y="9795"/>
                  </a:moveTo>
                  <a:lnTo>
                    <a:pt x="131239" y="10020"/>
                  </a:lnTo>
                  <a:lnTo>
                    <a:pt x="142052" y="10832"/>
                  </a:lnTo>
                  <a:lnTo>
                    <a:pt x="142070" y="10599"/>
                  </a:lnTo>
                  <a:lnTo>
                    <a:pt x="131255" y="9795"/>
                  </a:lnTo>
                  <a:close/>
                  <a:moveTo>
                    <a:pt x="142301" y="10617"/>
                  </a:moveTo>
                  <a:lnTo>
                    <a:pt x="142285" y="10848"/>
                  </a:lnTo>
                  <a:lnTo>
                    <a:pt x="153097" y="11654"/>
                  </a:lnTo>
                  <a:lnTo>
                    <a:pt x="153115" y="11421"/>
                  </a:lnTo>
                  <a:lnTo>
                    <a:pt x="142301" y="10617"/>
                  </a:lnTo>
                  <a:close/>
                  <a:moveTo>
                    <a:pt x="153346" y="11437"/>
                  </a:moveTo>
                  <a:lnTo>
                    <a:pt x="153322" y="11669"/>
                  </a:lnTo>
                  <a:lnTo>
                    <a:pt x="164143" y="12474"/>
                  </a:lnTo>
                  <a:lnTo>
                    <a:pt x="164161" y="12251"/>
                  </a:lnTo>
                  <a:lnTo>
                    <a:pt x="153346" y="11437"/>
                  </a:lnTo>
                  <a:close/>
                  <a:moveTo>
                    <a:pt x="164384" y="12267"/>
                  </a:moveTo>
                  <a:lnTo>
                    <a:pt x="164368" y="12489"/>
                  </a:lnTo>
                  <a:lnTo>
                    <a:pt x="175181" y="13303"/>
                  </a:lnTo>
                  <a:lnTo>
                    <a:pt x="175199" y="13071"/>
                  </a:lnTo>
                  <a:lnTo>
                    <a:pt x="164384" y="12267"/>
                  </a:lnTo>
                  <a:close/>
                  <a:moveTo>
                    <a:pt x="175430" y="13086"/>
                  </a:moveTo>
                  <a:lnTo>
                    <a:pt x="175414" y="13319"/>
                  </a:lnTo>
                  <a:lnTo>
                    <a:pt x="186226" y="14123"/>
                  </a:lnTo>
                  <a:lnTo>
                    <a:pt x="186244" y="13893"/>
                  </a:lnTo>
                  <a:lnTo>
                    <a:pt x="175430" y="13086"/>
                  </a:lnTo>
                  <a:close/>
                  <a:moveTo>
                    <a:pt x="186475" y="13908"/>
                  </a:moveTo>
                  <a:lnTo>
                    <a:pt x="186459" y="14141"/>
                  </a:lnTo>
                  <a:lnTo>
                    <a:pt x="197272" y="14945"/>
                  </a:lnTo>
                  <a:lnTo>
                    <a:pt x="197290" y="14720"/>
                  </a:lnTo>
                  <a:lnTo>
                    <a:pt x="186475" y="13908"/>
                  </a:lnTo>
                  <a:close/>
                  <a:moveTo>
                    <a:pt x="197513" y="14738"/>
                  </a:moveTo>
                  <a:lnTo>
                    <a:pt x="197497" y="14961"/>
                  </a:lnTo>
                  <a:lnTo>
                    <a:pt x="208310" y="15773"/>
                  </a:lnTo>
                  <a:lnTo>
                    <a:pt x="208336" y="15542"/>
                  </a:lnTo>
                  <a:lnTo>
                    <a:pt x="197513" y="14738"/>
                  </a:lnTo>
                  <a:close/>
                  <a:moveTo>
                    <a:pt x="208559" y="15558"/>
                  </a:moveTo>
                  <a:lnTo>
                    <a:pt x="208543" y="15791"/>
                  </a:lnTo>
                  <a:lnTo>
                    <a:pt x="219355" y="16595"/>
                  </a:lnTo>
                  <a:lnTo>
                    <a:pt x="219371" y="16362"/>
                  </a:lnTo>
                  <a:lnTo>
                    <a:pt x="208559" y="15558"/>
                  </a:lnTo>
                  <a:close/>
                  <a:moveTo>
                    <a:pt x="219604" y="16380"/>
                  </a:moveTo>
                  <a:lnTo>
                    <a:pt x="219588" y="16611"/>
                  </a:lnTo>
                  <a:lnTo>
                    <a:pt x="230401" y="17415"/>
                  </a:lnTo>
                  <a:lnTo>
                    <a:pt x="230417" y="17192"/>
                  </a:lnTo>
                  <a:lnTo>
                    <a:pt x="219604" y="16380"/>
                  </a:lnTo>
                  <a:close/>
                  <a:moveTo>
                    <a:pt x="230650" y="17208"/>
                  </a:moveTo>
                  <a:lnTo>
                    <a:pt x="230634" y="17433"/>
                  </a:lnTo>
                  <a:lnTo>
                    <a:pt x="241447" y="18245"/>
                  </a:lnTo>
                  <a:lnTo>
                    <a:pt x="241463" y="18012"/>
                  </a:lnTo>
                  <a:lnTo>
                    <a:pt x="230650" y="17208"/>
                  </a:lnTo>
                  <a:close/>
                  <a:moveTo>
                    <a:pt x="241688" y="18030"/>
                  </a:moveTo>
                  <a:lnTo>
                    <a:pt x="241672" y="18261"/>
                  </a:lnTo>
                  <a:lnTo>
                    <a:pt x="252484" y="19067"/>
                  </a:lnTo>
                  <a:lnTo>
                    <a:pt x="252500" y="18834"/>
                  </a:lnTo>
                  <a:lnTo>
                    <a:pt x="241688" y="18030"/>
                  </a:lnTo>
                  <a:close/>
                  <a:moveTo>
                    <a:pt x="252733" y="18850"/>
                  </a:moveTo>
                  <a:lnTo>
                    <a:pt x="252717" y="19083"/>
                  </a:lnTo>
                  <a:lnTo>
                    <a:pt x="263530" y="19887"/>
                  </a:lnTo>
                  <a:lnTo>
                    <a:pt x="263546" y="19664"/>
                  </a:lnTo>
                  <a:lnTo>
                    <a:pt x="252733" y="18850"/>
                  </a:lnTo>
                  <a:close/>
                  <a:moveTo>
                    <a:pt x="263779" y="19680"/>
                  </a:moveTo>
                  <a:lnTo>
                    <a:pt x="263763" y="19903"/>
                  </a:lnTo>
                  <a:lnTo>
                    <a:pt x="273290" y="20617"/>
                  </a:lnTo>
                  <a:lnTo>
                    <a:pt x="273306" y="20385"/>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9" name="Google Shape;17899;p44"/>
            <p:cNvSpPr/>
            <p:nvPr/>
          </p:nvSpPr>
          <p:spPr>
            <a:xfrm>
              <a:off x="599875" y="3023000"/>
              <a:ext cx="6250" cy="6250"/>
            </a:xfrm>
            <a:custGeom>
              <a:avLst/>
              <a:gdLst/>
              <a:ahLst/>
              <a:cxnLst/>
              <a:rect l="l" t="t" r="r" b="b"/>
              <a:pathLst>
                <a:path w="250" h="250" extrusionOk="0">
                  <a:moveTo>
                    <a:pt x="17" y="0"/>
                  </a:moveTo>
                  <a:lnTo>
                    <a:pt x="1" y="231"/>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0" name="Google Shape;17900;p44"/>
            <p:cNvSpPr/>
            <p:nvPr/>
          </p:nvSpPr>
          <p:spPr>
            <a:xfrm>
              <a:off x="876025" y="3043700"/>
              <a:ext cx="6250" cy="6050"/>
            </a:xfrm>
            <a:custGeom>
              <a:avLst/>
              <a:gdLst/>
              <a:ahLst/>
              <a:cxnLst/>
              <a:rect l="l" t="t" r="r" b="b"/>
              <a:pathLst>
                <a:path w="250" h="242"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1" name="Google Shape;17901;p44"/>
            <p:cNvSpPr/>
            <p:nvPr/>
          </p:nvSpPr>
          <p:spPr>
            <a:xfrm>
              <a:off x="1152175" y="3064250"/>
              <a:ext cx="6025" cy="6250"/>
            </a:xfrm>
            <a:custGeom>
              <a:avLst/>
              <a:gdLst/>
              <a:ahLst/>
              <a:cxnLst/>
              <a:rect l="l" t="t" r="r" b="b"/>
              <a:pathLst>
                <a:path w="241"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2" name="Google Shape;17902;p44"/>
            <p:cNvSpPr/>
            <p:nvPr/>
          </p:nvSpPr>
          <p:spPr>
            <a:xfrm>
              <a:off x="1428100" y="3084750"/>
              <a:ext cx="6250" cy="6250"/>
            </a:xfrm>
            <a:custGeom>
              <a:avLst/>
              <a:gdLst/>
              <a:ahLst/>
              <a:cxnLst/>
              <a:rect l="l" t="t" r="r" b="b"/>
              <a:pathLst>
                <a:path w="250" h="250" extrusionOk="0">
                  <a:moveTo>
                    <a:pt x="25" y="0"/>
                  </a:moveTo>
                  <a:lnTo>
                    <a:pt x="1" y="233"/>
                  </a:lnTo>
                  <a:lnTo>
                    <a:pt x="232" y="249"/>
                  </a:lnTo>
                  <a:lnTo>
                    <a:pt x="250" y="18"/>
                  </a:lnTo>
                  <a:lnTo>
                    <a:pt x="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3" name="Google Shape;17903;p44"/>
            <p:cNvSpPr/>
            <p:nvPr/>
          </p:nvSpPr>
          <p:spPr>
            <a:xfrm>
              <a:off x="1704250" y="3105300"/>
              <a:ext cx="6250" cy="6225"/>
            </a:xfrm>
            <a:custGeom>
              <a:avLst/>
              <a:gdLst/>
              <a:ahLst/>
              <a:cxnLst/>
              <a:rect l="l" t="t" r="r" b="b"/>
              <a:pathLst>
                <a:path w="250" h="249" extrusionOk="0">
                  <a:moveTo>
                    <a:pt x="16" y="0"/>
                  </a:moveTo>
                  <a:lnTo>
                    <a:pt x="0" y="233"/>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4" name="Google Shape;17904;p44"/>
            <p:cNvSpPr/>
            <p:nvPr/>
          </p:nvSpPr>
          <p:spPr>
            <a:xfrm>
              <a:off x="1980400" y="3126050"/>
              <a:ext cx="6225" cy="6225"/>
            </a:xfrm>
            <a:custGeom>
              <a:avLst/>
              <a:gdLst/>
              <a:ahLst/>
              <a:cxnLst/>
              <a:rect l="l" t="t" r="r" b="b"/>
              <a:pathLst>
                <a:path w="249" h="249" extrusionOk="0">
                  <a:moveTo>
                    <a:pt x="16" y="0"/>
                  </a:moveTo>
                  <a:lnTo>
                    <a:pt x="0" y="223"/>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5" name="Google Shape;17905;p44"/>
            <p:cNvSpPr/>
            <p:nvPr/>
          </p:nvSpPr>
          <p:spPr>
            <a:xfrm>
              <a:off x="2256525" y="3146550"/>
              <a:ext cx="6050" cy="6225"/>
            </a:xfrm>
            <a:custGeom>
              <a:avLst/>
              <a:gdLst/>
              <a:ahLst/>
              <a:cxnLst/>
              <a:rect l="l" t="t" r="r" b="b"/>
              <a:pathLst>
                <a:path w="242" h="249" extrusionOk="0">
                  <a:moveTo>
                    <a:pt x="17" y="0"/>
                  </a:moveTo>
                  <a:lnTo>
                    <a:pt x="1" y="233"/>
                  </a:lnTo>
                  <a:lnTo>
                    <a:pt x="224"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6" name="Google Shape;17906;p44"/>
            <p:cNvSpPr/>
            <p:nvPr/>
          </p:nvSpPr>
          <p:spPr>
            <a:xfrm>
              <a:off x="2532475" y="3167100"/>
              <a:ext cx="6250" cy="6225"/>
            </a:xfrm>
            <a:custGeom>
              <a:avLst/>
              <a:gdLst/>
              <a:ahLst/>
              <a:cxnLst/>
              <a:rect l="l" t="t" r="r" b="b"/>
              <a:pathLst>
                <a:path w="250" h="249" extrusionOk="0">
                  <a:moveTo>
                    <a:pt x="16" y="0"/>
                  </a:moveTo>
                  <a:lnTo>
                    <a:pt x="0" y="231"/>
                  </a:lnTo>
                  <a:lnTo>
                    <a:pt x="231"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7" name="Google Shape;17907;p44"/>
            <p:cNvSpPr/>
            <p:nvPr/>
          </p:nvSpPr>
          <p:spPr>
            <a:xfrm>
              <a:off x="2808625" y="3187775"/>
              <a:ext cx="6225" cy="6250"/>
            </a:xfrm>
            <a:custGeom>
              <a:avLst/>
              <a:gdLst/>
              <a:ahLst/>
              <a:cxnLst/>
              <a:rect l="l" t="t" r="r" b="b"/>
              <a:pathLst>
                <a:path w="249" h="250" extrusionOk="0">
                  <a:moveTo>
                    <a:pt x="16" y="1"/>
                  </a:moveTo>
                  <a:lnTo>
                    <a:pt x="0" y="226"/>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8" name="Google Shape;17908;p44"/>
            <p:cNvSpPr/>
            <p:nvPr/>
          </p:nvSpPr>
          <p:spPr>
            <a:xfrm>
              <a:off x="3084750" y="3208325"/>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9" name="Google Shape;17909;p44"/>
            <p:cNvSpPr/>
            <p:nvPr/>
          </p:nvSpPr>
          <p:spPr>
            <a:xfrm>
              <a:off x="3360900" y="3228825"/>
              <a:ext cx="6000" cy="6250"/>
            </a:xfrm>
            <a:custGeom>
              <a:avLst/>
              <a:gdLst/>
              <a:ahLst/>
              <a:cxnLst/>
              <a:rect l="l" t="t" r="r" b="b"/>
              <a:pathLst>
                <a:path w="240" h="250" extrusionOk="0">
                  <a:moveTo>
                    <a:pt x="16" y="1"/>
                  </a:moveTo>
                  <a:lnTo>
                    <a:pt x="0" y="234"/>
                  </a:lnTo>
                  <a:lnTo>
                    <a:pt x="223" y="250"/>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0" name="Google Shape;17910;p44"/>
            <p:cNvSpPr/>
            <p:nvPr/>
          </p:nvSpPr>
          <p:spPr>
            <a:xfrm>
              <a:off x="3636800" y="3249575"/>
              <a:ext cx="6225" cy="6050"/>
            </a:xfrm>
            <a:custGeom>
              <a:avLst/>
              <a:gdLst/>
              <a:ahLst/>
              <a:cxnLst/>
              <a:rect l="l" t="t" r="r" b="b"/>
              <a:pathLst>
                <a:path w="249" h="242" extrusionOk="0">
                  <a:moveTo>
                    <a:pt x="18" y="1"/>
                  </a:moveTo>
                  <a:lnTo>
                    <a:pt x="0" y="224"/>
                  </a:lnTo>
                  <a:lnTo>
                    <a:pt x="233" y="242"/>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1" name="Google Shape;17911;p44"/>
            <p:cNvSpPr/>
            <p:nvPr/>
          </p:nvSpPr>
          <p:spPr>
            <a:xfrm>
              <a:off x="3912925" y="32700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2" name="Google Shape;17912;p44"/>
            <p:cNvSpPr/>
            <p:nvPr/>
          </p:nvSpPr>
          <p:spPr>
            <a:xfrm>
              <a:off x="4189075" y="3290625"/>
              <a:ext cx="6250" cy="6250"/>
            </a:xfrm>
            <a:custGeom>
              <a:avLst/>
              <a:gdLst/>
              <a:ahLst/>
              <a:cxnLst/>
              <a:rect l="l" t="t" r="r" b="b"/>
              <a:pathLst>
                <a:path w="250" h="250" extrusionOk="0">
                  <a:moveTo>
                    <a:pt x="18" y="1"/>
                  </a:moveTo>
                  <a:lnTo>
                    <a:pt x="0" y="234"/>
                  </a:lnTo>
                  <a:lnTo>
                    <a:pt x="225"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3" name="Google Shape;17913;p44"/>
            <p:cNvSpPr/>
            <p:nvPr/>
          </p:nvSpPr>
          <p:spPr>
            <a:xfrm>
              <a:off x="4465225" y="3311375"/>
              <a:ext cx="6025" cy="6000"/>
            </a:xfrm>
            <a:custGeom>
              <a:avLst/>
              <a:gdLst/>
              <a:ahLst/>
              <a:cxnLst/>
              <a:rect l="l" t="t" r="r" b="b"/>
              <a:pathLst>
                <a:path w="241" h="240" extrusionOk="0">
                  <a:moveTo>
                    <a:pt x="18" y="1"/>
                  </a:moveTo>
                  <a:lnTo>
                    <a:pt x="0" y="224"/>
                  </a:lnTo>
                  <a:lnTo>
                    <a:pt x="225" y="239"/>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4" name="Google Shape;17914;p44"/>
            <p:cNvSpPr/>
            <p:nvPr/>
          </p:nvSpPr>
          <p:spPr>
            <a:xfrm>
              <a:off x="4741150" y="3331875"/>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5" name="Google Shape;17915;p44"/>
            <p:cNvSpPr/>
            <p:nvPr/>
          </p:nvSpPr>
          <p:spPr>
            <a:xfrm>
              <a:off x="5017300" y="3352425"/>
              <a:ext cx="6250" cy="6250"/>
            </a:xfrm>
            <a:custGeom>
              <a:avLst/>
              <a:gdLst/>
              <a:ahLst/>
              <a:cxnLst/>
              <a:rect l="l" t="t" r="r" b="b"/>
              <a:pathLst>
                <a:path w="250" h="250" extrusionOk="0">
                  <a:moveTo>
                    <a:pt x="18" y="1"/>
                  </a:moveTo>
                  <a:lnTo>
                    <a:pt x="0" y="231"/>
                  </a:lnTo>
                  <a:lnTo>
                    <a:pt x="233" y="249"/>
                  </a:lnTo>
                  <a:lnTo>
                    <a:pt x="249"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6" name="Google Shape;17916;p44"/>
            <p:cNvSpPr/>
            <p:nvPr/>
          </p:nvSpPr>
          <p:spPr>
            <a:xfrm>
              <a:off x="5293450" y="3373125"/>
              <a:ext cx="6025" cy="6050"/>
            </a:xfrm>
            <a:custGeom>
              <a:avLst/>
              <a:gdLst/>
              <a:ahLst/>
              <a:cxnLst/>
              <a:rect l="l" t="t" r="r" b="b"/>
              <a:pathLst>
                <a:path w="241" h="242" extrusionOk="0">
                  <a:moveTo>
                    <a:pt x="18" y="0"/>
                  </a:moveTo>
                  <a:lnTo>
                    <a:pt x="0" y="225"/>
                  </a:lnTo>
                  <a:lnTo>
                    <a:pt x="225" y="241"/>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7" name="Google Shape;17917;p44"/>
            <p:cNvSpPr/>
            <p:nvPr/>
          </p:nvSpPr>
          <p:spPr>
            <a:xfrm>
              <a:off x="5569375" y="3393675"/>
              <a:ext cx="6250" cy="6250"/>
            </a:xfrm>
            <a:custGeom>
              <a:avLst/>
              <a:gdLst/>
              <a:ahLst/>
              <a:cxnLst/>
              <a:rect l="l" t="t" r="r" b="b"/>
              <a:pathLst>
                <a:path w="250" h="250" extrusionOk="0">
                  <a:moveTo>
                    <a:pt x="27" y="0"/>
                  </a:moveTo>
                  <a:lnTo>
                    <a:pt x="1" y="231"/>
                  </a:lnTo>
                  <a:lnTo>
                    <a:pt x="234" y="249"/>
                  </a:lnTo>
                  <a:lnTo>
                    <a:pt x="250" y="16"/>
                  </a:lnTo>
                  <a:lnTo>
                    <a:pt x="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8" name="Google Shape;17918;p44"/>
            <p:cNvSpPr/>
            <p:nvPr/>
          </p:nvSpPr>
          <p:spPr>
            <a:xfrm>
              <a:off x="5845525" y="34141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9" name="Google Shape;17919;p44"/>
            <p:cNvSpPr/>
            <p:nvPr/>
          </p:nvSpPr>
          <p:spPr>
            <a:xfrm>
              <a:off x="6121675" y="3434925"/>
              <a:ext cx="6225" cy="6050"/>
            </a:xfrm>
            <a:custGeom>
              <a:avLst/>
              <a:gdLst/>
              <a:ahLst/>
              <a:cxnLst/>
              <a:rect l="l" t="t" r="r" b="b"/>
              <a:pathLst>
                <a:path w="249"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0" name="Google Shape;17920;p44"/>
            <p:cNvSpPr/>
            <p:nvPr/>
          </p:nvSpPr>
          <p:spPr>
            <a:xfrm>
              <a:off x="6397800" y="3455425"/>
              <a:ext cx="6050" cy="6225"/>
            </a:xfrm>
            <a:custGeom>
              <a:avLst/>
              <a:gdLst/>
              <a:ahLst/>
              <a:cxnLst/>
              <a:rect l="l" t="t" r="r" b="b"/>
              <a:pathLst>
                <a:path w="242" h="249" extrusionOk="0">
                  <a:moveTo>
                    <a:pt x="17" y="0"/>
                  </a:moveTo>
                  <a:lnTo>
                    <a:pt x="1" y="233"/>
                  </a:lnTo>
                  <a:lnTo>
                    <a:pt x="226"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1" name="Google Shape;17921;p44"/>
            <p:cNvSpPr/>
            <p:nvPr/>
          </p:nvSpPr>
          <p:spPr>
            <a:xfrm>
              <a:off x="6673750" y="3475975"/>
              <a:ext cx="6250" cy="6225"/>
            </a:xfrm>
            <a:custGeom>
              <a:avLst/>
              <a:gdLst/>
              <a:ahLst/>
              <a:cxnLst/>
              <a:rect l="l" t="t" r="r" b="b"/>
              <a:pathLst>
                <a:path w="250" h="249" extrusionOk="0">
                  <a:moveTo>
                    <a:pt x="16" y="0"/>
                  </a:moveTo>
                  <a:lnTo>
                    <a:pt x="0" y="23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2" name="Google Shape;17922;p44"/>
            <p:cNvSpPr/>
            <p:nvPr/>
          </p:nvSpPr>
          <p:spPr>
            <a:xfrm>
              <a:off x="6949900" y="3496725"/>
              <a:ext cx="6225" cy="5975"/>
            </a:xfrm>
            <a:custGeom>
              <a:avLst/>
              <a:gdLst/>
              <a:ahLst/>
              <a:cxnLst/>
              <a:rect l="l" t="t" r="r" b="b"/>
              <a:pathLst>
                <a:path w="249" h="239" extrusionOk="0">
                  <a:moveTo>
                    <a:pt x="16" y="0"/>
                  </a:moveTo>
                  <a:lnTo>
                    <a:pt x="0" y="223"/>
                  </a:lnTo>
                  <a:lnTo>
                    <a:pt x="233"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3" name="Google Shape;17923;p44"/>
            <p:cNvSpPr/>
            <p:nvPr/>
          </p:nvSpPr>
          <p:spPr>
            <a:xfrm>
              <a:off x="341150" y="3281275"/>
              <a:ext cx="6832650" cy="515450"/>
            </a:xfrm>
            <a:custGeom>
              <a:avLst/>
              <a:gdLst/>
              <a:ahLst/>
              <a:cxnLst/>
              <a:rect l="l" t="t" r="r" b="b"/>
              <a:pathLst>
                <a:path w="273306" h="20618" extrusionOk="0">
                  <a:moveTo>
                    <a:pt x="17" y="1"/>
                  </a:moveTo>
                  <a:lnTo>
                    <a:pt x="1" y="233"/>
                  </a:lnTo>
                  <a:lnTo>
                    <a:pt x="9528" y="946"/>
                  </a:lnTo>
                  <a:lnTo>
                    <a:pt x="9546" y="715"/>
                  </a:lnTo>
                  <a:lnTo>
                    <a:pt x="17" y="1"/>
                  </a:lnTo>
                  <a:close/>
                  <a:moveTo>
                    <a:pt x="9777" y="731"/>
                  </a:moveTo>
                  <a:lnTo>
                    <a:pt x="9761" y="964"/>
                  </a:lnTo>
                  <a:lnTo>
                    <a:pt x="20573" y="1768"/>
                  </a:lnTo>
                  <a:lnTo>
                    <a:pt x="20591" y="1535"/>
                  </a:lnTo>
                  <a:lnTo>
                    <a:pt x="9777" y="731"/>
                  </a:lnTo>
                  <a:close/>
                  <a:moveTo>
                    <a:pt x="20814" y="1553"/>
                  </a:moveTo>
                  <a:lnTo>
                    <a:pt x="20798" y="1784"/>
                  </a:lnTo>
                  <a:lnTo>
                    <a:pt x="31611" y="2588"/>
                  </a:lnTo>
                  <a:lnTo>
                    <a:pt x="31637" y="2365"/>
                  </a:lnTo>
                  <a:lnTo>
                    <a:pt x="20814" y="1553"/>
                  </a:lnTo>
                  <a:close/>
                  <a:moveTo>
                    <a:pt x="31860" y="2381"/>
                  </a:moveTo>
                  <a:lnTo>
                    <a:pt x="31844" y="2606"/>
                  </a:lnTo>
                  <a:lnTo>
                    <a:pt x="42657" y="3418"/>
                  </a:lnTo>
                  <a:lnTo>
                    <a:pt x="42675" y="3185"/>
                  </a:lnTo>
                  <a:lnTo>
                    <a:pt x="31860" y="2381"/>
                  </a:lnTo>
                  <a:close/>
                  <a:moveTo>
                    <a:pt x="42906" y="3203"/>
                  </a:moveTo>
                  <a:lnTo>
                    <a:pt x="42890" y="3434"/>
                  </a:lnTo>
                  <a:lnTo>
                    <a:pt x="53702" y="4240"/>
                  </a:lnTo>
                  <a:lnTo>
                    <a:pt x="53720" y="4007"/>
                  </a:lnTo>
                  <a:lnTo>
                    <a:pt x="42906" y="3203"/>
                  </a:lnTo>
                  <a:close/>
                  <a:moveTo>
                    <a:pt x="53951" y="4023"/>
                  </a:moveTo>
                  <a:lnTo>
                    <a:pt x="53935" y="4256"/>
                  </a:lnTo>
                  <a:lnTo>
                    <a:pt x="64748" y="5060"/>
                  </a:lnTo>
                  <a:lnTo>
                    <a:pt x="64766" y="4837"/>
                  </a:lnTo>
                  <a:lnTo>
                    <a:pt x="53951" y="4023"/>
                  </a:lnTo>
                  <a:close/>
                  <a:moveTo>
                    <a:pt x="64989" y="4853"/>
                  </a:moveTo>
                  <a:lnTo>
                    <a:pt x="64973" y="5076"/>
                  </a:lnTo>
                  <a:lnTo>
                    <a:pt x="75786" y="5890"/>
                  </a:lnTo>
                  <a:lnTo>
                    <a:pt x="75802" y="5657"/>
                  </a:lnTo>
                  <a:lnTo>
                    <a:pt x="64989" y="4853"/>
                  </a:lnTo>
                  <a:close/>
                  <a:moveTo>
                    <a:pt x="76035" y="5673"/>
                  </a:moveTo>
                  <a:lnTo>
                    <a:pt x="76019" y="5905"/>
                  </a:lnTo>
                  <a:lnTo>
                    <a:pt x="86831" y="6710"/>
                  </a:lnTo>
                  <a:lnTo>
                    <a:pt x="86847" y="6479"/>
                  </a:lnTo>
                  <a:lnTo>
                    <a:pt x="76035" y="5673"/>
                  </a:lnTo>
                  <a:close/>
                  <a:moveTo>
                    <a:pt x="87080" y="6495"/>
                  </a:moveTo>
                  <a:lnTo>
                    <a:pt x="87064" y="6727"/>
                  </a:lnTo>
                  <a:lnTo>
                    <a:pt x="97877" y="7531"/>
                  </a:lnTo>
                  <a:lnTo>
                    <a:pt x="97893" y="7307"/>
                  </a:lnTo>
                  <a:lnTo>
                    <a:pt x="87080" y="6495"/>
                  </a:lnTo>
                  <a:close/>
                  <a:moveTo>
                    <a:pt x="98126" y="7324"/>
                  </a:moveTo>
                  <a:lnTo>
                    <a:pt x="98102" y="7547"/>
                  </a:lnTo>
                  <a:lnTo>
                    <a:pt x="108923" y="8359"/>
                  </a:lnTo>
                  <a:lnTo>
                    <a:pt x="108939" y="8129"/>
                  </a:lnTo>
                  <a:lnTo>
                    <a:pt x="98126" y="7324"/>
                  </a:lnTo>
                  <a:close/>
                  <a:moveTo>
                    <a:pt x="109164" y="8144"/>
                  </a:moveTo>
                  <a:lnTo>
                    <a:pt x="109148" y="8377"/>
                  </a:lnTo>
                  <a:lnTo>
                    <a:pt x="119960" y="9181"/>
                  </a:lnTo>
                  <a:lnTo>
                    <a:pt x="119976" y="8948"/>
                  </a:lnTo>
                  <a:lnTo>
                    <a:pt x="109164" y="8144"/>
                  </a:lnTo>
                  <a:close/>
                  <a:moveTo>
                    <a:pt x="120209" y="8966"/>
                  </a:moveTo>
                  <a:lnTo>
                    <a:pt x="120193" y="9197"/>
                  </a:lnTo>
                  <a:lnTo>
                    <a:pt x="131006" y="10001"/>
                  </a:lnTo>
                  <a:lnTo>
                    <a:pt x="131022" y="9770"/>
                  </a:lnTo>
                  <a:lnTo>
                    <a:pt x="120209" y="8966"/>
                  </a:lnTo>
                  <a:close/>
                  <a:moveTo>
                    <a:pt x="131255" y="9794"/>
                  </a:moveTo>
                  <a:lnTo>
                    <a:pt x="131239" y="10019"/>
                  </a:lnTo>
                  <a:lnTo>
                    <a:pt x="142052" y="10823"/>
                  </a:lnTo>
                  <a:lnTo>
                    <a:pt x="142068" y="10598"/>
                  </a:lnTo>
                  <a:lnTo>
                    <a:pt x="131255" y="9794"/>
                  </a:lnTo>
                  <a:close/>
                  <a:moveTo>
                    <a:pt x="142293" y="10616"/>
                  </a:moveTo>
                  <a:lnTo>
                    <a:pt x="142275" y="10847"/>
                  </a:lnTo>
                  <a:lnTo>
                    <a:pt x="153097" y="11653"/>
                  </a:lnTo>
                  <a:lnTo>
                    <a:pt x="153113" y="11420"/>
                  </a:lnTo>
                  <a:lnTo>
                    <a:pt x="142293" y="10616"/>
                  </a:lnTo>
                  <a:close/>
                  <a:moveTo>
                    <a:pt x="153338" y="11436"/>
                  </a:moveTo>
                  <a:lnTo>
                    <a:pt x="153320" y="11669"/>
                  </a:lnTo>
                  <a:lnTo>
                    <a:pt x="164135" y="12473"/>
                  </a:lnTo>
                  <a:lnTo>
                    <a:pt x="164151" y="12240"/>
                  </a:lnTo>
                  <a:lnTo>
                    <a:pt x="153338" y="11436"/>
                  </a:lnTo>
                  <a:close/>
                  <a:moveTo>
                    <a:pt x="164384" y="12266"/>
                  </a:moveTo>
                  <a:lnTo>
                    <a:pt x="164366" y="12489"/>
                  </a:lnTo>
                  <a:lnTo>
                    <a:pt x="175181" y="13295"/>
                  </a:lnTo>
                  <a:lnTo>
                    <a:pt x="175197" y="13070"/>
                  </a:lnTo>
                  <a:lnTo>
                    <a:pt x="164384" y="12266"/>
                  </a:lnTo>
                  <a:close/>
                  <a:moveTo>
                    <a:pt x="175430" y="13086"/>
                  </a:moveTo>
                  <a:lnTo>
                    <a:pt x="175412" y="13319"/>
                  </a:lnTo>
                  <a:lnTo>
                    <a:pt x="186226" y="14123"/>
                  </a:lnTo>
                  <a:lnTo>
                    <a:pt x="186242" y="13892"/>
                  </a:lnTo>
                  <a:lnTo>
                    <a:pt x="175430" y="13086"/>
                  </a:lnTo>
                  <a:close/>
                  <a:moveTo>
                    <a:pt x="186467" y="13908"/>
                  </a:moveTo>
                  <a:lnTo>
                    <a:pt x="186449" y="14141"/>
                  </a:lnTo>
                  <a:lnTo>
                    <a:pt x="197264" y="14945"/>
                  </a:lnTo>
                  <a:lnTo>
                    <a:pt x="197288" y="14712"/>
                  </a:lnTo>
                  <a:lnTo>
                    <a:pt x="186467" y="13908"/>
                  </a:lnTo>
                  <a:close/>
                  <a:moveTo>
                    <a:pt x="197513" y="14738"/>
                  </a:moveTo>
                  <a:lnTo>
                    <a:pt x="197495" y="14961"/>
                  </a:lnTo>
                  <a:lnTo>
                    <a:pt x="208310" y="15765"/>
                  </a:lnTo>
                  <a:lnTo>
                    <a:pt x="208326" y="15542"/>
                  </a:lnTo>
                  <a:lnTo>
                    <a:pt x="197513" y="14738"/>
                  </a:lnTo>
                  <a:close/>
                  <a:moveTo>
                    <a:pt x="208559" y="15558"/>
                  </a:moveTo>
                  <a:lnTo>
                    <a:pt x="208541" y="15783"/>
                  </a:lnTo>
                  <a:lnTo>
                    <a:pt x="219355" y="16595"/>
                  </a:lnTo>
                  <a:lnTo>
                    <a:pt x="219371" y="16362"/>
                  </a:lnTo>
                  <a:lnTo>
                    <a:pt x="208559" y="15558"/>
                  </a:lnTo>
                  <a:close/>
                  <a:moveTo>
                    <a:pt x="219604" y="16380"/>
                  </a:moveTo>
                  <a:lnTo>
                    <a:pt x="219586" y="16611"/>
                  </a:lnTo>
                  <a:lnTo>
                    <a:pt x="230401" y="17415"/>
                  </a:lnTo>
                  <a:lnTo>
                    <a:pt x="230417" y="17184"/>
                  </a:lnTo>
                  <a:lnTo>
                    <a:pt x="219604" y="16380"/>
                  </a:lnTo>
                  <a:close/>
                  <a:moveTo>
                    <a:pt x="230640" y="17200"/>
                  </a:moveTo>
                  <a:lnTo>
                    <a:pt x="230624" y="17433"/>
                  </a:lnTo>
                  <a:lnTo>
                    <a:pt x="241437" y="18237"/>
                  </a:lnTo>
                  <a:lnTo>
                    <a:pt x="241455" y="18012"/>
                  </a:lnTo>
                  <a:lnTo>
                    <a:pt x="230640" y="17200"/>
                  </a:lnTo>
                  <a:close/>
                  <a:moveTo>
                    <a:pt x="241686" y="18030"/>
                  </a:moveTo>
                  <a:lnTo>
                    <a:pt x="241670" y="18253"/>
                  </a:lnTo>
                  <a:lnTo>
                    <a:pt x="252482" y="19067"/>
                  </a:lnTo>
                  <a:lnTo>
                    <a:pt x="252500" y="18834"/>
                  </a:lnTo>
                  <a:lnTo>
                    <a:pt x="241686" y="18030"/>
                  </a:lnTo>
                  <a:close/>
                  <a:moveTo>
                    <a:pt x="252731" y="18850"/>
                  </a:moveTo>
                  <a:lnTo>
                    <a:pt x="252715" y="19083"/>
                  </a:lnTo>
                  <a:lnTo>
                    <a:pt x="263528" y="19887"/>
                  </a:lnTo>
                  <a:lnTo>
                    <a:pt x="263546" y="19654"/>
                  </a:lnTo>
                  <a:lnTo>
                    <a:pt x="252731" y="18850"/>
                  </a:lnTo>
                  <a:close/>
                  <a:moveTo>
                    <a:pt x="263777" y="19672"/>
                  </a:moveTo>
                  <a:lnTo>
                    <a:pt x="263753" y="19903"/>
                  </a:lnTo>
                  <a:lnTo>
                    <a:pt x="273290" y="20617"/>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4" name="Google Shape;17924;p44"/>
            <p:cNvSpPr/>
            <p:nvPr/>
          </p:nvSpPr>
          <p:spPr>
            <a:xfrm>
              <a:off x="579325" y="3299150"/>
              <a:ext cx="6250" cy="6225"/>
            </a:xfrm>
            <a:custGeom>
              <a:avLst/>
              <a:gdLst/>
              <a:ahLst/>
              <a:cxnLst/>
              <a:rect l="l" t="t" r="r" b="b"/>
              <a:pathLst>
                <a:path w="250" h="249"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5" name="Google Shape;17925;p44"/>
            <p:cNvSpPr/>
            <p:nvPr/>
          </p:nvSpPr>
          <p:spPr>
            <a:xfrm>
              <a:off x="855475" y="3319625"/>
              <a:ext cx="6050" cy="6250"/>
            </a:xfrm>
            <a:custGeom>
              <a:avLst/>
              <a:gdLst/>
              <a:ahLst/>
              <a:cxnLst/>
              <a:rect l="l" t="t" r="r" b="b"/>
              <a:pathLst>
                <a:path w="242" h="250" extrusionOk="0">
                  <a:moveTo>
                    <a:pt x="18" y="1"/>
                  </a:moveTo>
                  <a:lnTo>
                    <a:pt x="0" y="234"/>
                  </a:lnTo>
                  <a:lnTo>
                    <a:pt x="225" y="250"/>
                  </a:lnTo>
                  <a:lnTo>
                    <a:pt x="241"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6" name="Google Shape;17926;p44"/>
            <p:cNvSpPr/>
            <p:nvPr/>
          </p:nvSpPr>
          <p:spPr>
            <a:xfrm>
              <a:off x="1131425" y="3340375"/>
              <a:ext cx="6225" cy="6050"/>
            </a:xfrm>
            <a:custGeom>
              <a:avLst/>
              <a:gdLst/>
              <a:ahLst/>
              <a:cxnLst/>
              <a:rect l="l" t="t" r="r" b="b"/>
              <a:pathLst>
                <a:path w="249" h="242" extrusionOk="0">
                  <a:moveTo>
                    <a:pt x="26" y="1"/>
                  </a:moveTo>
                  <a:lnTo>
                    <a:pt x="0" y="224"/>
                  </a:lnTo>
                  <a:lnTo>
                    <a:pt x="233" y="242"/>
                  </a:lnTo>
                  <a:lnTo>
                    <a:pt x="249" y="17"/>
                  </a:lnTo>
                  <a:lnTo>
                    <a:pt x="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7" name="Google Shape;17927;p44"/>
            <p:cNvSpPr/>
            <p:nvPr/>
          </p:nvSpPr>
          <p:spPr>
            <a:xfrm>
              <a:off x="1407550" y="3360875"/>
              <a:ext cx="6250" cy="6250"/>
            </a:xfrm>
            <a:custGeom>
              <a:avLst/>
              <a:gdLst/>
              <a:ahLst/>
              <a:cxnLst/>
              <a:rect l="l" t="t" r="r" b="b"/>
              <a:pathLst>
                <a:path w="250" h="250" extrusionOk="0">
                  <a:moveTo>
                    <a:pt x="19" y="1"/>
                  </a:moveTo>
                  <a:lnTo>
                    <a:pt x="1" y="234"/>
                  </a:lnTo>
                  <a:lnTo>
                    <a:pt x="234" y="250"/>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8" name="Google Shape;17928;p44"/>
            <p:cNvSpPr/>
            <p:nvPr/>
          </p:nvSpPr>
          <p:spPr>
            <a:xfrm>
              <a:off x="1683700" y="3381425"/>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9" name="Google Shape;17929;p44"/>
            <p:cNvSpPr/>
            <p:nvPr/>
          </p:nvSpPr>
          <p:spPr>
            <a:xfrm>
              <a:off x="1959850" y="3402175"/>
              <a:ext cx="6025" cy="6000"/>
            </a:xfrm>
            <a:custGeom>
              <a:avLst/>
              <a:gdLst/>
              <a:ahLst/>
              <a:cxnLst/>
              <a:rect l="l" t="t" r="r" b="b"/>
              <a:pathLst>
                <a:path w="241" h="240" extrusionOk="0">
                  <a:moveTo>
                    <a:pt x="18" y="1"/>
                  </a:moveTo>
                  <a:lnTo>
                    <a:pt x="0" y="224"/>
                  </a:lnTo>
                  <a:lnTo>
                    <a:pt x="225" y="240"/>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0" name="Google Shape;17930;p44"/>
            <p:cNvSpPr/>
            <p:nvPr/>
          </p:nvSpPr>
          <p:spPr>
            <a:xfrm>
              <a:off x="2235775" y="3422675"/>
              <a:ext cx="6250" cy="6250"/>
            </a:xfrm>
            <a:custGeom>
              <a:avLst/>
              <a:gdLst/>
              <a:ahLst/>
              <a:cxnLst/>
              <a:rect l="l" t="t" r="r" b="b"/>
              <a:pathLst>
                <a:path w="250" h="250" extrusionOk="0">
                  <a:moveTo>
                    <a:pt x="17" y="1"/>
                  </a:moveTo>
                  <a:lnTo>
                    <a:pt x="1" y="234"/>
                  </a:lnTo>
                  <a:lnTo>
                    <a:pt x="234" y="249"/>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1" name="Google Shape;17931;p44"/>
            <p:cNvSpPr/>
            <p:nvPr/>
          </p:nvSpPr>
          <p:spPr>
            <a:xfrm>
              <a:off x="2511925" y="3443225"/>
              <a:ext cx="6250" cy="6250"/>
            </a:xfrm>
            <a:custGeom>
              <a:avLst/>
              <a:gdLst/>
              <a:ahLst/>
              <a:cxnLst/>
              <a:rect l="l" t="t" r="r" b="b"/>
              <a:pathLst>
                <a:path w="250" h="250" extrusionOk="0">
                  <a:moveTo>
                    <a:pt x="16" y="1"/>
                  </a:moveTo>
                  <a:lnTo>
                    <a:pt x="0" y="232"/>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2" name="Google Shape;17932;p44"/>
            <p:cNvSpPr/>
            <p:nvPr/>
          </p:nvSpPr>
          <p:spPr>
            <a:xfrm>
              <a:off x="2788075" y="3463925"/>
              <a:ext cx="6225" cy="6050"/>
            </a:xfrm>
            <a:custGeom>
              <a:avLst/>
              <a:gdLst/>
              <a:ahLst/>
              <a:cxnLst/>
              <a:rect l="l" t="t" r="r" b="b"/>
              <a:pathLst>
                <a:path w="249" h="242" extrusionOk="0">
                  <a:moveTo>
                    <a:pt x="16" y="1"/>
                  </a:moveTo>
                  <a:lnTo>
                    <a:pt x="0" y="225"/>
                  </a:lnTo>
                  <a:lnTo>
                    <a:pt x="225" y="241"/>
                  </a:lnTo>
                  <a:lnTo>
                    <a:pt x="249"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3" name="Google Shape;17933;p44"/>
            <p:cNvSpPr/>
            <p:nvPr/>
          </p:nvSpPr>
          <p:spPr>
            <a:xfrm>
              <a:off x="3064200" y="3484475"/>
              <a:ext cx="6050" cy="6250"/>
            </a:xfrm>
            <a:custGeom>
              <a:avLst/>
              <a:gdLst/>
              <a:ahLst/>
              <a:cxnLst/>
              <a:rect l="l" t="t" r="r" b="b"/>
              <a:pathLst>
                <a:path w="242" h="250" extrusionOk="0">
                  <a:moveTo>
                    <a:pt x="17" y="1"/>
                  </a:moveTo>
                  <a:lnTo>
                    <a:pt x="1" y="231"/>
                  </a:lnTo>
                  <a:lnTo>
                    <a:pt x="226" y="249"/>
                  </a:lnTo>
                  <a:lnTo>
                    <a:pt x="242" y="1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4" name="Google Shape;17934;p44"/>
            <p:cNvSpPr/>
            <p:nvPr/>
          </p:nvSpPr>
          <p:spPr>
            <a:xfrm>
              <a:off x="3340150" y="3504975"/>
              <a:ext cx="6250" cy="6250"/>
            </a:xfrm>
            <a:custGeom>
              <a:avLst/>
              <a:gdLst/>
              <a:ahLst/>
              <a:cxnLst/>
              <a:rect l="l" t="t" r="r" b="b"/>
              <a:pathLst>
                <a:path w="250" h="250" extrusionOk="0">
                  <a:moveTo>
                    <a:pt x="16" y="0"/>
                  </a:moveTo>
                  <a:lnTo>
                    <a:pt x="0" y="233"/>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5" name="Google Shape;17935;p44"/>
            <p:cNvSpPr/>
            <p:nvPr/>
          </p:nvSpPr>
          <p:spPr>
            <a:xfrm>
              <a:off x="3616300" y="35255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6" name="Google Shape;17936;p44"/>
            <p:cNvSpPr/>
            <p:nvPr/>
          </p:nvSpPr>
          <p:spPr>
            <a:xfrm>
              <a:off x="3892425" y="3546225"/>
              <a:ext cx="6050" cy="6250"/>
            </a:xfrm>
            <a:custGeom>
              <a:avLst/>
              <a:gdLst/>
              <a:ahLst/>
              <a:cxnLst/>
              <a:rect l="l" t="t" r="r" b="b"/>
              <a:pathLst>
                <a:path w="242" h="250" extrusionOk="0">
                  <a:moveTo>
                    <a:pt x="17" y="0"/>
                  </a:moveTo>
                  <a:lnTo>
                    <a:pt x="1" y="225"/>
                  </a:lnTo>
                  <a:lnTo>
                    <a:pt x="224" y="249"/>
                  </a:lnTo>
                  <a:lnTo>
                    <a:pt x="242"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7" name="Google Shape;17937;p44"/>
            <p:cNvSpPr/>
            <p:nvPr/>
          </p:nvSpPr>
          <p:spPr>
            <a:xfrm>
              <a:off x="4168575" y="3566775"/>
              <a:ext cx="6050" cy="6250"/>
            </a:xfrm>
            <a:custGeom>
              <a:avLst/>
              <a:gdLst/>
              <a:ahLst/>
              <a:cxnLst/>
              <a:rect l="l" t="t" r="r" b="b"/>
              <a:pathLst>
                <a:path w="242" h="250" extrusionOk="0">
                  <a:moveTo>
                    <a:pt x="16" y="0"/>
                  </a:moveTo>
                  <a:lnTo>
                    <a:pt x="0"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8" name="Google Shape;17938;p44"/>
            <p:cNvSpPr/>
            <p:nvPr/>
          </p:nvSpPr>
          <p:spPr>
            <a:xfrm>
              <a:off x="4444525" y="3587275"/>
              <a:ext cx="6225" cy="6250"/>
            </a:xfrm>
            <a:custGeom>
              <a:avLst/>
              <a:gdLst/>
              <a:ahLst/>
              <a:cxnLst/>
              <a:rect l="l" t="t" r="r" b="b"/>
              <a:pathLst>
                <a:path w="249" h="250" extrusionOk="0">
                  <a:moveTo>
                    <a:pt x="16" y="0"/>
                  </a:moveTo>
                  <a:lnTo>
                    <a:pt x="0" y="233"/>
                  </a:lnTo>
                  <a:lnTo>
                    <a:pt x="231"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9" name="Google Shape;17939;p44"/>
            <p:cNvSpPr/>
            <p:nvPr/>
          </p:nvSpPr>
          <p:spPr>
            <a:xfrm>
              <a:off x="4720650" y="3608025"/>
              <a:ext cx="6250" cy="6225"/>
            </a:xfrm>
            <a:custGeom>
              <a:avLst/>
              <a:gdLst/>
              <a:ahLst/>
              <a:cxnLst/>
              <a:rect l="l" t="t" r="r" b="b"/>
              <a:pathLst>
                <a:path w="250" h="249" extrusionOk="0">
                  <a:moveTo>
                    <a:pt x="17" y="0"/>
                  </a:moveTo>
                  <a:lnTo>
                    <a:pt x="1" y="225"/>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0" name="Google Shape;17940;p44"/>
            <p:cNvSpPr/>
            <p:nvPr/>
          </p:nvSpPr>
          <p:spPr>
            <a:xfrm>
              <a:off x="4996800" y="3628575"/>
              <a:ext cx="6050" cy="6225"/>
            </a:xfrm>
            <a:custGeom>
              <a:avLst/>
              <a:gdLst/>
              <a:ahLst/>
              <a:cxnLst/>
              <a:rect l="l" t="t" r="r" b="b"/>
              <a:pathLst>
                <a:path w="242" h="249" extrusionOk="0">
                  <a:moveTo>
                    <a:pt x="16" y="0"/>
                  </a:moveTo>
                  <a:lnTo>
                    <a:pt x="0" y="231"/>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1" name="Google Shape;17941;p44"/>
            <p:cNvSpPr/>
            <p:nvPr/>
          </p:nvSpPr>
          <p:spPr>
            <a:xfrm>
              <a:off x="5272750" y="3649075"/>
              <a:ext cx="6225" cy="6225"/>
            </a:xfrm>
            <a:custGeom>
              <a:avLst/>
              <a:gdLst/>
              <a:ahLst/>
              <a:cxnLst/>
              <a:rect l="l" t="t" r="r" b="b"/>
              <a:pathLst>
                <a:path w="249" h="249" extrusionOk="0">
                  <a:moveTo>
                    <a:pt x="24" y="0"/>
                  </a:moveTo>
                  <a:lnTo>
                    <a:pt x="0" y="233"/>
                  </a:lnTo>
                  <a:lnTo>
                    <a:pt x="231" y="249"/>
                  </a:lnTo>
                  <a:lnTo>
                    <a:pt x="249" y="26"/>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2" name="Google Shape;17942;p44"/>
            <p:cNvSpPr/>
            <p:nvPr/>
          </p:nvSpPr>
          <p:spPr>
            <a:xfrm>
              <a:off x="5548875" y="3669825"/>
              <a:ext cx="6250" cy="6025"/>
            </a:xfrm>
            <a:custGeom>
              <a:avLst/>
              <a:gdLst/>
              <a:ahLst/>
              <a:cxnLst/>
              <a:rect l="l" t="t" r="r" b="b"/>
              <a:pathLst>
                <a:path w="250" h="241" extrusionOk="0">
                  <a:moveTo>
                    <a:pt x="17" y="0"/>
                  </a:moveTo>
                  <a:lnTo>
                    <a:pt x="1" y="223"/>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3" name="Google Shape;17943;p44"/>
            <p:cNvSpPr/>
            <p:nvPr/>
          </p:nvSpPr>
          <p:spPr>
            <a:xfrm>
              <a:off x="5825025" y="36903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4" name="Google Shape;17944;p44"/>
            <p:cNvSpPr/>
            <p:nvPr/>
          </p:nvSpPr>
          <p:spPr>
            <a:xfrm>
              <a:off x="6101175" y="3710850"/>
              <a:ext cx="5975" cy="6250"/>
            </a:xfrm>
            <a:custGeom>
              <a:avLst/>
              <a:gdLst/>
              <a:ahLst/>
              <a:cxnLst/>
              <a:rect l="l" t="t" r="r" b="b"/>
              <a:pathLst>
                <a:path w="239" h="250" extrusionOk="0">
                  <a:moveTo>
                    <a:pt x="16" y="1"/>
                  </a:moveTo>
                  <a:lnTo>
                    <a:pt x="0" y="232"/>
                  </a:lnTo>
                  <a:lnTo>
                    <a:pt x="223" y="250"/>
                  </a:lnTo>
                  <a:lnTo>
                    <a:pt x="23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5" name="Google Shape;17945;p44"/>
            <p:cNvSpPr/>
            <p:nvPr/>
          </p:nvSpPr>
          <p:spPr>
            <a:xfrm>
              <a:off x="6377050" y="3731550"/>
              <a:ext cx="6250" cy="6050"/>
            </a:xfrm>
            <a:custGeom>
              <a:avLst/>
              <a:gdLst/>
              <a:ahLst/>
              <a:cxnLst/>
              <a:rect l="l" t="t" r="r" b="b"/>
              <a:pathLst>
                <a:path w="250" h="242" extrusionOk="0">
                  <a:moveTo>
                    <a:pt x="19" y="1"/>
                  </a:moveTo>
                  <a:lnTo>
                    <a:pt x="1" y="226"/>
                  </a:lnTo>
                  <a:lnTo>
                    <a:pt x="234" y="242"/>
                  </a:lnTo>
                  <a:lnTo>
                    <a:pt x="250"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6" name="Google Shape;17946;p44"/>
            <p:cNvSpPr/>
            <p:nvPr/>
          </p:nvSpPr>
          <p:spPr>
            <a:xfrm>
              <a:off x="6653200" y="3752100"/>
              <a:ext cx="6250" cy="6250"/>
            </a:xfrm>
            <a:custGeom>
              <a:avLst/>
              <a:gdLst/>
              <a:ahLst/>
              <a:cxnLst/>
              <a:rect l="l" t="t" r="r" b="b"/>
              <a:pathLst>
                <a:path w="250" h="250" extrusionOk="0">
                  <a:moveTo>
                    <a:pt x="18" y="1"/>
                  </a:moveTo>
                  <a:lnTo>
                    <a:pt x="0"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7" name="Google Shape;17947;p44"/>
            <p:cNvSpPr/>
            <p:nvPr/>
          </p:nvSpPr>
          <p:spPr>
            <a:xfrm>
              <a:off x="6929350" y="3772600"/>
              <a:ext cx="6225" cy="6250"/>
            </a:xfrm>
            <a:custGeom>
              <a:avLst/>
              <a:gdLst/>
              <a:ahLst/>
              <a:cxnLst/>
              <a:rect l="l" t="t" r="r" b="b"/>
              <a:pathLst>
                <a:path w="249" h="250" extrusionOk="0">
                  <a:moveTo>
                    <a:pt x="18" y="1"/>
                  </a:moveTo>
                  <a:lnTo>
                    <a:pt x="0" y="234"/>
                  </a:lnTo>
                  <a:lnTo>
                    <a:pt x="225"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8" name="Google Shape;17948;p44"/>
            <p:cNvSpPr/>
            <p:nvPr/>
          </p:nvSpPr>
          <p:spPr>
            <a:xfrm>
              <a:off x="320400" y="3557425"/>
              <a:ext cx="6832850" cy="515425"/>
            </a:xfrm>
            <a:custGeom>
              <a:avLst/>
              <a:gdLst/>
              <a:ahLst/>
              <a:cxnLst/>
              <a:rect l="l" t="t" r="r" b="b"/>
              <a:pathLst>
                <a:path w="273314" h="20617" extrusionOk="0">
                  <a:moveTo>
                    <a:pt x="19" y="0"/>
                  </a:moveTo>
                  <a:lnTo>
                    <a:pt x="1" y="233"/>
                  </a:lnTo>
                  <a:lnTo>
                    <a:pt x="9538" y="938"/>
                  </a:lnTo>
                  <a:lnTo>
                    <a:pt x="9554" y="715"/>
                  </a:lnTo>
                  <a:lnTo>
                    <a:pt x="19" y="0"/>
                  </a:lnTo>
                  <a:close/>
                  <a:moveTo>
                    <a:pt x="9779" y="731"/>
                  </a:moveTo>
                  <a:lnTo>
                    <a:pt x="9761" y="955"/>
                  </a:lnTo>
                  <a:lnTo>
                    <a:pt x="20576" y="1767"/>
                  </a:lnTo>
                  <a:lnTo>
                    <a:pt x="20591" y="1535"/>
                  </a:lnTo>
                  <a:lnTo>
                    <a:pt x="9779" y="731"/>
                  </a:lnTo>
                  <a:close/>
                  <a:moveTo>
                    <a:pt x="20824" y="1553"/>
                  </a:moveTo>
                  <a:lnTo>
                    <a:pt x="20806" y="1783"/>
                  </a:lnTo>
                  <a:lnTo>
                    <a:pt x="31621" y="2587"/>
                  </a:lnTo>
                  <a:lnTo>
                    <a:pt x="31637" y="2357"/>
                  </a:lnTo>
                  <a:lnTo>
                    <a:pt x="20824" y="1553"/>
                  </a:lnTo>
                  <a:close/>
                  <a:moveTo>
                    <a:pt x="31870" y="2372"/>
                  </a:moveTo>
                  <a:lnTo>
                    <a:pt x="31852" y="2605"/>
                  </a:lnTo>
                  <a:lnTo>
                    <a:pt x="42667" y="3409"/>
                  </a:lnTo>
                  <a:lnTo>
                    <a:pt x="42683" y="3184"/>
                  </a:lnTo>
                  <a:lnTo>
                    <a:pt x="31870" y="2372"/>
                  </a:lnTo>
                  <a:close/>
                  <a:moveTo>
                    <a:pt x="42916" y="3202"/>
                  </a:moveTo>
                  <a:lnTo>
                    <a:pt x="42898" y="3425"/>
                  </a:lnTo>
                  <a:lnTo>
                    <a:pt x="53713" y="4239"/>
                  </a:lnTo>
                  <a:lnTo>
                    <a:pt x="53728" y="4006"/>
                  </a:lnTo>
                  <a:lnTo>
                    <a:pt x="42916" y="3202"/>
                  </a:lnTo>
                  <a:close/>
                  <a:moveTo>
                    <a:pt x="53953" y="4022"/>
                  </a:moveTo>
                  <a:lnTo>
                    <a:pt x="53935" y="4255"/>
                  </a:lnTo>
                  <a:lnTo>
                    <a:pt x="64750" y="5059"/>
                  </a:lnTo>
                  <a:lnTo>
                    <a:pt x="64766" y="4826"/>
                  </a:lnTo>
                  <a:lnTo>
                    <a:pt x="53953" y="4022"/>
                  </a:lnTo>
                  <a:close/>
                  <a:moveTo>
                    <a:pt x="64999" y="4844"/>
                  </a:moveTo>
                  <a:lnTo>
                    <a:pt x="64981" y="5075"/>
                  </a:lnTo>
                  <a:lnTo>
                    <a:pt x="75796" y="5881"/>
                  </a:lnTo>
                  <a:lnTo>
                    <a:pt x="75812" y="5656"/>
                  </a:lnTo>
                  <a:lnTo>
                    <a:pt x="64999" y="4844"/>
                  </a:lnTo>
                  <a:close/>
                  <a:moveTo>
                    <a:pt x="76045" y="5672"/>
                  </a:moveTo>
                  <a:lnTo>
                    <a:pt x="76027" y="5897"/>
                  </a:lnTo>
                  <a:lnTo>
                    <a:pt x="86842" y="6709"/>
                  </a:lnTo>
                  <a:lnTo>
                    <a:pt x="86857" y="6478"/>
                  </a:lnTo>
                  <a:lnTo>
                    <a:pt x="76045" y="5672"/>
                  </a:lnTo>
                  <a:close/>
                  <a:moveTo>
                    <a:pt x="87090" y="6494"/>
                  </a:moveTo>
                  <a:lnTo>
                    <a:pt x="87064" y="6727"/>
                  </a:lnTo>
                  <a:lnTo>
                    <a:pt x="97887" y="7531"/>
                  </a:lnTo>
                  <a:lnTo>
                    <a:pt x="97903" y="7298"/>
                  </a:lnTo>
                  <a:lnTo>
                    <a:pt x="87090" y="6494"/>
                  </a:lnTo>
                  <a:close/>
                  <a:moveTo>
                    <a:pt x="98126" y="7314"/>
                  </a:moveTo>
                  <a:lnTo>
                    <a:pt x="98110" y="7547"/>
                  </a:lnTo>
                  <a:lnTo>
                    <a:pt x="108923" y="8351"/>
                  </a:lnTo>
                  <a:lnTo>
                    <a:pt x="108941" y="8128"/>
                  </a:lnTo>
                  <a:lnTo>
                    <a:pt x="98126" y="7314"/>
                  </a:lnTo>
                  <a:close/>
                  <a:moveTo>
                    <a:pt x="109172" y="8144"/>
                  </a:moveTo>
                  <a:lnTo>
                    <a:pt x="109156" y="8369"/>
                  </a:lnTo>
                  <a:lnTo>
                    <a:pt x="119969" y="9181"/>
                  </a:lnTo>
                  <a:lnTo>
                    <a:pt x="119986" y="8948"/>
                  </a:lnTo>
                  <a:lnTo>
                    <a:pt x="109172" y="8144"/>
                  </a:lnTo>
                  <a:close/>
                  <a:moveTo>
                    <a:pt x="120217" y="8966"/>
                  </a:moveTo>
                  <a:lnTo>
                    <a:pt x="120201" y="9197"/>
                  </a:lnTo>
                  <a:lnTo>
                    <a:pt x="131014" y="10001"/>
                  </a:lnTo>
                  <a:lnTo>
                    <a:pt x="131032" y="9770"/>
                  </a:lnTo>
                  <a:lnTo>
                    <a:pt x="120217" y="8966"/>
                  </a:lnTo>
                  <a:close/>
                  <a:moveTo>
                    <a:pt x="131255" y="9786"/>
                  </a:moveTo>
                  <a:lnTo>
                    <a:pt x="131239" y="10019"/>
                  </a:lnTo>
                  <a:lnTo>
                    <a:pt x="142052" y="10823"/>
                  </a:lnTo>
                  <a:lnTo>
                    <a:pt x="142078" y="10598"/>
                  </a:lnTo>
                  <a:lnTo>
                    <a:pt x="131255" y="9786"/>
                  </a:lnTo>
                  <a:close/>
                  <a:moveTo>
                    <a:pt x="142301" y="10616"/>
                  </a:moveTo>
                  <a:lnTo>
                    <a:pt x="142285" y="10839"/>
                  </a:lnTo>
                  <a:lnTo>
                    <a:pt x="153098" y="11653"/>
                  </a:lnTo>
                  <a:lnTo>
                    <a:pt x="153115" y="11420"/>
                  </a:lnTo>
                  <a:lnTo>
                    <a:pt x="142301" y="10616"/>
                  </a:lnTo>
                  <a:close/>
                  <a:moveTo>
                    <a:pt x="153346" y="11436"/>
                  </a:moveTo>
                  <a:lnTo>
                    <a:pt x="153330" y="11669"/>
                  </a:lnTo>
                  <a:lnTo>
                    <a:pt x="164143" y="12473"/>
                  </a:lnTo>
                  <a:lnTo>
                    <a:pt x="164161" y="12240"/>
                  </a:lnTo>
                  <a:lnTo>
                    <a:pt x="153346" y="11436"/>
                  </a:lnTo>
                  <a:close/>
                  <a:moveTo>
                    <a:pt x="164392" y="12258"/>
                  </a:moveTo>
                  <a:lnTo>
                    <a:pt x="164376" y="12489"/>
                  </a:lnTo>
                  <a:lnTo>
                    <a:pt x="175189" y="13295"/>
                  </a:lnTo>
                  <a:lnTo>
                    <a:pt x="175207" y="13070"/>
                  </a:lnTo>
                  <a:lnTo>
                    <a:pt x="164392" y="12258"/>
                  </a:lnTo>
                  <a:close/>
                  <a:moveTo>
                    <a:pt x="175430" y="13086"/>
                  </a:moveTo>
                  <a:lnTo>
                    <a:pt x="175414" y="13311"/>
                  </a:lnTo>
                  <a:lnTo>
                    <a:pt x="186227" y="14123"/>
                  </a:lnTo>
                  <a:lnTo>
                    <a:pt x="186242" y="13892"/>
                  </a:lnTo>
                  <a:lnTo>
                    <a:pt x="175430" y="13086"/>
                  </a:lnTo>
                  <a:close/>
                  <a:moveTo>
                    <a:pt x="186475" y="13908"/>
                  </a:moveTo>
                  <a:lnTo>
                    <a:pt x="186459" y="14141"/>
                  </a:lnTo>
                  <a:lnTo>
                    <a:pt x="197272" y="14945"/>
                  </a:lnTo>
                  <a:lnTo>
                    <a:pt x="197288" y="14712"/>
                  </a:lnTo>
                  <a:lnTo>
                    <a:pt x="186475" y="13908"/>
                  </a:lnTo>
                  <a:close/>
                  <a:moveTo>
                    <a:pt x="197521" y="14728"/>
                  </a:moveTo>
                  <a:lnTo>
                    <a:pt x="197505" y="14960"/>
                  </a:lnTo>
                  <a:lnTo>
                    <a:pt x="208318" y="15765"/>
                  </a:lnTo>
                  <a:lnTo>
                    <a:pt x="208334" y="15542"/>
                  </a:lnTo>
                  <a:lnTo>
                    <a:pt x="197521" y="14728"/>
                  </a:lnTo>
                  <a:close/>
                  <a:moveTo>
                    <a:pt x="208567" y="15558"/>
                  </a:moveTo>
                  <a:lnTo>
                    <a:pt x="208543" y="15782"/>
                  </a:lnTo>
                  <a:lnTo>
                    <a:pt x="219363" y="16586"/>
                  </a:lnTo>
                  <a:lnTo>
                    <a:pt x="219379" y="16362"/>
                  </a:lnTo>
                  <a:lnTo>
                    <a:pt x="208567" y="15558"/>
                  </a:lnTo>
                  <a:close/>
                  <a:moveTo>
                    <a:pt x="219604" y="16379"/>
                  </a:moveTo>
                  <a:lnTo>
                    <a:pt x="219588" y="16610"/>
                  </a:lnTo>
                  <a:lnTo>
                    <a:pt x="230401" y="17414"/>
                  </a:lnTo>
                  <a:lnTo>
                    <a:pt x="230417" y="17184"/>
                  </a:lnTo>
                  <a:lnTo>
                    <a:pt x="219604" y="16379"/>
                  </a:lnTo>
                  <a:close/>
                  <a:moveTo>
                    <a:pt x="230650" y="17199"/>
                  </a:moveTo>
                  <a:lnTo>
                    <a:pt x="230634" y="17432"/>
                  </a:lnTo>
                  <a:lnTo>
                    <a:pt x="241447" y="18236"/>
                  </a:lnTo>
                  <a:lnTo>
                    <a:pt x="241463" y="18004"/>
                  </a:lnTo>
                  <a:lnTo>
                    <a:pt x="230650" y="17199"/>
                  </a:lnTo>
                  <a:close/>
                  <a:moveTo>
                    <a:pt x="241696" y="18029"/>
                  </a:moveTo>
                  <a:lnTo>
                    <a:pt x="241680" y="18252"/>
                  </a:lnTo>
                  <a:lnTo>
                    <a:pt x="252492" y="19056"/>
                  </a:lnTo>
                  <a:lnTo>
                    <a:pt x="252508" y="18833"/>
                  </a:lnTo>
                  <a:lnTo>
                    <a:pt x="241696" y="18029"/>
                  </a:lnTo>
                  <a:close/>
                  <a:moveTo>
                    <a:pt x="252741" y="18849"/>
                  </a:moveTo>
                  <a:lnTo>
                    <a:pt x="252715" y="19082"/>
                  </a:lnTo>
                  <a:lnTo>
                    <a:pt x="263530" y="19886"/>
                  </a:lnTo>
                  <a:lnTo>
                    <a:pt x="263554" y="19653"/>
                  </a:lnTo>
                  <a:lnTo>
                    <a:pt x="252741" y="18849"/>
                  </a:lnTo>
                  <a:close/>
                  <a:moveTo>
                    <a:pt x="263779" y="19671"/>
                  </a:moveTo>
                  <a:lnTo>
                    <a:pt x="263761" y="19902"/>
                  </a:lnTo>
                  <a:lnTo>
                    <a:pt x="273298" y="20617"/>
                  </a:lnTo>
                  <a:lnTo>
                    <a:pt x="273314" y="20384"/>
                  </a:lnTo>
                  <a:lnTo>
                    <a:pt x="263779"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9" name="Google Shape;17949;p44"/>
            <p:cNvSpPr/>
            <p:nvPr/>
          </p:nvSpPr>
          <p:spPr>
            <a:xfrm>
              <a:off x="558825" y="3575275"/>
              <a:ext cx="6050" cy="6050"/>
            </a:xfrm>
            <a:custGeom>
              <a:avLst/>
              <a:gdLst/>
              <a:ahLst/>
              <a:cxnLst/>
              <a:rect l="l" t="t" r="r" b="b"/>
              <a:pathLst>
                <a:path w="242" h="242" extrusionOk="0">
                  <a:moveTo>
                    <a:pt x="17" y="1"/>
                  </a:moveTo>
                  <a:lnTo>
                    <a:pt x="1" y="224"/>
                  </a:lnTo>
                  <a:lnTo>
                    <a:pt x="224" y="241"/>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0" name="Google Shape;17950;p44"/>
            <p:cNvSpPr/>
            <p:nvPr/>
          </p:nvSpPr>
          <p:spPr>
            <a:xfrm>
              <a:off x="834775" y="3595775"/>
              <a:ext cx="6250" cy="6250"/>
            </a:xfrm>
            <a:custGeom>
              <a:avLst/>
              <a:gdLst/>
              <a:ahLst/>
              <a:cxnLst/>
              <a:rect l="l" t="t" r="r" b="b"/>
              <a:pathLst>
                <a:path w="250" h="250" extrusionOk="0">
                  <a:moveTo>
                    <a:pt x="16" y="1"/>
                  </a:moveTo>
                  <a:lnTo>
                    <a:pt x="1" y="233"/>
                  </a:lnTo>
                  <a:lnTo>
                    <a:pt x="231" y="249"/>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1" name="Google Shape;17951;p44"/>
            <p:cNvSpPr/>
            <p:nvPr/>
          </p:nvSpPr>
          <p:spPr>
            <a:xfrm>
              <a:off x="1110925" y="3616325"/>
              <a:ext cx="6225" cy="6250"/>
            </a:xfrm>
            <a:custGeom>
              <a:avLst/>
              <a:gdLst/>
              <a:ahLst/>
              <a:cxnLst/>
              <a:rect l="l" t="t" r="r" b="b"/>
              <a:pathLst>
                <a:path w="249" h="250" extrusionOk="0">
                  <a:moveTo>
                    <a:pt x="16" y="1"/>
                  </a:moveTo>
                  <a:lnTo>
                    <a:pt x="0" y="231"/>
                  </a:lnTo>
                  <a:lnTo>
                    <a:pt x="231"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2" name="Google Shape;17952;p44"/>
            <p:cNvSpPr/>
            <p:nvPr/>
          </p:nvSpPr>
          <p:spPr>
            <a:xfrm>
              <a:off x="1387050" y="3637025"/>
              <a:ext cx="6250" cy="6050"/>
            </a:xfrm>
            <a:custGeom>
              <a:avLst/>
              <a:gdLst/>
              <a:ahLst/>
              <a:cxnLst/>
              <a:rect l="l" t="t" r="r" b="b"/>
              <a:pathLst>
                <a:path w="250" h="242" extrusionOk="0">
                  <a:moveTo>
                    <a:pt x="17" y="0"/>
                  </a:moveTo>
                  <a:lnTo>
                    <a:pt x="1" y="225"/>
                  </a:lnTo>
                  <a:lnTo>
                    <a:pt x="232" y="241"/>
                  </a:lnTo>
                  <a:lnTo>
                    <a:pt x="250"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3" name="Google Shape;17953;p44"/>
            <p:cNvSpPr/>
            <p:nvPr/>
          </p:nvSpPr>
          <p:spPr>
            <a:xfrm>
              <a:off x="1663200" y="3657575"/>
              <a:ext cx="6050" cy="6250"/>
            </a:xfrm>
            <a:custGeom>
              <a:avLst/>
              <a:gdLst/>
              <a:ahLst/>
              <a:cxnLst/>
              <a:rect l="l" t="t" r="r" b="b"/>
              <a:pathLst>
                <a:path w="242" h="250" extrusionOk="0">
                  <a:moveTo>
                    <a:pt x="16" y="0"/>
                  </a:moveTo>
                  <a:lnTo>
                    <a:pt x="1" y="233"/>
                  </a:lnTo>
                  <a:lnTo>
                    <a:pt x="223" y="249"/>
                  </a:lnTo>
                  <a:lnTo>
                    <a:pt x="241"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4" name="Google Shape;17954;p44"/>
            <p:cNvSpPr/>
            <p:nvPr/>
          </p:nvSpPr>
          <p:spPr>
            <a:xfrm>
              <a:off x="1939150" y="3678075"/>
              <a:ext cx="6225" cy="6250"/>
            </a:xfrm>
            <a:custGeom>
              <a:avLst/>
              <a:gdLst/>
              <a:ahLst/>
              <a:cxnLst/>
              <a:rect l="l" t="t" r="r" b="b"/>
              <a:pathLst>
                <a:path w="249" h="250" extrusionOk="0">
                  <a:moveTo>
                    <a:pt x="16" y="0"/>
                  </a:moveTo>
                  <a:lnTo>
                    <a:pt x="0" y="233"/>
                  </a:lnTo>
                  <a:lnTo>
                    <a:pt x="231"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5" name="Google Shape;17955;p44"/>
            <p:cNvSpPr/>
            <p:nvPr/>
          </p:nvSpPr>
          <p:spPr>
            <a:xfrm>
              <a:off x="2215275" y="3698825"/>
              <a:ext cx="6250" cy="6050"/>
            </a:xfrm>
            <a:custGeom>
              <a:avLst/>
              <a:gdLst/>
              <a:ahLst/>
              <a:cxnLst/>
              <a:rect l="l" t="t" r="r" b="b"/>
              <a:pathLst>
                <a:path w="250" h="242" extrusionOk="0">
                  <a:moveTo>
                    <a:pt x="17" y="0"/>
                  </a:moveTo>
                  <a:lnTo>
                    <a:pt x="1" y="225"/>
                  </a:lnTo>
                  <a:lnTo>
                    <a:pt x="232" y="241"/>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6" name="Google Shape;17956;p44"/>
            <p:cNvSpPr/>
            <p:nvPr/>
          </p:nvSpPr>
          <p:spPr>
            <a:xfrm>
              <a:off x="2491425" y="3719375"/>
              <a:ext cx="6250" cy="6250"/>
            </a:xfrm>
            <a:custGeom>
              <a:avLst/>
              <a:gdLst/>
              <a:ahLst/>
              <a:cxnLst/>
              <a:rect l="l" t="t" r="r" b="b"/>
              <a:pathLst>
                <a:path w="250" h="250" extrusionOk="0">
                  <a:moveTo>
                    <a:pt x="16" y="0"/>
                  </a:moveTo>
                  <a:lnTo>
                    <a:pt x="1"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7" name="Google Shape;17957;p44"/>
            <p:cNvSpPr/>
            <p:nvPr/>
          </p:nvSpPr>
          <p:spPr>
            <a:xfrm>
              <a:off x="2767575" y="3739875"/>
              <a:ext cx="5975" cy="6225"/>
            </a:xfrm>
            <a:custGeom>
              <a:avLst/>
              <a:gdLst/>
              <a:ahLst/>
              <a:cxnLst/>
              <a:rect l="l" t="t" r="r" b="b"/>
              <a:pathLst>
                <a:path w="239" h="249" extrusionOk="0">
                  <a:moveTo>
                    <a:pt x="16" y="0"/>
                  </a:moveTo>
                  <a:lnTo>
                    <a:pt x="0" y="233"/>
                  </a:lnTo>
                  <a:lnTo>
                    <a:pt x="223" y="249"/>
                  </a:lnTo>
                  <a:lnTo>
                    <a:pt x="23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8" name="Google Shape;17958;p44"/>
            <p:cNvSpPr/>
            <p:nvPr/>
          </p:nvSpPr>
          <p:spPr>
            <a:xfrm>
              <a:off x="3043450" y="3760625"/>
              <a:ext cx="6250" cy="6025"/>
            </a:xfrm>
            <a:custGeom>
              <a:avLst/>
              <a:gdLst/>
              <a:ahLst/>
              <a:cxnLst/>
              <a:rect l="l" t="t" r="r" b="b"/>
              <a:pathLst>
                <a:path w="250" h="241" extrusionOk="0">
                  <a:moveTo>
                    <a:pt x="19" y="0"/>
                  </a:moveTo>
                  <a:lnTo>
                    <a:pt x="1" y="223"/>
                  </a:lnTo>
                  <a:lnTo>
                    <a:pt x="234" y="241"/>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9" name="Google Shape;17959;p44"/>
            <p:cNvSpPr/>
            <p:nvPr/>
          </p:nvSpPr>
          <p:spPr>
            <a:xfrm>
              <a:off x="3319600" y="3781125"/>
              <a:ext cx="6250" cy="6225"/>
            </a:xfrm>
            <a:custGeom>
              <a:avLst/>
              <a:gdLst/>
              <a:ahLst/>
              <a:cxnLst/>
              <a:rect l="l" t="t" r="r" b="b"/>
              <a:pathLst>
                <a:path w="250" h="249" extrusionOk="0">
                  <a:moveTo>
                    <a:pt x="18" y="0"/>
                  </a:moveTo>
                  <a:lnTo>
                    <a:pt x="1" y="233"/>
                  </a:lnTo>
                  <a:lnTo>
                    <a:pt x="233" y="249"/>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0" name="Google Shape;17960;p44"/>
            <p:cNvSpPr/>
            <p:nvPr/>
          </p:nvSpPr>
          <p:spPr>
            <a:xfrm>
              <a:off x="3595750" y="3801675"/>
              <a:ext cx="6025" cy="6225"/>
            </a:xfrm>
            <a:custGeom>
              <a:avLst/>
              <a:gdLst/>
              <a:ahLst/>
              <a:cxnLst/>
              <a:rect l="l" t="t" r="r" b="b"/>
              <a:pathLst>
                <a:path w="241" h="249" extrusionOk="0">
                  <a:moveTo>
                    <a:pt x="18" y="0"/>
                  </a:moveTo>
                  <a:lnTo>
                    <a:pt x="0" y="231"/>
                  </a:lnTo>
                  <a:lnTo>
                    <a:pt x="225" y="249"/>
                  </a:lnTo>
                  <a:lnTo>
                    <a:pt x="241"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1" name="Google Shape;17961;p44"/>
            <p:cNvSpPr/>
            <p:nvPr/>
          </p:nvSpPr>
          <p:spPr>
            <a:xfrm>
              <a:off x="3871675" y="3822350"/>
              <a:ext cx="6250" cy="6050"/>
            </a:xfrm>
            <a:custGeom>
              <a:avLst/>
              <a:gdLst/>
              <a:ahLst/>
              <a:cxnLst/>
              <a:rect l="l" t="t" r="r" b="b"/>
              <a:pathLst>
                <a:path w="250" h="242" extrusionOk="0">
                  <a:moveTo>
                    <a:pt x="27" y="1"/>
                  </a:moveTo>
                  <a:lnTo>
                    <a:pt x="1" y="226"/>
                  </a:lnTo>
                  <a:lnTo>
                    <a:pt x="234" y="242"/>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2" name="Google Shape;17962;p44"/>
            <p:cNvSpPr/>
            <p:nvPr/>
          </p:nvSpPr>
          <p:spPr>
            <a:xfrm>
              <a:off x="4147825" y="3842900"/>
              <a:ext cx="6250" cy="6250"/>
            </a:xfrm>
            <a:custGeom>
              <a:avLst/>
              <a:gdLst/>
              <a:ahLst/>
              <a:cxnLst/>
              <a:rect l="l" t="t" r="r" b="b"/>
              <a:pathLst>
                <a:path w="250" h="250" extrusionOk="0">
                  <a:moveTo>
                    <a:pt x="18" y="1"/>
                  </a:moveTo>
                  <a:lnTo>
                    <a:pt x="1" y="234"/>
                  </a:lnTo>
                  <a:lnTo>
                    <a:pt x="233" y="250"/>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3" name="Google Shape;17963;p44"/>
            <p:cNvSpPr/>
            <p:nvPr/>
          </p:nvSpPr>
          <p:spPr>
            <a:xfrm>
              <a:off x="4423975" y="3863400"/>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4" name="Google Shape;17964;p44"/>
            <p:cNvSpPr/>
            <p:nvPr/>
          </p:nvSpPr>
          <p:spPr>
            <a:xfrm>
              <a:off x="4700100" y="3884150"/>
              <a:ext cx="6050" cy="6050"/>
            </a:xfrm>
            <a:custGeom>
              <a:avLst/>
              <a:gdLst/>
              <a:ahLst/>
              <a:cxnLst/>
              <a:rect l="l" t="t" r="r" b="b"/>
              <a:pathLst>
                <a:path w="242" h="242" extrusionOk="0">
                  <a:moveTo>
                    <a:pt x="19" y="1"/>
                  </a:moveTo>
                  <a:lnTo>
                    <a:pt x="1" y="226"/>
                  </a:lnTo>
                  <a:lnTo>
                    <a:pt x="226" y="242"/>
                  </a:lnTo>
                  <a:lnTo>
                    <a:pt x="242"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5" name="Google Shape;17965;p44"/>
            <p:cNvSpPr/>
            <p:nvPr/>
          </p:nvSpPr>
          <p:spPr>
            <a:xfrm>
              <a:off x="4976050" y="3904700"/>
              <a:ext cx="6250" cy="6250"/>
            </a:xfrm>
            <a:custGeom>
              <a:avLst/>
              <a:gdLst/>
              <a:ahLst/>
              <a:cxnLst/>
              <a:rect l="l" t="t" r="r" b="b"/>
              <a:pathLst>
                <a:path w="250" h="250" extrusionOk="0">
                  <a:moveTo>
                    <a:pt x="16" y="1"/>
                  </a:moveTo>
                  <a:lnTo>
                    <a:pt x="1" y="232"/>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6" name="Google Shape;17966;p44"/>
            <p:cNvSpPr/>
            <p:nvPr/>
          </p:nvSpPr>
          <p:spPr>
            <a:xfrm>
              <a:off x="5252200" y="3925200"/>
              <a:ext cx="6225" cy="6250"/>
            </a:xfrm>
            <a:custGeom>
              <a:avLst/>
              <a:gdLst/>
              <a:ahLst/>
              <a:cxnLst/>
              <a:rect l="l" t="t" r="r" b="b"/>
              <a:pathLst>
                <a:path w="249" h="250" extrusionOk="0">
                  <a:moveTo>
                    <a:pt x="16" y="1"/>
                  </a:moveTo>
                  <a:lnTo>
                    <a:pt x="0" y="234"/>
                  </a:lnTo>
                  <a:lnTo>
                    <a:pt x="233"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7" name="Google Shape;17967;p44"/>
            <p:cNvSpPr/>
            <p:nvPr/>
          </p:nvSpPr>
          <p:spPr>
            <a:xfrm>
              <a:off x="5528325" y="3945950"/>
              <a:ext cx="6250" cy="6050"/>
            </a:xfrm>
            <a:custGeom>
              <a:avLst/>
              <a:gdLst/>
              <a:ahLst/>
              <a:cxnLst/>
              <a:rect l="l" t="t" r="r" b="b"/>
              <a:pathLst>
                <a:path w="250" h="242" extrusionOk="0">
                  <a:moveTo>
                    <a:pt x="17" y="1"/>
                  </a:moveTo>
                  <a:lnTo>
                    <a:pt x="1" y="224"/>
                  </a:lnTo>
                  <a:lnTo>
                    <a:pt x="226" y="241"/>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8" name="Google Shape;17968;p44"/>
            <p:cNvSpPr/>
            <p:nvPr/>
          </p:nvSpPr>
          <p:spPr>
            <a:xfrm>
              <a:off x="5804475" y="3966450"/>
              <a:ext cx="6050" cy="6250"/>
            </a:xfrm>
            <a:custGeom>
              <a:avLst/>
              <a:gdLst/>
              <a:ahLst/>
              <a:cxnLst/>
              <a:rect l="l" t="t" r="r" b="b"/>
              <a:pathLst>
                <a:path w="242" h="250" extrusionOk="0">
                  <a:moveTo>
                    <a:pt x="16" y="1"/>
                  </a:moveTo>
                  <a:lnTo>
                    <a:pt x="0" y="225"/>
                  </a:lnTo>
                  <a:lnTo>
                    <a:pt x="225" y="249"/>
                  </a:lnTo>
                  <a:lnTo>
                    <a:pt x="241" y="18"/>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9" name="Google Shape;17969;p44"/>
            <p:cNvSpPr/>
            <p:nvPr/>
          </p:nvSpPr>
          <p:spPr>
            <a:xfrm>
              <a:off x="6080425" y="3987000"/>
              <a:ext cx="6225" cy="6250"/>
            </a:xfrm>
            <a:custGeom>
              <a:avLst/>
              <a:gdLst/>
              <a:ahLst/>
              <a:cxnLst/>
              <a:rect l="l" t="t" r="r" b="b"/>
              <a:pathLst>
                <a:path w="249"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0" name="Google Shape;17970;p44"/>
            <p:cNvSpPr/>
            <p:nvPr/>
          </p:nvSpPr>
          <p:spPr>
            <a:xfrm>
              <a:off x="6356550" y="4007500"/>
              <a:ext cx="6250" cy="6250"/>
            </a:xfrm>
            <a:custGeom>
              <a:avLst/>
              <a:gdLst/>
              <a:ahLst/>
              <a:cxnLst/>
              <a:rect l="l" t="t" r="r" b="b"/>
              <a:pathLst>
                <a:path w="250" h="250" extrusionOk="0">
                  <a:moveTo>
                    <a:pt x="17" y="1"/>
                  </a:moveTo>
                  <a:lnTo>
                    <a:pt x="1" y="233"/>
                  </a:lnTo>
                  <a:lnTo>
                    <a:pt x="234" y="249"/>
                  </a:lnTo>
                  <a:lnTo>
                    <a:pt x="250" y="26"/>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1" name="Google Shape;17971;p44"/>
            <p:cNvSpPr/>
            <p:nvPr/>
          </p:nvSpPr>
          <p:spPr>
            <a:xfrm>
              <a:off x="6632700" y="4028250"/>
              <a:ext cx="6250" cy="6250"/>
            </a:xfrm>
            <a:custGeom>
              <a:avLst/>
              <a:gdLst/>
              <a:ahLst/>
              <a:cxnLst/>
              <a:rect l="l" t="t" r="r" b="b"/>
              <a:pathLst>
                <a:path w="250" h="250" extrusionOk="0">
                  <a:moveTo>
                    <a:pt x="16" y="0"/>
                  </a:moveTo>
                  <a:lnTo>
                    <a:pt x="0" y="22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2" name="Google Shape;17972;p44"/>
            <p:cNvSpPr/>
            <p:nvPr/>
          </p:nvSpPr>
          <p:spPr>
            <a:xfrm>
              <a:off x="6908650" y="4048750"/>
              <a:ext cx="6225" cy="6250"/>
            </a:xfrm>
            <a:custGeom>
              <a:avLst/>
              <a:gdLst/>
              <a:ahLst/>
              <a:cxnLst/>
              <a:rect l="l" t="t" r="r" b="b"/>
              <a:pathLst>
                <a:path w="249" h="250" extrusionOk="0">
                  <a:moveTo>
                    <a:pt x="24" y="0"/>
                  </a:moveTo>
                  <a:lnTo>
                    <a:pt x="0" y="233"/>
                  </a:lnTo>
                  <a:lnTo>
                    <a:pt x="231" y="249"/>
                  </a:lnTo>
                  <a:lnTo>
                    <a:pt x="249" y="18"/>
                  </a:lnTo>
                  <a:lnTo>
                    <a:pt x="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3" name="Google Shape;17973;p44"/>
            <p:cNvSpPr/>
            <p:nvPr/>
          </p:nvSpPr>
          <p:spPr>
            <a:xfrm>
              <a:off x="299900" y="3833550"/>
              <a:ext cx="6832675" cy="515250"/>
            </a:xfrm>
            <a:custGeom>
              <a:avLst/>
              <a:gdLst/>
              <a:ahLst/>
              <a:cxnLst/>
              <a:rect l="l" t="t" r="r" b="b"/>
              <a:pathLst>
                <a:path w="273307" h="20610" extrusionOk="0">
                  <a:moveTo>
                    <a:pt x="17" y="1"/>
                  </a:moveTo>
                  <a:lnTo>
                    <a:pt x="1" y="226"/>
                  </a:lnTo>
                  <a:lnTo>
                    <a:pt x="9528" y="938"/>
                  </a:lnTo>
                  <a:lnTo>
                    <a:pt x="9546" y="707"/>
                  </a:lnTo>
                  <a:lnTo>
                    <a:pt x="17" y="1"/>
                  </a:lnTo>
                  <a:close/>
                  <a:moveTo>
                    <a:pt x="9777" y="723"/>
                  </a:moveTo>
                  <a:lnTo>
                    <a:pt x="9761" y="956"/>
                  </a:lnTo>
                  <a:lnTo>
                    <a:pt x="20574" y="1760"/>
                  </a:lnTo>
                  <a:lnTo>
                    <a:pt x="20592" y="1535"/>
                  </a:lnTo>
                  <a:lnTo>
                    <a:pt x="9777" y="723"/>
                  </a:lnTo>
                  <a:close/>
                  <a:moveTo>
                    <a:pt x="20822" y="1553"/>
                  </a:moveTo>
                  <a:lnTo>
                    <a:pt x="20806" y="1776"/>
                  </a:lnTo>
                  <a:lnTo>
                    <a:pt x="31619" y="2588"/>
                  </a:lnTo>
                  <a:lnTo>
                    <a:pt x="31637" y="2357"/>
                  </a:lnTo>
                  <a:lnTo>
                    <a:pt x="20822" y="1553"/>
                  </a:lnTo>
                  <a:close/>
                  <a:moveTo>
                    <a:pt x="31868" y="2373"/>
                  </a:moveTo>
                  <a:lnTo>
                    <a:pt x="31844" y="2606"/>
                  </a:lnTo>
                  <a:lnTo>
                    <a:pt x="42665" y="3410"/>
                  </a:lnTo>
                  <a:lnTo>
                    <a:pt x="42683" y="3177"/>
                  </a:lnTo>
                  <a:lnTo>
                    <a:pt x="31868" y="2373"/>
                  </a:lnTo>
                  <a:close/>
                  <a:moveTo>
                    <a:pt x="42906" y="3195"/>
                  </a:moveTo>
                  <a:lnTo>
                    <a:pt x="42890" y="3426"/>
                  </a:lnTo>
                  <a:lnTo>
                    <a:pt x="53703" y="4230"/>
                  </a:lnTo>
                  <a:lnTo>
                    <a:pt x="53719" y="4007"/>
                  </a:lnTo>
                  <a:lnTo>
                    <a:pt x="42906" y="3195"/>
                  </a:lnTo>
                  <a:close/>
                  <a:moveTo>
                    <a:pt x="53951" y="4023"/>
                  </a:moveTo>
                  <a:lnTo>
                    <a:pt x="53935" y="4248"/>
                  </a:lnTo>
                  <a:lnTo>
                    <a:pt x="64748" y="5060"/>
                  </a:lnTo>
                  <a:lnTo>
                    <a:pt x="64764" y="4827"/>
                  </a:lnTo>
                  <a:lnTo>
                    <a:pt x="53951" y="4023"/>
                  </a:lnTo>
                  <a:close/>
                  <a:moveTo>
                    <a:pt x="64997" y="4845"/>
                  </a:moveTo>
                  <a:lnTo>
                    <a:pt x="64981" y="5076"/>
                  </a:lnTo>
                  <a:lnTo>
                    <a:pt x="75794" y="5882"/>
                  </a:lnTo>
                  <a:lnTo>
                    <a:pt x="75810" y="5649"/>
                  </a:lnTo>
                  <a:lnTo>
                    <a:pt x="64997" y="4845"/>
                  </a:lnTo>
                  <a:close/>
                  <a:moveTo>
                    <a:pt x="76035" y="5665"/>
                  </a:moveTo>
                  <a:lnTo>
                    <a:pt x="76019" y="5898"/>
                  </a:lnTo>
                  <a:lnTo>
                    <a:pt x="86832" y="6702"/>
                  </a:lnTo>
                  <a:lnTo>
                    <a:pt x="86855" y="6479"/>
                  </a:lnTo>
                  <a:lnTo>
                    <a:pt x="76035" y="5665"/>
                  </a:lnTo>
                  <a:close/>
                  <a:moveTo>
                    <a:pt x="87080" y="6495"/>
                  </a:moveTo>
                  <a:lnTo>
                    <a:pt x="87064" y="6718"/>
                  </a:lnTo>
                  <a:lnTo>
                    <a:pt x="97877" y="7532"/>
                  </a:lnTo>
                  <a:lnTo>
                    <a:pt x="97893" y="7299"/>
                  </a:lnTo>
                  <a:lnTo>
                    <a:pt x="87080" y="6495"/>
                  </a:lnTo>
                  <a:close/>
                  <a:moveTo>
                    <a:pt x="98126" y="7315"/>
                  </a:moveTo>
                  <a:lnTo>
                    <a:pt x="98110" y="7548"/>
                  </a:lnTo>
                  <a:lnTo>
                    <a:pt x="108923" y="8352"/>
                  </a:lnTo>
                  <a:lnTo>
                    <a:pt x="108939" y="8121"/>
                  </a:lnTo>
                  <a:lnTo>
                    <a:pt x="98126" y="7315"/>
                  </a:lnTo>
                  <a:close/>
                  <a:moveTo>
                    <a:pt x="109172" y="8137"/>
                  </a:moveTo>
                  <a:lnTo>
                    <a:pt x="109156" y="8370"/>
                  </a:lnTo>
                  <a:lnTo>
                    <a:pt x="119969" y="9174"/>
                  </a:lnTo>
                  <a:lnTo>
                    <a:pt x="119984" y="8949"/>
                  </a:lnTo>
                  <a:lnTo>
                    <a:pt x="109172" y="8137"/>
                  </a:lnTo>
                  <a:close/>
                  <a:moveTo>
                    <a:pt x="120209" y="8967"/>
                  </a:moveTo>
                  <a:lnTo>
                    <a:pt x="120191" y="9190"/>
                  </a:lnTo>
                  <a:lnTo>
                    <a:pt x="131006" y="10002"/>
                  </a:lnTo>
                  <a:lnTo>
                    <a:pt x="131022" y="9771"/>
                  </a:lnTo>
                  <a:lnTo>
                    <a:pt x="120209" y="8967"/>
                  </a:lnTo>
                  <a:close/>
                  <a:moveTo>
                    <a:pt x="131255" y="9787"/>
                  </a:moveTo>
                  <a:lnTo>
                    <a:pt x="131237" y="10019"/>
                  </a:lnTo>
                  <a:lnTo>
                    <a:pt x="142052" y="10823"/>
                  </a:lnTo>
                  <a:lnTo>
                    <a:pt x="142068" y="10591"/>
                  </a:lnTo>
                  <a:lnTo>
                    <a:pt x="131255" y="9787"/>
                  </a:lnTo>
                  <a:close/>
                  <a:moveTo>
                    <a:pt x="142301" y="10609"/>
                  </a:moveTo>
                  <a:lnTo>
                    <a:pt x="142283" y="10839"/>
                  </a:lnTo>
                  <a:lnTo>
                    <a:pt x="153098" y="11643"/>
                  </a:lnTo>
                  <a:lnTo>
                    <a:pt x="153113" y="11421"/>
                  </a:lnTo>
                  <a:lnTo>
                    <a:pt x="142301" y="10609"/>
                  </a:lnTo>
                  <a:close/>
                  <a:moveTo>
                    <a:pt x="153346" y="11436"/>
                  </a:moveTo>
                  <a:lnTo>
                    <a:pt x="153328" y="11661"/>
                  </a:lnTo>
                  <a:lnTo>
                    <a:pt x="164143" y="12473"/>
                  </a:lnTo>
                  <a:lnTo>
                    <a:pt x="164159" y="12240"/>
                  </a:lnTo>
                  <a:lnTo>
                    <a:pt x="153346" y="11436"/>
                  </a:lnTo>
                  <a:close/>
                  <a:moveTo>
                    <a:pt x="164384" y="12258"/>
                  </a:moveTo>
                  <a:lnTo>
                    <a:pt x="164366" y="12489"/>
                  </a:lnTo>
                  <a:lnTo>
                    <a:pt x="175181" y="13295"/>
                  </a:lnTo>
                  <a:lnTo>
                    <a:pt x="175197" y="13062"/>
                  </a:lnTo>
                  <a:lnTo>
                    <a:pt x="164384" y="12258"/>
                  </a:lnTo>
                  <a:close/>
                  <a:moveTo>
                    <a:pt x="175430" y="13078"/>
                  </a:moveTo>
                  <a:lnTo>
                    <a:pt x="175412" y="13311"/>
                  </a:lnTo>
                  <a:lnTo>
                    <a:pt x="186227" y="14115"/>
                  </a:lnTo>
                  <a:lnTo>
                    <a:pt x="186242" y="13892"/>
                  </a:lnTo>
                  <a:lnTo>
                    <a:pt x="175430" y="13078"/>
                  </a:lnTo>
                  <a:close/>
                  <a:moveTo>
                    <a:pt x="186475" y="13908"/>
                  </a:moveTo>
                  <a:lnTo>
                    <a:pt x="186457" y="14131"/>
                  </a:lnTo>
                  <a:lnTo>
                    <a:pt x="197272" y="14945"/>
                  </a:lnTo>
                  <a:lnTo>
                    <a:pt x="197288" y="14712"/>
                  </a:lnTo>
                  <a:lnTo>
                    <a:pt x="186475" y="13908"/>
                  </a:lnTo>
                  <a:close/>
                  <a:moveTo>
                    <a:pt x="197521" y="14728"/>
                  </a:moveTo>
                  <a:lnTo>
                    <a:pt x="197495" y="14961"/>
                  </a:lnTo>
                  <a:lnTo>
                    <a:pt x="208318" y="15765"/>
                  </a:lnTo>
                  <a:lnTo>
                    <a:pt x="208334" y="15534"/>
                  </a:lnTo>
                  <a:lnTo>
                    <a:pt x="197521" y="14728"/>
                  </a:lnTo>
                  <a:close/>
                  <a:moveTo>
                    <a:pt x="208557" y="15550"/>
                  </a:moveTo>
                  <a:lnTo>
                    <a:pt x="208541" y="15783"/>
                  </a:lnTo>
                  <a:lnTo>
                    <a:pt x="219354" y="16587"/>
                  </a:lnTo>
                  <a:lnTo>
                    <a:pt x="219371" y="16362"/>
                  </a:lnTo>
                  <a:lnTo>
                    <a:pt x="208557" y="15550"/>
                  </a:lnTo>
                  <a:close/>
                  <a:moveTo>
                    <a:pt x="219602" y="16380"/>
                  </a:moveTo>
                  <a:lnTo>
                    <a:pt x="219586" y="16603"/>
                  </a:lnTo>
                  <a:lnTo>
                    <a:pt x="230399" y="17415"/>
                  </a:lnTo>
                  <a:lnTo>
                    <a:pt x="230417" y="17184"/>
                  </a:lnTo>
                  <a:lnTo>
                    <a:pt x="219602" y="16380"/>
                  </a:lnTo>
                  <a:close/>
                  <a:moveTo>
                    <a:pt x="230648" y="17200"/>
                  </a:moveTo>
                  <a:lnTo>
                    <a:pt x="230632" y="17433"/>
                  </a:lnTo>
                  <a:lnTo>
                    <a:pt x="241445" y="18237"/>
                  </a:lnTo>
                  <a:lnTo>
                    <a:pt x="241463" y="18004"/>
                  </a:lnTo>
                  <a:lnTo>
                    <a:pt x="230648" y="17200"/>
                  </a:lnTo>
                  <a:close/>
                  <a:moveTo>
                    <a:pt x="241686" y="18022"/>
                  </a:moveTo>
                  <a:lnTo>
                    <a:pt x="241670" y="18253"/>
                  </a:lnTo>
                  <a:lnTo>
                    <a:pt x="252483" y="19057"/>
                  </a:lnTo>
                  <a:lnTo>
                    <a:pt x="252508" y="18834"/>
                  </a:lnTo>
                  <a:lnTo>
                    <a:pt x="241686" y="18022"/>
                  </a:lnTo>
                  <a:close/>
                  <a:moveTo>
                    <a:pt x="252731" y="18850"/>
                  </a:moveTo>
                  <a:lnTo>
                    <a:pt x="252715" y="19075"/>
                  </a:lnTo>
                  <a:lnTo>
                    <a:pt x="263528" y="19887"/>
                  </a:lnTo>
                  <a:lnTo>
                    <a:pt x="263546" y="19654"/>
                  </a:lnTo>
                  <a:lnTo>
                    <a:pt x="252731" y="18850"/>
                  </a:lnTo>
                  <a:close/>
                  <a:moveTo>
                    <a:pt x="263777" y="19672"/>
                  </a:moveTo>
                  <a:lnTo>
                    <a:pt x="263761" y="19903"/>
                  </a:lnTo>
                  <a:lnTo>
                    <a:pt x="273288" y="20609"/>
                  </a:lnTo>
                  <a:lnTo>
                    <a:pt x="273306" y="20384"/>
                  </a:lnTo>
                  <a:lnTo>
                    <a:pt x="263777"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4" name="Google Shape;17974;p44"/>
            <p:cNvSpPr/>
            <p:nvPr/>
          </p:nvSpPr>
          <p:spPr>
            <a:xfrm>
              <a:off x="538075" y="3851225"/>
              <a:ext cx="6250" cy="6250"/>
            </a:xfrm>
            <a:custGeom>
              <a:avLst/>
              <a:gdLst/>
              <a:ahLst/>
              <a:cxnLst/>
              <a:rect l="l" t="t" r="r" b="b"/>
              <a:pathLst>
                <a:path w="250" h="250" extrusionOk="0">
                  <a:moveTo>
                    <a:pt x="19" y="0"/>
                  </a:moveTo>
                  <a:lnTo>
                    <a:pt x="1" y="231"/>
                  </a:lnTo>
                  <a:lnTo>
                    <a:pt x="234" y="24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5" name="Google Shape;17975;p44"/>
            <p:cNvSpPr/>
            <p:nvPr/>
          </p:nvSpPr>
          <p:spPr>
            <a:xfrm>
              <a:off x="814225" y="3871925"/>
              <a:ext cx="6250" cy="6050"/>
            </a:xfrm>
            <a:custGeom>
              <a:avLst/>
              <a:gdLst/>
              <a:ahLst/>
              <a:cxnLst/>
              <a:rect l="l" t="t" r="r" b="b"/>
              <a:pathLst>
                <a:path w="250" h="242" extrusionOk="0">
                  <a:moveTo>
                    <a:pt x="19" y="0"/>
                  </a:moveTo>
                  <a:lnTo>
                    <a:pt x="1" y="225"/>
                  </a:lnTo>
                  <a:lnTo>
                    <a:pt x="233" y="241"/>
                  </a:lnTo>
                  <a:lnTo>
                    <a:pt x="249"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6" name="Google Shape;17976;p44"/>
            <p:cNvSpPr/>
            <p:nvPr/>
          </p:nvSpPr>
          <p:spPr>
            <a:xfrm>
              <a:off x="1090375" y="3892475"/>
              <a:ext cx="6250" cy="6225"/>
            </a:xfrm>
            <a:custGeom>
              <a:avLst/>
              <a:gdLst/>
              <a:ahLst/>
              <a:cxnLst/>
              <a:rect l="l" t="t" r="r" b="b"/>
              <a:pathLst>
                <a:path w="250" h="249" extrusionOk="0">
                  <a:moveTo>
                    <a:pt x="18" y="0"/>
                  </a:moveTo>
                  <a:lnTo>
                    <a:pt x="0" y="231"/>
                  </a:lnTo>
                  <a:lnTo>
                    <a:pt x="225"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7" name="Google Shape;17977;p44"/>
            <p:cNvSpPr/>
            <p:nvPr/>
          </p:nvSpPr>
          <p:spPr>
            <a:xfrm>
              <a:off x="1366500" y="3912975"/>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8" name="Google Shape;17978;p44"/>
            <p:cNvSpPr/>
            <p:nvPr/>
          </p:nvSpPr>
          <p:spPr>
            <a:xfrm>
              <a:off x="1642450" y="3933725"/>
              <a:ext cx="6250" cy="6025"/>
            </a:xfrm>
            <a:custGeom>
              <a:avLst/>
              <a:gdLst/>
              <a:ahLst/>
              <a:cxnLst/>
              <a:rect l="l" t="t" r="r" b="b"/>
              <a:pathLst>
                <a:path w="250" h="241" extrusionOk="0">
                  <a:moveTo>
                    <a:pt x="17" y="0"/>
                  </a:moveTo>
                  <a:lnTo>
                    <a:pt x="1" y="223"/>
                  </a:lnTo>
                  <a:lnTo>
                    <a:pt x="233"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9" name="Google Shape;17979;p44"/>
            <p:cNvSpPr/>
            <p:nvPr/>
          </p:nvSpPr>
          <p:spPr>
            <a:xfrm>
              <a:off x="1918600" y="3954200"/>
              <a:ext cx="6250" cy="6250"/>
            </a:xfrm>
            <a:custGeom>
              <a:avLst/>
              <a:gdLst/>
              <a:ahLst/>
              <a:cxnLst/>
              <a:rect l="l" t="t" r="r" b="b"/>
              <a:pathLst>
                <a:path w="250" h="250" extrusionOk="0">
                  <a:moveTo>
                    <a:pt x="16" y="1"/>
                  </a:moveTo>
                  <a:lnTo>
                    <a:pt x="0" y="234"/>
                  </a:lnTo>
                  <a:lnTo>
                    <a:pt x="233"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0" name="Google Shape;17980;p44"/>
            <p:cNvSpPr/>
            <p:nvPr/>
          </p:nvSpPr>
          <p:spPr>
            <a:xfrm>
              <a:off x="2194725" y="3974750"/>
              <a:ext cx="6050" cy="6250"/>
            </a:xfrm>
            <a:custGeom>
              <a:avLst/>
              <a:gdLst/>
              <a:ahLst/>
              <a:cxnLst/>
              <a:rect l="l" t="t" r="r" b="b"/>
              <a:pathLst>
                <a:path w="242" h="250" extrusionOk="0">
                  <a:moveTo>
                    <a:pt x="17" y="1"/>
                  </a:moveTo>
                  <a:lnTo>
                    <a:pt x="1" y="234"/>
                  </a:lnTo>
                  <a:lnTo>
                    <a:pt x="226" y="250"/>
                  </a:lnTo>
                  <a:lnTo>
                    <a:pt x="242"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1" name="Google Shape;17981;p44"/>
            <p:cNvSpPr/>
            <p:nvPr/>
          </p:nvSpPr>
          <p:spPr>
            <a:xfrm>
              <a:off x="2470675" y="3995500"/>
              <a:ext cx="6250" cy="6000"/>
            </a:xfrm>
            <a:custGeom>
              <a:avLst/>
              <a:gdLst/>
              <a:ahLst/>
              <a:cxnLst/>
              <a:rect l="l" t="t" r="r" b="b"/>
              <a:pathLst>
                <a:path w="250" h="240" extrusionOk="0">
                  <a:moveTo>
                    <a:pt x="24" y="1"/>
                  </a:moveTo>
                  <a:lnTo>
                    <a:pt x="1" y="224"/>
                  </a:lnTo>
                  <a:lnTo>
                    <a:pt x="233" y="24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2" name="Google Shape;17982;p44"/>
            <p:cNvSpPr/>
            <p:nvPr/>
          </p:nvSpPr>
          <p:spPr>
            <a:xfrm>
              <a:off x="2746825" y="4016000"/>
              <a:ext cx="6250" cy="6250"/>
            </a:xfrm>
            <a:custGeom>
              <a:avLst/>
              <a:gdLst/>
              <a:ahLst/>
              <a:cxnLst/>
              <a:rect l="l" t="t" r="r" b="b"/>
              <a:pathLst>
                <a:path w="250" h="250" extrusionOk="0">
                  <a:moveTo>
                    <a:pt x="16" y="1"/>
                  </a:moveTo>
                  <a:lnTo>
                    <a:pt x="0" y="234"/>
                  </a:lnTo>
                  <a:lnTo>
                    <a:pt x="233" y="250"/>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3" name="Google Shape;17983;p44"/>
            <p:cNvSpPr/>
            <p:nvPr/>
          </p:nvSpPr>
          <p:spPr>
            <a:xfrm>
              <a:off x="3022950" y="4036550"/>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4" name="Google Shape;17984;p44"/>
            <p:cNvSpPr/>
            <p:nvPr/>
          </p:nvSpPr>
          <p:spPr>
            <a:xfrm>
              <a:off x="3299100" y="4057250"/>
              <a:ext cx="6050" cy="6050"/>
            </a:xfrm>
            <a:custGeom>
              <a:avLst/>
              <a:gdLst/>
              <a:ahLst/>
              <a:cxnLst/>
              <a:rect l="l" t="t" r="r" b="b"/>
              <a:pathLst>
                <a:path w="242" h="242" extrusionOk="0">
                  <a:moveTo>
                    <a:pt x="16" y="1"/>
                  </a:moveTo>
                  <a:lnTo>
                    <a:pt x="1" y="226"/>
                  </a:lnTo>
                  <a:lnTo>
                    <a:pt x="223" y="242"/>
                  </a:lnTo>
                  <a:lnTo>
                    <a:pt x="241"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5" name="Google Shape;17985;p44"/>
            <p:cNvSpPr/>
            <p:nvPr/>
          </p:nvSpPr>
          <p:spPr>
            <a:xfrm>
              <a:off x="3575050" y="4077800"/>
              <a:ext cx="6250" cy="6250"/>
            </a:xfrm>
            <a:custGeom>
              <a:avLst/>
              <a:gdLst/>
              <a:ahLst/>
              <a:cxnLst/>
              <a:rect l="l" t="t" r="r" b="b"/>
              <a:pathLst>
                <a:path w="250" h="250" extrusionOk="0">
                  <a:moveTo>
                    <a:pt x="16" y="1"/>
                  </a:moveTo>
                  <a:lnTo>
                    <a:pt x="0" y="232"/>
                  </a:lnTo>
                  <a:lnTo>
                    <a:pt x="231" y="249"/>
                  </a:lnTo>
                  <a:lnTo>
                    <a:pt x="249"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6" name="Google Shape;17986;p44"/>
            <p:cNvSpPr/>
            <p:nvPr/>
          </p:nvSpPr>
          <p:spPr>
            <a:xfrm>
              <a:off x="3851175" y="4098300"/>
              <a:ext cx="6250" cy="6250"/>
            </a:xfrm>
            <a:custGeom>
              <a:avLst/>
              <a:gdLst/>
              <a:ahLst/>
              <a:cxnLst/>
              <a:rect l="l" t="t" r="r" b="b"/>
              <a:pathLst>
                <a:path w="250" h="250" extrusionOk="0">
                  <a:moveTo>
                    <a:pt x="17" y="1"/>
                  </a:moveTo>
                  <a:lnTo>
                    <a:pt x="1" y="233"/>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7" name="Google Shape;17987;p44"/>
            <p:cNvSpPr/>
            <p:nvPr/>
          </p:nvSpPr>
          <p:spPr>
            <a:xfrm>
              <a:off x="4127325" y="4119050"/>
              <a:ext cx="6250" cy="6050"/>
            </a:xfrm>
            <a:custGeom>
              <a:avLst/>
              <a:gdLst/>
              <a:ahLst/>
              <a:cxnLst/>
              <a:rect l="l" t="t" r="r" b="b"/>
              <a:pathLst>
                <a:path w="250" h="242" extrusionOk="0">
                  <a:moveTo>
                    <a:pt x="16" y="1"/>
                  </a:moveTo>
                  <a:lnTo>
                    <a:pt x="1" y="223"/>
                  </a:lnTo>
                  <a:lnTo>
                    <a:pt x="231" y="241"/>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8" name="Google Shape;17988;p44"/>
            <p:cNvSpPr/>
            <p:nvPr/>
          </p:nvSpPr>
          <p:spPr>
            <a:xfrm>
              <a:off x="4403475" y="4139550"/>
              <a:ext cx="6050" cy="6250"/>
            </a:xfrm>
            <a:custGeom>
              <a:avLst/>
              <a:gdLst/>
              <a:ahLst/>
              <a:cxnLst/>
              <a:rect l="l" t="t" r="r" b="b"/>
              <a:pathLst>
                <a:path w="242" h="250"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9" name="Google Shape;17989;p44"/>
            <p:cNvSpPr/>
            <p:nvPr/>
          </p:nvSpPr>
          <p:spPr>
            <a:xfrm>
              <a:off x="4679400" y="4160100"/>
              <a:ext cx="6250" cy="6250"/>
            </a:xfrm>
            <a:custGeom>
              <a:avLst/>
              <a:gdLst/>
              <a:ahLst/>
              <a:cxnLst/>
              <a:rect l="l" t="t" r="r" b="b"/>
              <a:pathLst>
                <a:path w="250" h="250"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0" name="Google Shape;17990;p44"/>
            <p:cNvSpPr/>
            <p:nvPr/>
          </p:nvSpPr>
          <p:spPr>
            <a:xfrm>
              <a:off x="4955550" y="4180850"/>
              <a:ext cx="6250" cy="6000"/>
            </a:xfrm>
            <a:custGeom>
              <a:avLst/>
              <a:gdLst/>
              <a:ahLst/>
              <a:cxnLst/>
              <a:rect l="l" t="t" r="r" b="b"/>
              <a:pathLst>
                <a:path w="250" h="240" extrusionOk="0">
                  <a:moveTo>
                    <a:pt x="16" y="0"/>
                  </a:moveTo>
                  <a:lnTo>
                    <a:pt x="1"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1" name="Google Shape;17991;p44"/>
            <p:cNvSpPr/>
            <p:nvPr/>
          </p:nvSpPr>
          <p:spPr>
            <a:xfrm>
              <a:off x="5231700" y="4201350"/>
              <a:ext cx="6225" cy="6250"/>
            </a:xfrm>
            <a:custGeom>
              <a:avLst/>
              <a:gdLst/>
              <a:ahLst/>
              <a:cxnLst/>
              <a:rect l="l" t="t" r="r" b="b"/>
              <a:pathLst>
                <a:path w="249" h="250"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2" name="Google Shape;17992;p44"/>
            <p:cNvSpPr/>
            <p:nvPr/>
          </p:nvSpPr>
          <p:spPr>
            <a:xfrm>
              <a:off x="5507825" y="4221900"/>
              <a:ext cx="6000" cy="6250"/>
            </a:xfrm>
            <a:custGeom>
              <a:avLst/>
              <a:gdLst/>
              <a:ahLst/>
              <a:cxnLst/>
              <a:rect l="l" t="t" r="r" b="b"/>
              <a:pathLst>
                <a:path w="240" h="250" extrusionOk="0">
                  <a:moveTo>
                    <a:pt x="17" y="0"/>
                  </a:moveTo>
                  <a:lnTo>
                    <a:pt x="1" y="231"/>
                  </a:lnTo>
                  <a:lnTo>
                    <a:pt x="224" y="249"/>
                  </a:lnTo>
                  <a:lnTo>
                    <a:pt x="24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3" name="Google Shape;17993;p44"/>
            <p:cNvSpPr/>
            <p:nvPr/>
          </p:nvSpPr>
          <p:spPr>
            <a:xfrm>
              <a:off x="5783725" y="4242600"/>
              <a:ext cx="6250" cy="6025"/>
            </a:xfrm>
            <a:custGeom>
              <a:avLst/>
              <a:gdLst/>
              <a:ahLst/>
              <a:cxnLst/>
              <a:rect l="l" t="t" r="r" b="b"/>
              <a:pathLst>
                <a:path w="250" h="241" extrusionOk="0">
                  <a:moveTo>
                    <a:pt x="18" y="0"/>
                  </a:moveTo>
                  <a:lnTo>
                    <a:pt x="1" y="225"/>
                  </a:lnTo>
                  <a:lnTo>
                    <a:pt x="233" y="241"/>
                  </a:lnTo>
                  <a:lnTo>
                    <a:pt x="249"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4" name="Google Shape;17994;p44"/>
            <p:cNvSpPr/>
            <p:nvPr/>
          </p:nvSpPr>
          <p:spPr>
            <a:xfrm>
              <a:off x="6059875" y="4263150"/>
              <a:ext cx="6225" cy="6225"/>
            </a:xfrm>
            <a:custGeom>
              <a:avLst/>
              <a:gdLst/>
              <a:ahLst/>
              <a:cxnLst/>
              <a:rect l="l" t="t" r="r" b="b"/>
              <a:pathLst>
                <a:path w="249" h="249"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5" name="Google Shape;17995;p44"/>
            <p:cNvSpPr/>
            <p:nvPr/>
          </p:nvSpPr>
          <p:spPr>
            <a:xfrm>
              <a:off x="6336000" y="4283650"/>
              <a:ext cx="6050" cy="6225"/>
            </a:xfrm>
            <a:custGeom>
              <a:avLst/>
              <a:gdLst/>
              <a:ahLst/>
              <a:cxnLst/>
              <a:rect l="l" t="t" r="r" b="b"/>
              <a:pathLst>
                <a:path w="242" h="249" extrusionOk="0">
                  <a:moveTo>
                    <a:pt x="19" y="0"/>
                  </a:moveTo>
                  <a:lnTo>
                    <a:pt x="1" y="233"/>
                  </a:lnTo>
                  <a:lnTo>
                    <a:pt x="226" y="249"/>
                  </a:lnTo>
                  <a:lnTo>
                    <a:pt x="242"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6" name="Google Shape;17996;p44"/>
            <p:cNvSpPr/>
            <p:nvPr/>
          </p:nvSpPr>
          <p:spPr>
            <a:xfrm>
              <a:off x="6611950" y="4304400"/>
              <a:ext cx="6250" cy="6025"/>
            </a:xfrm>
            <a:custGeom>
              <a:avLst/>
              <a:gdLst/>
              <a:ahLst/>
              <a:cxnLst/>
              <a:rect l="l" t="t" r="r" b="b"/>
              <a:pathLst>
                <a:path w="250" h="241" extrusionOk="0">
                  <a:moveTo>
                    <a:pt x="26" y="0"/>
                  </a:moveTo>
                  <a:lnTo>
                    <a:pt x="1" y="223"/>
                  </a:lnTo>
                  <a:lnTo>
                    <a:pt x="233" y="241"/>
                  </a:lnTo>
                  <a:lnTo>
                    <a:pt x="249" y="16"/>
                  </a:lnTo>
                  <a:lnTo>
                    <a:pt x="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7" name="Google Shape;17997;p44"/>
            <p:cNvSpPr/>
            <p:nvPr/>
          </p:nvSpPr>
          <p:spPr>
            <a:xfrm>
              <a:off x="6888100" y="4324875"/>
              <a:ext cx="6225" cy="6250"/>
            </a:xfrm>
            <a:custGeom>
              <a:avLst/>
              <a:gdLst/>
              <a:ahLst/>
              <a:cxnLst/>
              <a:rect l="l" t="t" r="r" b="b"/>
              <a:pathLst>
                <a:path w="249"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8" name="Google Shape;17998;p44"/>
            <p:cNvSpPr/>
            <p:nvPr/>
          </p:nvSpPr>
          <p:spPr>
            <a:xfrm>
              <a:off x="279350" y="4109500"/>
              <a:ext cx="6832675" cy="515425"/>
            </a:xfrm>
            <a:custGeom>
              <a:avLst/>
              <a:gdLst/>
              <a:ahLst/>
              <a:cxnLst/>
              <a:rect l="l" t="t" r="r" b="b"/>
              <a:pathLst>
                <a:path w="273307" h="20617" extrusionOk="0">
                  <a:moveTo>
                    <a:pt x="19" y="0"/>
                  </a:moveTo>
                  <a:lnTo>
                    <a:pt x="1" y="233"/>
                  </a:lnTo>
                  <a:lnTo>
                    <a:pt x="9530" y="946"/>
                  </a:lnTo>
                  <a:lnTo>
                    <a:pt x="9546" y="715"/>
                  </a:lnTo>
                  <a:lnTo>
                    <a:pt x="19" y="0"/>
                  </a:lnTo>
                  <a:close/>
                  <a:moveTo>
                    <a:pt x="9779" y="731"/>
                  </a:moveTo>
                  <a:lnTo>
                    <a:pt x="9761" y="964"/>
                  </a:lnTo>
                  <a:lnTo>
                    <a:pt x="20576" y="1768"/>
                  </a:lnTo>
                  <a:lnTo>
                    <a:pt x="20592" y="1535"/>
                  </a:lnTo>
                  <a:lnTo>
                    <a:pt x="9779" y="731"/>
                  </a:lnTo>
                  <a:close/>
                  <a:moveTo>
                    <a:pt x="20816" y="1561"/>
                  </a:moveTo>
                  <a:lnTo>
                    <a:pt x="20799" y="1784"/>
                  </a:lnTo>
                  <a:lnTo>
                    <a:pt x="31613" y="2588"/>
                  </a:lnTo>
                  <a:lnTo>
                    <a:pt x="31637" y="2365"/>
                  </a:lnTo>
                  <a:lnTo>
                    <a:pt x="20816" y="1561"/>
                  </a:lnTo>
                  <a:close/>
                  <a:moveTo>
                    <a:pt x="31862" y="2381"/>
                  </a:moveTo>
                  <a:lnTo>
                    <a:pt x="31844" y="2614"/>
                  </a:lnTo>
                  <a:lnTo>
                    <a:pt x="42659" y="3418"/>
                  </a:lnTo>
                  <a:lnTo>
                    <a:pt x="42675" y="3185"/>
                  </a:lnTo>
                  <a:lnTo>
                    <a:pt x="31862" y="2381"/>
                  </a:lnTo>
                  <a:close/>
                  <a:moveTo>
                    <a:pt x="42908" y="3203"/>
                  </a:moveTo>
                  <a:lnTo>
                    <a:pt x="42890" y="3434"/>
                  </a:lnTo>
                  <a:lnTo>
                    <a:pt x="53705" y="4238"/>
                  </a:lnTo>
                  <a:lnTo>
                    <a:pt x="53721" y="4007"/>
                  </a:lnTo>
                  <a:lnTo>
                    <a:pt x="42908" y="3203"/>
                  </a:lnTo>
                  <a:close/>
                  <a:moveTo>
                    <a:pt x="53953" y="4031"/>
                  </a:moveTo>
                  <a:lnTo>
                    <a:pt x="53936" y="4255"/>
                  </a:lnTo>
                  <a:lnTo>
                    <a:pt x="64750" y="5060"/>
                  </a:lnTo>
                  <a:lnTo>
                    <a:pt x="64766" y="4835"/>
                  </a:lnTo>
                  <a:lnTo>
                    <a:pt x="53953" y="4031"/>
                  </a:lnTo>
                  <a:close/>
                  <a:moveTo>
                    <a:pt x="64989" y="4853"/>
                  </a:moveTo>
                  <a:lnTo>
                    <a:pt x="64973" y="5075"/>
                  </a:lnTo>
                  <a:lnTo>
                    <a:pt x="75786" y="5889"/>
                  </a:lnTo>
                  <a:lnTo>
                    <a:pt x="75804" y="5657"/>
                  </a:lnTo>
                  <a:lnTo>
                    <a:pt x="64989" y="4853"/>
                  </a:lnTo>
                  <a:close/>
                  <a:moveTo>
                    <a:pt x="76035" y="5672"/>
                  </a:moveTo>
                  <a:lnTo>
                    <a:pt x="76019" y="5905"/>
                  </a:lnTo>
                  <a:lnTo>
                    <a:pt x="86832" y="6709"/>
                  </a:lnTo>
                  <a:lnTo>
                    <a:pt x="86850" y="6477"/>
                  </a:lnTo>
                  <a:lnTo>
                    <a:pt x="76035" y="5672"/>
                  </a:lnTo>
                  <a:close/>
                  <a:moveTo>
                    <a:pt x="87080" y="6494"/>
                  </a:moveTo>
                  <a:lnTo>
                    <a:pt x="87064" y="6725"/>
                  </a:lnTo>
                  <a:lnTo>
                    <a:pt x="97877" y="7531"/>
                  </a:lnTo>
                  <a:lnTo>
                    <a:pt x="97895" y="7306"/>
                  </a:lnTo>
                  <a:lnTo>
                    <a:pt x="87080" y="6494"/>
                  </a:lnTo>
                  <a:close/>
                  <a:moveTo>
                    <a:pt x="98126" y="7322"/>
                  </a:moveTo>
                  <a:lnTo>
                    <a:pt x="98110" y="7547"/>
                  </a:lnTo>
                  <a:lnTo>
                    <a:pt x="108923" y="8359"/>
                  </a:lnTo>
                  <a:lnTo>
                    <a:pt x="108941" y="8128"/>
                  </a:lnTo>
                  <a:lnTo>
                    <a:pt x="98126" y="7322"/>
                  </a:lnTo>
                  <a:close/>
                  <a:moveTo>
                    <a:pt x="109164" y="8144"/>
                  </a:moveTo>
                  <a:lnTo>
                    <a:pt x="109148" y="8377"/>
                  </a:lnTo>
                  <a:lnTo>
                    <a:pt x="119961" y="9181"/>
                  </a:lnTo>
                  <a:lnTo>
                    <a:pt x="119979" y="8948"/>
                  </a:lnTo>
                  <a:lnTo>
                    <a:pt x="109164" y="8144"/>
                  </a:lnTo>
                  <a:close/>
                  <a:moveTo>
                    <a:pt x="120209" y="8964"/>
                  </a:moveTo>
                  <a:lnTo>
                    <a:pt x="120193" y="9197"/>
                  </a:lnTo>
                  <a:lnTo>
                    <a:pt x="131006" y="10001"/>
                  </a:lnTo>
                  <a:lnTo>
                    <a:pt x="131024" y="9778"/>
                  </a:lnTo>
                  <a:lnTo>
                    <a:pt x="120209" y="8964"/>
                  </a:lnTo>
                  <a:close/>
                  <a:moveTo>
                    <a:pt x="131255" y="9794"/>
                  </a:moveTo>
                  <a:lnTo>
                    <a:pt x="131239" y="10019"/>
                  </a:lnTo>
                  <a:lnTo>
                    <a:pt x="142052" y="10831"/>
                  </a:lnTo>
                  <a:lnTo>
                    <a:pt x="142070" y="10598"/>
                  </a:lnTo>
                  <a:lnTo>
                    <a:pt x="131255" y="9794"/>
                  </a:lnTo>
                  <a:close/>
                  <a:moveTo>
                    <a:pt x="142301" y="10616"/>
                  </a:moveTo>
                  <a:lnTo>
                    <a:pt x="142277" y="10847"/>
                  </a:lnTo>
                  <a:lnTo>
                    <a:pt x="153098" y="11651"/>
                  </a:lnTo>
                  <a:lnTo>
                    <a:pt x="153116" y="11420"/>
                  </a:lnTo>
                  <a:lnTo>
                    <a:pt x="142301" y="10616"/>
                  </a:lnTo>
                  <a:close/>
                  <a:moveTo>
                    <a:pt x="153338" y="11436"/>
                  </a:moveTo>
                  <a:lnTo>
                    <a:pt x="153322" y="11669"/>
                  </a:lnTo>
                  <a:lnTo>
                    <a:pt x="164135" y="12473"/>
                  </a:lnTo>
                  <a:lnTo>
                    <a:pt x="164151" y="12248"/>
                  </a:lnTo>
                  <a:lnTo>
                    <a:pt x="153338" y="11436"/>
                  </a:lnTo>
                  <a:close/>
                  <a:moveTo>
                    <a:pt x="164384" y="12266"/>
                  </a:moveTo>
                  <a:lnTo>
                    <a:pt x="164368" y="12489"/>
                  </a:lnTo>
                  <a:lnTo>
                    <a:pt x="175181" y="13303"/>
                  </a:lnTo>
                  <a:lnTo>
                    <a:pt x="175197" y="13070"/>
                  </a:lnTo>
                  <a:lnTo>
                    <a:pt x="164384" y="12266"/>
                  </a:lnTo>
                  <a:close/>
                  <a:moveTo>
                    <a:pt x="175430" y="13086"/>
                  </a:moveTo>
                  <a:lnTo>
                    <a:pt x="175414" y="13319"/>
                  </a:lnTo>
                  <a:lnTo>
                    <a:pt x="186227" y="14123"/>
                  </a:lnTo>
                  <a:lnTo>
                    <a:pt x="186243" y="13890"/>
                  </a:lnTo>
                  <a:lnTo>
                    <a:pt x="175430" y="13086"/>
                  </a:lnTo>
                  <a:close/>
                  <a:moveTo>
                    <a:pt x="186467" y="13908"/>
                  </a:moveTo>
                  <a:lnTo>
                    <a:pt x="186451" y="14139"/>
                  </a:lnTo>
                  <a:lnTo>
                    <a:pt x="197264" y="14945"/>
                  </a:lnTo>
                  <a:lnTo>
                    <a:pt x="197288" y="14720"/>
                  </a:lnTo>
                  <a:lnTo>
                    <a:pt x="186467" y="13908"/>
                  </a:lnTo>
                  <a:close/>
                  <a:moveTo>
                    <a:pt x="197513" y="14736"/>
                  </a:moveTo>
                  <a:lnTo>
                    <a:pt x="197497" y="14961"/>
                  </a:lnTo>
                  <a:lnTo>
                    <a:pt x="208310" y="15773"/>
                  </a:lnTo>
                  <a:lnTo>
                    <a:pt x="208326" y="15542"/>
                  </a:lnTo>
                  <a:lnTo>
                    <a:pt x="197513" y="14736"/>
                  </a:lnTo>
                  <a:close/>
                  <a:moveTo>
                    <a:pt x="208559" y="15558"/>
                  </a:moveTo>
                  <a:lnTo>
                    <a:pt x="208543" y="15791"/>
                  </a:lnTo>
                  <a:lnTo>
                    <a:pt x="219356" y="16595"/>
                  </a:lnTo>
                  <a:lnTo>
                    <a:pt x="219372" y="16362"/>
                  </a:lnTo>
                  <a:lnTo>
                    <a:pt x="208559" y="15558"/>
                  </a:lnTo>
                  <a:close/>
                  <a:moveTo>
                    <a:pt x="219604" y="16378"/>
                  </a:moveTo>
                  <a:lnTo>
                    <a:pt x="219588" y="16611"/>
                  </a:lnTo>
                  <a:lnTo>
                    <a:pt x="230401" y="17415"/>
                  </a:lnTo>
                  <a:lnTo>
                    <a:pt x="230417" y="17192"/>
                  </a:lnTo>
                  <a:lnTo>
                    <a:pt x="219604" y="16378"/>
                  </a:lnTo>
                  <a:close/>
                  <a:moveTo>
                    <a:pt x="230642" y="17208"/>
                  </a:moveTo>
                  <a:lnTo>
                    <a:pt x="230624" y="17433"/>
                  </a:lnTo>
                  <a:lnTo>
                    <a:pt x="241439" y="18245"/>
                  </a:lnTo>
                  <a:lnTo>
                    <a:pt x="241455" y="18012"/>
                  </a:lnTo>
                  <a:lnTo>
                    <a:pt x="230642" y="17208"/>
                  </a:lnTo>
                  <a:close/>
                  <a:moveTo>
                    <a:pt x="241688" y="18030"/>
                  </a:moveTo>
                  <a:lnTo>
                    <a:pt x="241670" y="18260"/>
                  </a:lnTo>
                  <a:lnTo>
                    <a:pt x="252485" y="19065"/>
                  </a:lnTo>
                  <a:lnTo>
                    <a:pt x="252501" y="18834"/>
                  </a:lnTo>
                  <a:lnTo>
                    <a:pt x="241688" y="18030"/>
                  </a:lnTo>
                  <a:close/>
                  <a:moveTo>
                    <a:pt x="252733" y="18850"/>
                  </a:moveTo>
                  <a:lnTo>
                    <a:pt x="252715" y="19082"/>
                  </a:lnTo>
                  <a:lnTo>
                    <a:pt x="263530" y="19886"/>
                  </a:lnTo>
                  <a:lnTo>
                    <a:pt x="263546" y="19662"/>
                  </a:lnTo>
                  <a:lnTo>
                    <a:pt x="252733" y="18850"/>
                  </a:lnTo>
                  <a:close/>
                  <a:moveTo>
                    <a:pt x="263779" y="19680"/>
                  </a:moveTo>
                  <a:lnTo>
                    <a:pt x="263761" y="19902"/>
                  </a:lnTo>
                  <a:lnTo>
                    <a:pt x="273290" y="20617"/>
                  </a:lnTo>
                  <a:lnTo>
                    <a:pt x="273306" y="20384"/>
                  </a:lnTo>
                  <a:lnTo>
                    <a:pt x="263779" y="1968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9" name="Google Shape;17999;p44"/>
            <p:cNvSpPr/>
            <p:nvPr/>
          </p:nvSpPr>
          <p:spPr>
            <a:xfrm>
              <a:off x="517575" y="4127350"/>
              <a:ext cx="6250" cy="6250"/>
            </a:xfrm>
            <a:custGeom>
              <a:avLst/>
              <a:gdLst/>
              <a:ahLst/>
              <a:cxnLst/>
              <a:rect l="l" t="t" r="r" b="b"/>
              <a:pathLst>
                <a:path w="250" h="250" extrusionOk="0">
                  <a:moveTo>
                    <a:pt x="17" y="1"/>
                  </a:moveTo>
                  <a:lnTo>
                    <a:pt x="1" y="232"/>
                  </a:lnTo>
                  <a:lnTo>
                    <a:pt x="232"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0" name="Google Shape;18000;p44"/>
            <p:cNvSpPr/>
            <p:nvPr/>
          </p:nvSpPr>
          <p:spPr>
            <a:xfrm>
              <a:off x="793725" y="4147850"/>
              <a:ext cx="6050" cy="6250"/>
            </a:xfrm>
            <a:custGeom>
              <a:avLst/>
              <a:gdLst/>
              <a:ahLst/>
              <a:cxnLst/>
              <a:rect l="l" t="t" r="r" b="b"/>
              <a:pathLst>
                <a:path w="242" h="250" extrusionOk="0">
                  <a:moveTo>
                    <a:pt x="17" y="1"/>
                  </a:moveTo>
                  <a:lnTo>
                    <a:pt x="1" y="234"/>
                  </a:lnTo>
                  <a:lnTo>
                    <a:pt x="224" y="250"/>
                  </a:lnTo>
                  <a:lnTo>
                    <a:pt x="241" y="2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1" name="Google Shape;18001;p44"/>
            <p:cNvSpPr/>
            <p:nvPr/>
          </p:nvSpPr>
          <p:spPr>
            <a:xfrm>
              <a:off x="1069675" y="4168600"/>
              <a:ext cx="6250" cy="6250"/>
            </a:xfrm>
            <a:custGeom>
              <a:avLst/>
              <a:gdLst/>
              <a:ahLst/>
              <a:cxnLst/>
              <a:rect l="l" t="t" r="r" b="b"/>
              <a:pathLst>
                <a:path w="250" h="250" extrusionOk="0">
                  <a:moveTo>
                    <a:pt x="24" y="1"/>
                  </a:moveTo>
                  <a:lnTo>
                    <a:pt x="0" y="224"/>
                  </a:lnTo>
                  <a:lnTo>
                    <a:pt x="231" y="250"/>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2" name="Google Shape;18002;p44"/>
            <p:cNvSpPr/>
            <p:nvPr/>
          </p:nvSpPr>
          <p:spPr>
            <a:xfrm>
              <a:off x="1345800" y="4189100"/>
              <a:ext cx="6250" cy="6250"/>
            </a:xfrm>
            <a:custGeom>
              <a:avLst/>
              <a:gdLst/>
              <a:ahLst/>
              <a:cxnLst/>
              <a:rect l="l" t="t" r="r" b="b"/>
              <a:pathLst>
                <a:path w="250" h="250" extrusionOk="0">
                  <a:moveTo>
                    <a:pt x="17" y="1"/>
                  </a:moveTo>
                  <a:lnTo>
                    <a:pt x="1" y="234"/>
                  </a:lnTo>
                  <a:lnTo>
                    <a:pt x="232" y="250"/>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3" name="Google Shape;18003;p44"/>
            <p:cNvSpPr/>
            <p:nvPr/>
          </p:nvSpPr>
          <p:spPr>
            <a:xfrm>
              <a:off x="1621950" y="4209650"/>
              <a:ext cx="6250" cy="6250"/>
            </a:xfrm>
            <a:custGeom>
              <a:avLst/>
              <a:gdLst/>
              <a:ahLst/>
              <a:cxnLst/>
              <a:rect l="l" t="t" r="r" b="b"/>
              <a:pathLst>
                <a:path w="250" h="250" extrusionOk="0">
                  <a:moveTo>
                    <a:pt x="17" y="1"/>
                  </a:moveTo>
                  <a:lnTo>
                    <a:pt x="1" y="232"/>
                  </a:lnTo>
                  <a:lnTo>
                    <a:pt x="232" y="249"/>
                  </a:lnTo>
                  <a:lnTo>
                    <a:pt x="249" y="25"/>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4" name="Google Shape;18004;p44"/>
            <p:cNvSpPr/>
            <p:nvPr/>
          </p:nvSpPr>
          <p:spPr>
            <a:xfrm>
              <a:off x="1898100" y="4230350"/>
              <a:ext cx="6000" cy="6050"/>
            </a:xfrm>
            <a:custGeom>
              <a:avLst/>
              <a:gdLst/>
              <a:ahLst/>
              <a:cxnLst/>
              <a:rect l="l" t="t" r="r" b="b"/>
              <a:pathLst>
                <a:path w="240" h="242" extrusionOk="0">
                  <a:moveTo>
                    <a:pt x="16" y="1"/>
                  </a:moveTo>
                  <a:lnTo>
                    <a:pt x="0" y="226"/>
                  </a:lnTo>
                  <a:lnTo>
                    <a:pt x="223" y="241"/>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5" name="Google Shape;18005;p44"/>
            <p:cNvSpPr/>
            <p:nvPr/>
          </p:nvSpPr>
          <p:spPr>
            <a:xfrm>
              <a:off x="2173975" y="4250900"/>
              <a:ext cx="6250" cy="6250"/>
            </a:xfrm>
            <a:custGeom>
              <a:avLst/>
              <a:gdLst/>
              <a:ahLst/>
              <a:cxnLst/>
              <a:rect l="l" t="t" r="r" b="b"/>
              <a:pathLst>
                <a:path w="250" h="250" extrusionOk="0">
                  <a:moveTo>
                    <a:pt x="19" y="1"/>
                  </a:moveTo>
                  <a:lnTo>
                    <a:pt x="1" y="233"/>
                  </a:lnTo>
                  <a:lnTo>
                    <a:pt x="234" y="249"/>
                  </a:lnTo>
                  <a:lnTo>
                    <a:pt x="250"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6" name="Google Shape;18006;p44"/>
            <p:cNvSpPr/>
            <p:nvPr/>
          </p:nvSpPr>
          <p:spPr>
            <a:xfrm>
              <a:off x="2450125" y="4271400"/>
              <a:ext cx="6250" cy="6250"/>
            </a:xfrm>
            <a:custGeom>
              <a:avLst/>
              <a:gdLst/>
              <a:ahLst/>
              <a:cxnLst/>
              <a:rect l="l" t="t" r="r" b="b"/>
              <a:pathLst>
                <a:path w="250" h="250" extrusionOk="0">
                  <a:moveTo>
                    <a:pt x="19" y="1"/>
                  </a:moveTo>
                  <a:lnTo>
                    <a:pt x="1" y="233"/>
                  </a:lnTo>
                  <a:lnTo>
                    <a:pt x="233" y="249"/>
                  </a:lnTo>
                  <a:lnTo>
                    <a:pt x="249" y="18"/>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7" name="Google Shape;18007;p44"/>
            <p:cNvSpPr/>
            <p:nvPr/>
          </p:nvSpPr>
          <p:spPr>
            <a:xfrm>
              <a:off x="2726275" y="4292150"/>
              <a:ext cx="6250" cy="6050"/>
            </a:xfrm>
            <a:custGeom>
              <a:avLst/>
              <a:gdLst/>
              <a:ahLst/>
              <a:cxnLst/>
              <a:rect l="l" t="t" r="r" b="b"/>
              <a:pathLst>
                <a:path w="250" h="242" extrusionOk="0">
                  <a:moveTo>
                    <a:pt x="18" y="0"/>
                  </a:moveTo>
                  <a:lnTo>
                    <a:pt x="0" y="225"/>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8" name="Google Shape;18008;p44"/>
            <p:cNvSpPr/>
            <p:nvPr/>
          </p:nvSpPr>
          <p:spPr>
            <a:xfrm>
              <a:off x="3002400" y="4312700"/>
              <a:ext cx="6050" cy="6250"/>
            </a:xfrm>
            <a:custGeom>
              <a:avLst/>
              <a:gdLst/>
              <a:ahLst/>
              <a:cxnLst/>
              <a:rect l="l" t="t" r="r" b="b"/>
              <a:pathLst>
                <a:path w="242" h="250" extrusionOk="0">
                  <a:moveTo>
                    <a:pt x="19" y="0"/>
                  </a:moveTo>
                  <a:lnTo>
                    <a:pt x="1" y="231"/>
                  </a:lnTo>
                  <a:lnTo>
                    <a:pt x="226" y="249"/>
                  </a:lnTo>
                  <a:lnTo>
                    <a:pt x="242"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9" name="Google Shape;18009;p44"/>
            <p:cNvSpPr/>
            <p:nvPr/>
          </p:nvSpPr>
          <p:spPr>
            <a:xfrm>
              <a:off x="3278350" y="4333200"/>
              <a:ext cx="6250" cy="6250"/>
            </a:xfrm>
            <a:custGeom>
              <a:avLst/>
              <a:gdLst/>
              <a:ahLst/>
              <a:cxnLst/>
              <a:rect l="l" t="t" r="r" b="b"/>
              <a:pathLst>
                <a:path w="250" h="250" extrusionOk="0">
                  <a:moveTo>
                    <a:pt x="19" y="0"/>
                  </a:moveTo>
                  <a:lnTo>
                    <a:pt x="1" y="233"/>
                  </a:lnTo>
                  <a:lnTo>
                    <a:pt x="233"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0" name="Google Shape;18010;p44"/>
            <p:cNvSpPr/>
            <p:nvPr/>
          </p:nvSpPr>
          <p:spPr>
            <a:xfrm>
              <a:off x="3554500" y="4353950"/>
              <a:ext cx="6250" cy="6050"/>
            </a:xfrm>
            <a:custGeom>
              <a:avLst/>
              <a:gdLst/>
              <a:ahLst/>
              <a:cxnLst/>
              <a:rect l="l" t="t" r="r" b="b"/>
              <a:pathLst>
                <a:path w="250" h="242" extrusionOk="0">
                  <a:moveTo>
                    <a:pt x="18" y="0"/>
                  </a:moveTo>
                  <a:lnTo>
                    <a:pt x="0" y="223"/>
                  </a:lnTo>
                  <a:lnTo>
                    <a:pt x="233" y="241"/>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1" name="Google Shape;18011;p44"/>
            <p:cNvSpPr/>
            <p:nvPr/>
          </p:nvSpPr>
          <p:spPr>
            <a:xfrm>
              <a:off x="3830625" y="4374450"/>
              <a:ext cx="6250" cy="6225"/>
            </a:xfrm>
            <a:custGeom>
              <a:avLst/>
              <a:gdLst/>
              <a:ahLst/>
              <a:cxnLst/>
              <a:rect l="l" t="t" r="r" b="b"/>
              <a:pathLst>
                <a:path w="250" h="249" extrusionOk="0">
                  <a:moveTo>
                    <a:pt x="19" y="0"/>
                  </a:moveTo>
                  <a:lnTo>
                    <a:pt x="1" y="233"/>
                  </a:lnTo>
                  <a:lnTo>
                    <a:pt x="226" y="249"/>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2" name="Google Shape;18012;p44"/>
            <p:cNvSpPr/>
            <p:nvPr/>
          </p:nvSpPr>
          <p:spPr>
            <a:xfrm>
              <a:off x="4106775" y="4395000"/>
              <a:ext cx="6050" cy="6225"/>
            </a:xfrm>
            <a:custGeom>
              <a:avLst/>
              <a:gdLst/>
              <a:ahLst/>
              <a:cxnLst/>
              <a:rect l="l" t="t" r="r" b="b"/>
              <a:pathLst>
                <a:path w="242" h="249" extrusionOk="0">
                  <a:moveTo>
                    <a:pt x="19" y="0"/>
                  </a:moveTo>
                  <a:lnTo>
                    <a:pt x="1" y="231"/>
                  </a:lnTo>
                  <a:lnTo>
                    <a:pt x="225"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3" name="Google Shape;18013;p44"/>
            <p:cNvSpPr/>
            <p:nvPr/>
          </p:nvSpPr>
          <p:spPr>
            <a:xfrm>
              <a:off x="4382725" y="4415700"/>
              <a:ext cx="6250" cy="6025"/>
            </a:xfrm>
            <a:custGeom>
              <a:avLst/>
              <a:gdLst/>
              <a:ahLst/>
              <a:cxnLst/>
              <a:rect l="l" t="t" r="r" b="b"/>
              <a:pathLst>
                <a:path w="250" h="241" extrusionOk="0">
                  <a:moveTo>
                    <a:pt x="16" y="0"/>
                  </a:moveTo>
                  <a:lnTo>
                    <a:pt x="0" y="225"/>
                  </a:lnTo>
                  <a:lnTo>
                    <a:pt x="233" y="241"/>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4" name="Google Shape;18014;p44"/>
            <p:cNvSpPr/>
            <p:nvPr/>
          </p:nvSpPr>
          <p:spPr>
            <a:xfrm>
              <a:off x="4658850" y="4436250"/>
              <a:ext cx="6250" cy="6225"/>
            </a:xfrm>
            <a:custGeom>
              <a:avLst/>
              <a:gdLst/>
              <a:ahLst/>
              <a:cxnLst/>
              <a:rect l="l" t="t" r="r" b="b"/>
              <a:pathLst>
                <a:path w="250" h="249"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5" name="Google Shape;18015;p44"/>
            <p:cNvSpPr/>
            <p:nvPr/>
          </p:nvSpPr>
          <p:spPr>
            <a:xfrm>
              <a:off x="4935000" y="4456750"/>
              <a:ext cx="6050" cy="6225"/>
            </a:xfrm>
            <a:custGeom>
              <a:avLst/>
              <a:gdLst/>
              <a:ahLst/>
              <a:cxnLst/>
              <a:rect l="l" t="t" r="r" b="b"/>
              <a:pathLst>
                <a:path w="242" h="249" extrusionOk="0">
                  <a:moveTo>
                    <a:pt x="17" y="0"/>
                  </a:moveTo>
                  <a:lnTo>
                    <a:pt x="1" y="233"/>
                  </a:lnTo>
                  <a:lnTo>
                    <a:pt x="225" y="249"/>
                  </a:lnTo>
                  <a:lnTo>
                    <a:pt x="241"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6" name="Google Shape;18016;p44"/>
            <p:cNvSpPr/>
            <p:nvPr/>
          </p:nvSpPr>
          <p:spPr>
            <a:xfrm>
              <a:off x="5210950" y="4477475"/>
              <a:ext cx="6250" cy="6050"/>
            </a:xfrm>
            <a:custGeom>
              <a:avLst/>
              <a:gdLst/>
              <a:ahLst/>
              <a:cxnLst/>
              <a:rect l="l" t="t" r="r" b="b"/>
              <a:pathLst>
                <a:path w="250" h="242" extrusionOk="0">
                  <a:moveTo>
                    <a:pt x="24" y="1"/>
                  </a:moveTo>
                  <a:lnTo>
                    <a:pt x="0" y="226"/>
                  </a:lnTo>
                  <a:lnTo>
                    <a:pt x="233" y="242"/>
                  </a:lnTo>
                  <a:lnTo>
                    <a:pt x="249" y="17"/>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7" name="Google Shape;18017;p44"/>
            <p:cNvSpPr/>
            <p:nvPr/>
          </p:nvSpPr>
          <p:spPr>
            <a:xfrm>
              <a:off x="5487075" y="4498025"/>
              <a:ext cx="6250" cy="6250"/>
            </a:xfrm>
            <a:custGeom>
              <a:avLst/>
              <a:gdLst/>
              <a:ahLst/>
              <a:cxnLst/>
              <a:rect l="l" t="t" r="r" b="b"/>
              <a:pathLst>
                <a:path w="250" h="250" extrusionOk="0">
                  <a:moveTo>
                    <a:pt x="17" y="1"/>
                  </a:moveTo>
                  <a:lnTo>
                    <a:pt x="1" y="232"/>
                  </a:lnTo>
                  <a:lnTo>
                    <a:pt x="234" y="250"/>
                  </a:lnTo>
                  <a:lnTo>
                    <a:pt x="25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8" name="Google Shape;18018;p44"/>
            <p:cNvSpPr/>
            <p:nvPr/>
          </p:nvSpPr>
          <p:spPr>
            <a:xfrm>
              <a:off x="5763225" y="4518525"/>
              <a:ext cx="6250" cy="6250"/>
            </a:xfrm>
            <a:custGeom>
              <a:avLst/>
              <a:gdLst/>
              <a:ahLst/>
              <a:cxnLst/>
              <a:rect l="l" t="t" r="r" b="b"/>
              <a:pathLst>
                <a:path w="250" h="250" extrusionOk="0">
                  <a:moveTo>
                    <a:pt x="17" y="1"/>
                  </a:moveTo>
                  <a:lnTo>
                    <a:pt x="1" y="234"/>
                  </a:lnTo>
                  <a:lnTo>
                    <a:pt x="233"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9" name="Google Shape;18019;p44"/>
            <p:cNvSpPr/>
            <p:nvPr/>
          </p:nvSpPr>
          <p:spPr>
            <a:xfrm>
              <a:off x="6039375" y="4539275"/>
              <a:ext cx="6050" cy="6050"/>
            </a:xfrm>
            <a:custGeom>
              <a:avLst/>
              <a:gdLst/>
              <a:ahLst/>
              <a:cxnLst/>
              <a:rect l="l" t="t" r="r" b="b"/>
              <a:pathLst>
                <a:path w="242" h="242" extrusionOk="0">
                  <a:moveTo>
                    <a:pt x="16" y="1"/>
                  </a:moveTo>
                  <a:lnTo>
                    <a:pt x="0" y="224"/>
                  </a:lnTo>
                  <a:lnTo>
                    <a:pt x="223" y="242"/>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0" name="Google Shape;18020;p44"/>
            <p:cNvSpPr/>
            <p:nvPr/>
          </p:nvSpPr>
          <p:spPr>
            <a:xfrm>
              <a:off x="6315300" y="4559775"/>
              <a:ext cx="6250" cy="6250"/>
            </a:xfrm>
            <a:custGeom>
              <a:avLst/>
              <a:gdLst/>
              <a:ahLst/>
              <a:cxnLst/>
              <a:rect l="l" t="t" r="r" b="b"/>
              <a:pathLst>
                <a:path w="250" h="250" extrusionOk="0">
                  <a:moveTo>
                    <a:pt x="17" y="1"/>
                  </a:moveTo>
                  <a:lnTo>
                    <a:pt x="1" y="234"/>
                  </a:lnTo>
                  <a:lnTo>
                    <a:pt x="232" y="249"/>
                  </a:lnTo>
                  <a:lnTo>
                    <a:pt x="250" y="19"/>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1" name="Google Shape;18021;p44"/>
            <p:cNvSpPr/>
            <p:nvPr/>
          </p:nvSpPr>
          <p:spPr>
            <a:xfrm>
              <a:off x="6591450" y="4580325"/>
              <a:ext cx="6250" cy="6250"/>
            </a:xfrm>
            <a:custGeom>
              <a:avLst/>
              <a:gdLst/>
              <a:ahLst/>
              <a:cxnLst/>
              <a:rect l="l" t="t" r="r" b="b"/>
              <a:pathLst>
                <a:path w="250" h="250" extrusionOk="0">
                  <a:moveTo>
                    <a:pt x="17" y="1"/>
                  </a:moveTo>
                  <a:lnTo>
                    <a:pt x="1" y="232"/>
                  </a:lnTo>
                  <a:lnTo>
                    <a:pt x="231" y="249"/>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2" name="Google Shape;18022;p44"/>
            <p:cNvSpPr/>
            <p:nvPr/>
          </p:nvSpPr>
          <p:spPr>
            <a:xfrm>
              <a:off x="6867600" y="4601025"/>
              <a:ext cx="6225" cy="6050"/>
            </a:xfrm>
            <a:custGeom>
              <a:avLst/>
              <a:gdLst/>
              <a:ahLst/>
              <a:cxnLst/>
              <a:rect l="l" t="t" r="r" b="b"/>
              <a:pathLst>
                <a:path w="249" h="242" extrusionOk="0">
                  <a:moveTo>
                    <a:pt x="16" y="1"/>
                  </a:moveTo>
                  <a:lnTo>
                    <a:pt x="0" y="225"/>
                  </a:lnTo>
                  <a:lnTo>
                    <a:pt x="231" y="241"/>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3" name="Google Shape;18023;p44"/>
            <p:cNvSpPr/>
            <p:nvPr/>
          </p:nvSpPr>
          <p:spPr>
            <a:xfrm>
              <a:off x="258650" y="4385650"/>
              <a:ext cx="6832875" cy="515425"/>
            </a:xfrm>
            <a:custGeom>
              <a:avLst/>
              <a:gdLst/>
              <a:ahLst/>
              <a:cxnLst/>
              <a:rect l="l" t="t" r="r" b="b"/>
              <a:pathLst>
                <a:path w="273315" h="20617" extrusionOk="0">
                  <a:moveTo>
                    <a:pt x="17" y="0"/>
                  </a:moveTo>
                  <a:lnTo>
                    <a:pt x="1" y="233"/>
                  </a:lnTo>
                  <a:lnTo>
                    <a:pt x="9536" y="945"/>
                  </a:lnTo>
                  <a:lnTo>
                    <a:pt x="9554" y="715"/>
                  </a:lnTo>
                  <a:lnTo>
                    <a:pt x="17" y="0"/>
                  </a:lnTo>
                  <a:close/>
                  <a:moveTo>
                    <a:pt x="9777" y="730"/>
                  </a:moveTo>
                  <a:lnTo>
                    <a:pt x="9761" y="963"/>
                  </a:lnTo>
                  <a:lnTo>
                    <a:pt x="20574" y="1767"/>
                  </a:lnTo>
                  <a:lnTo>
                    <a:pt x="20590" y="1534"/>
                  </a:lnTo>
                  <a:lnTo>
                    <a:pt x="9777" y="730"/>
                  </a:lnTo>
                  <a:close/>
                  <a:moveTo>
                    <a:pt x="20823" y="1550"/>
                  </a:moveTo>
                  <a:lnTo>
                    <a:pt x="20807" y="1783"/>
                  </a:lnTo>
                  <a:lnTo>
                    <a:pt x="31619" y="2587"/>
                  </a:lnTo>
                  <a:lnTo>
                    <a:pt x="31635" y="2364"/>
                  </a:lnTo>
                  <a:lnTo>
                    <a:pt x="20823" y="1550"/>
                  </a:lnTo>
                  <a:close/>
                  <a:moveTo>
                    <a:pt x="31868" y="2380"/>
                  </a:moveTo>
                  <a:lnTo>
                    <a:pt x="31852" y="2605"/>
                  </a:lnTo>
                  <a:lnTo>
                    <a:pt x="42665" y="3409"/>
                  </a:lnTo>
                  <a:lnTo>
                    <a:pt x="42681" y="3184"/>
                  </a:lnTo>
                  <a:lnTo>
                    <a:pt x="31868" y="2380"/>
                  </a:lnTo>
                  <a:close/>
                  <a:moveTo>
                    <a:pt x="42914" y="3202"/>
                  </a:moveTo>
                  <a:lnTo>
                    <a:pt x="42898" y="3433"/>
                  </a:lnTo>
                  <a:lnTo>
                    <a:pt x="53711" y="4237"/>
                  </a:lnTo>
                  <a:lnTo>
                    <a:pt x="53727" y="4006"/>
                  </a:lnTo>
                  <a:lnTo>
                    <a:pt x="42914" y="3202"/>
                  </a:lnTo>
                  <a:close/>
                  <a:moveTo>
                    <a:pt x="53952" y="4022"/>
                  </a:moveTo>
                  <a:lnTo>
                    <a:pt x="53936" y="4255"/>
                  </a:lnTo>
                  <a:lnTo>
                    <a:pt x="64748" y="5059"/>
                  </a:lnTo>
                  <a:lnTo>
                    <a:pt x="64764" y="4826"/>
                  </a:lnTo>
                  <a:lnTo>
                    <a:pt x="53952" y="4022"/>
                  </a:lnTo>
                  <a:close/>
                  <a:moveTo>
                    <a:pt x="64997" y="4852"/>
                  </a:moveTo>
                  <a:lnTo>
                    <a:pt x="64981" y="5075"/>
                  </a:lnTo>
                  <a:lnTo>
                    <a:pt x="75794" y="5879"/>
                  </a:lnTo>
                  <a:lnTo>
                    <a:pt x="75810" y="5656"/>
                  </a:lnTo>
                  <a:lnTo>
                    <a:pt x="64997" y="4852"/>
                  </a:lnTo>
                  <a:close/>
                  <a:moveTo>
                    <a:pt x="76043" y="5672"/>
                  </a:moveTo>
                  <a:lnTo>
                    <a:pt x="76027" y="5905"/>
                  </a:lnTo>
                  <a:lnTo>
                    <a:pt x="86840" y="6709"/>
                  </a:lnTo>
                  <a:lnTo>
                    <a:pt x="86856" y="6476"/>
                  </a:lnTo>
                  <a:lnTo>
                    <a:pt x="76043" y="5672"/>
                  </a:lnTo>
                  <a:close/>
                  <a:moveTo>
                    <a:pt x="87088" y="6494"/>
                  </a:moveTo>
                  <a:lnTo>
                    <a:pt x="87063" y="6725"/>
                  </a:lnTo>
                  <a:lnTo>
                    <a:pt x="97885" y="7531"/>
                  </a:lnTo>
                  <a:lnTo>
                    <a:pt x="97901" y="7298"/>
                  </a:lnTo>
                  <a:lnTo>
                    <a:pt x="87088" y="6494"/>
                  </a:lnTo>
                  <a:close/>
                  <a:moveTo>
                    <a:pt x="98126" y="7322"/>
                  </a:moveTo>
                  <a:lnTo>
                    <a:pt x="98108" y="7547"/>
                  </a:lnTo>
                  <a:lnTo>
                    <a:pt x="108923" y="8351"/>
                  </a:lnTo>
                  <a:lnTo>
                    <a:pt x="108939" y="8128"/>
                  </a:lnTo>
                  <a:lnTo>
                    <a:pt x="98126" y="7322"/>
                  </a:lnTo>
                  <a:close/>
                  <a:moveTo>
                    <a:pt x="109172" y="8144"/>
                  </a:moveTo>
                  <a:lnTo>
                    <a:pt x="109154" y="8367"/>
                  </a:lnTo>
                  <a:lnTo>
                    <a:pt x="119969" y="9181"/>
                  </a:lnTo>
                  <a:lnTo>
                    <a:pt x="119985" y="8948"/>
                  </a:lnTo>
                  <a:lnTo>
                    <a:pt x="109172" y="8144"/>
                  </a:lnTo>
                  <a:close/>
                  <a:moveTo>
                    <a:pt x="120217" y="8964"/>
                  </a:moveTo>
                  <a:lnTo>
                    <a:pt x="120200" y="9197"/>
                  </a:lnTo>
                  <a:lnTo>
                    <a:pt x="131014" y="10001"/>
                  </a:lnTo>
                  <a:lnTo>
                    <a:pt x="131030" y="9770"/>
                  </a:lnTo>
                  <a:lnTo>
                    <a:pt x="120217" y="8964"/>
                  </a:lnTo>
                  <a:close/>
                  <a:moveTo>
                    <a:pt x="131255" y="9786"/>
                  </a:moveTo>
                  <a:lnTo>
                    <a:pt x="131237" y="10019"/>
                  </a:lnTo>
                  <a:lnTo>
                    <a:pt x="142052" y="10823"/>
                  </a:lnTo>
                  <a:lnTo>
                    <a:pt x="142076" y="10598"/>
                  </a:lnTo>
                  <a:lnTo>
                    <a:pt x="131255" y="9786"/>
                  </a:lnTo>
                  <a:close/>
                  <a:moveTo>
                    <a:pt x="142301" y="10616"/>
                  </a:moveTo>
                  <a:lnTo>
                    <a:pt x="142283" y="10839"/>
                  </a:lnTo>
                  <a:lnTo>
                    <a:pt x="153098" y="11651"/>
                  </a:lnTo>
                  <a:lnTo>
                    <a:pt x="153114" y="11420"/>
                  </a:lnTo>
                  <a:lnTo>
                    <a:pt x="142301" y="10616"/>
                  </a:lnTo>
                  <a:close/>
                  <a:moveTo>
                    <a:pt x="153346" y="11436"/>
                  </a:moveTo>
                  <a:lnTo>
                    <a:pt x="153329" y="11669"/>
                  </a:lnTo>
                  <a:lnTo>
                    <a:pt x="164143" y="12473"/>
                  </a:lnTo>
                  <a:lnTo>
                    <a:pt x="164159" y="12240"/>
                  </a:lnTo>
                  <a:lnTo>
                    <a:pt x="153346" y="11436"/>
                  </a:lnTo>
                  <a:close/>
                  <a:moveTo>
                    <a:pt x="164392" y="12258"/>
                  </a:moveTo>
                  <a:lnTo>
                    <a:pt x="164374" y="12489"/>
                  </a:lnTo>
                  <a:lnTo>
                    <a:pt x="175189" y="13293"/>
                  </a:lnTo>
                  <a:lnTo>
                    <a:pt x="175205" y="13070"/>
                  </a:lnTo>
                  <a:lnTo>
                    <a:pt x="164392" y="12258"/>
                  </a:lnTo>
                  <a:close/>
                  <a:moveTo>
                    <a:pt x="175428" y="13086"/>
                  </a:moveTo>
                  <a:lnTo>
                    <a:pt x="175412" y="13310"/>
                  </a:lnTo>
                  <a:lnTo>
                    <a:pt x="186225" y="14122"/>
                  </a:lnTo>
                  <a:lnTo>
                    <a:pt x="186243" y="13890"/>
                  </a:lnTo>
                  <a:lnTo>
                    <a:pt x="175428" y="13086"/>
                  </a:lnTo>
                  <a:close/>
                  <a:moveTo>
                    <a:pt x="186473" y="13908"/>
                  </a:moveTo>
                  <a:lnTo>
                    <a:pt x="186458" y="14138"/>
                  </a:lnTo>
                  <a:lnTo>
                    <a:pt x="197270" y="14944"/>
                  </a:lnTo>
                  <a:lnTo>
                    <a:pt x="197288" y="14712"/>
                  </a:lnTo>
                  <a:lnTo>
                    <a:pt x="186473" y="13908"/>
                  </a:lnTo>
                  <a:close/>
                  <a:moveTo>
                    <a:pt x="197519" y="14728"/>
                  </a:moveTo>
                  <a:lnTo>
                    <a:pt x="197503" y="14960"/>
                  </a:lnTo>
                  <a:lnTo>
                    <a:pt x="208316" y="15764"/>
                  </a:lnTo>
                  <a:lnTo>
                    <a:pt x="208334" y="15541"/>
                  </a:lnTo>
                  <a:lnTo>
                    <a:pt x="197519" y="14728"/>
                  </a:lnTo>
                  <a:close/>
                  <a:moveTo>
                    <a:pt x="208565" y="15557"/>
                  </a:moveTo>
                  <a:lnTo>
                    <a:pt x="208549" y="15780"/>
                  </a:lnTo>
                  <a:lnTo>
                    <a:pt x="219362" y="16594"/>
                  </a:lnTo>
                  <a:lnTo>
                    <a:pt x="219380" y="16361"/>
                  </a:lnTo>
                  <a:lnTo>
                    <a:pt x="208565" y="15557"/>
                  </a:lnTo>
                  <a:close/>
                  <a:moveTo>
                    <a:pt x="219602" y="16377"/>
                  </a:moveTo>
                  <a:lnTo>
                    <a:pt x="219587" y="16610"/>
                  </a:lnTo>
                  <a:lnTo>
                    <a:pt x="230399" y="17414"/>
                  </a:lnTo>
                  <a:lnTo>
                    <a:pt x="230417" y="17183"/>
                  </a:lnTo>
                  <a:lnTo>
                    <a:pt x="219602" y="16377"/>
                  </a:lnTo>
                  <a:close/>
                  <a:moveTo>
                    <a:pt x="230648" y="17199"/>
                  </a:moveTo>
                  <a:lnTo>
                    <a:pt x="230632" y="17432"/>
                  </a:lnTo>
                  <a:lnTo>
                    <a:pt x="241445" y="18236"/>
                  </a:lnTo>
                  <a:lnTo>
                    <a:pt x="241463" y="18011"/>
                  </a:lnTo>
                  <a:lnTo>
                    <a:pt x="230648" y="17199"/>
                  </a:lnTo>
                  <a:close/>
                  <a:moveTo>
                    <a:pt x="241694" y="18029"/>
                  </a:moveTo>
                  <a:lnTo>
                    <a:pt x="241678" y="18252"/>
                  </a:lnTo>
                  <a:lnTo>
                    <a:pt x="252491" y="19064"/>
                  </a:lnTo>
                  <a:lnTo>
                    <a:pt x="252509" y="18833"/>
                  </a:lnTo>
                  <a:lnTo>
                    <a:pt x="241694" y="18029"/>
                  </a:lnTo>
                  <a:close/>
                  <a:moveTo>
                    <a:pt x="252739" y="18849"/>
                  </a:moveTo>
                  <a:lnTo>
                    <a:pt x="252716" y="19082"/>
                  </a:lnTo>
                  <a:lnTo>
                    <a:pt x="263536" y="19886"/>
                  </a:lnTo>
                  <a:lnTo>
                    <a:pt x="263554" y="19653"/>
                  </a:lnTo>
                  <a:lnTo>
                    <a:pt x="252739" y="18849"/>
                  </a:lnTo>
                  <a:close/>
                  <a:moveTo>
                    <a:pt x="263777" y="19671"/>
                  </a:moveTo>
                  <a:lnTo>
                    <a:pt x="263761" y="19902"/>
                  </a:lnTo>
                  <a:lnTo>
                    <a:pt x="273296" y="20617"/>
                  </a:lnTo>
                  <a:lnTo>
                    <a:pt x="273314" y="20384"/>
                  </a:lnTo>
                  <a:lnTo>
                    <a:pt x="263777" y="1967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4" name="Google Shape;18024;p44"/>
            <p:cNvSpPr/>
            <p:nvPr/>
          </p:nvSpPr>
          <p:spPr>
            <a:xfrm>
              <a:off x="497050" y="4403500"/>
              <a:ext cx="6025" cy="6250"/>
            </a:xfrm>
            <a:custGeom>
              <a:avLst/>
              <a:gdLst/>
              <a:ahLst/>
              <a:cxnLst/>
              <a:rect l="l" t="t" r="r" b="b"/>
              <a:pathLst>
                <a:path w="241" h="250" extrusionOk="0">
                  <a:moveTo>
                    <a:pt x="18" y="1"/>
                  </a:moveTo>
                  <a:lnTo>
                    <a:pt x="0" y="231"/>
                  </a:lnTo>
                  <a:lnTo>
                    <a:pt x="225" y="249"/>
                  </a:lnTo>
                  <a:lnTo>
                    <a:pt x="241" y="16"/>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5" name="Google Shape;18025;p44"/>
            <p:cNvSpPr/>
            <p:nvPr/>
          </p:nvSpPr>
          <p:spPr>
            <a:xfrm>
              <a:off x="772975" y="4424000"/>
              <a:ext cx="6250" cy="6250"/>
            </a:xfrm>
            <a:custGeom>
              <a:avLst/>
              <a:gdLst/>
              <a:ahLst/>
              <a:cxnLst/>
              <a:rect l="l" t="t" r="r" b="b"/>
              <a:pathLst>
                <a:path w="250" h="250" extrusionOk="0">
                  <a:moveTo>
                    <a:pt x="17" y="0"/>
                  </a:moveTo>
                  <a:lnTo>
                    <a:pt x="1" y="233"/>
                  </a:lnTo>
                  <a:lnTo>
                    <a:pt x="234"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6" name="Google Shape;18026;p44"/>
            <p:cNvSpPr/>
            <p:nvPr/>
          </p:nvSpPr>
          <p:spPr>
            <a:xfrm>
              <a:off x="1049125" y="4444750"/>
              <a:ext cx="6250" cy="6050"/>
            </a:xfrm>
            <a:custGeom>
              <a:avLst/>
              <a:gdLst/>
              <a:ahLst/>
              <a:cxnLst/>
              <a:rect l="l" t="t" r="r" b="b"/>
              <a:pathLst>
                <a:path w="250" h="242" extrusionOk="0">
                  <a:moveTo>
                    <a:pt x="16" y="0"/>
                  </a:moveTo>
                  <a:lnTo>
                    <a:pt x="0" y="223"/>
                  </a:lnTo>
                  <a:lnTo>
                    <a:pt x="233" y="241"/>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7" name="Google Shape;18027;p44"/>
            <p:cNvSpPr/>
            <p:nvPr/>
          </p:nvSpPr>
          <p:spPr>
            <a:xfrm>
              <a:off x="1325275" y="4465250"/>
              <a:ext cx="6225" cy="6250"/>
            </a:xfrm>
            <a:custGeom>
              <a:avLst/>
              <a:gdLst/>
              <a:ahLst/>
              <a:cxnLst/>
              <a:rect l="l" t="t" r="r" b="b"/>
              <a:pathLst>
                <a:path w="249" h="250" extrusionOk="0">
                  <a:moveTo>
                    <a:pt x="16" y="0"/>
                  </a:moveTo>
                  <a:lnTo>
                    <a:pt x="0" y="225"/>
                  </a:lnTo>
                  <a:lnTo>
                    <a:pt x="233" y="249"/>
                  </a:lnTo>
                  <a:lnTo>
                    <a:pt x="249"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8" name="Google Shape;18028;p44"/>
            <p:cNvSpPr/>
            <p:nvPr/>
          </p:nvSpPr>
          <p:spPr>
            <a:xfrm>
              <a:off x="1601400" y="4485800"/>
              <a:ext cx="6050" cy="6250"/>
            </a:xfrm>
            <a:custGeom>
              <a:avLst/>
              <a:gdLst/>
              <a:ahLst/>
              <a:cxnLst/>
              <a:rect l="l" t="t" r="r" b="b"/>
              <a:pathLst>
                <a:path w="242" h="250" extrusionOk="0">
                  <a:moveTo>
                    <a:pt x="17" y="0"/>
                  </a:moveTo>
                  <a:lnTo>
                    <a:pt x="1" y="231"/>
                  </a:lnTo>
                  <a:lnTo>
                    <a:pt x="226" y="249"/>
                  </a:lnTo>
                  <a:lnTo>
                    <a:pt x="242"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9" name="Google Shape;18029;p44"/>
            <p:cNvSpPr/>
            <p:nvPr/>
          </p:nvSpPr>
          <p:spPr>
            <a:xfrm>
              <a:off x="1877350" y="4506300"/>
              <a:ext cx="6250" cy="6250"/>
            </a:xfrm>
            <a:custGeom>
              <a:avLst/>
              <a:gdLst/>
              <a:ahLst/>
              <a:cxnLst/>
              <a:rect l="l" t="t" r="r" b="b"/>
              <a:pathLst>
                <a:path w="250"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0" name="Google Shape;18030;p44"/>
            <p:cNvSpPr/>
            <p:nvPr/>
          </p:nvSpPr>
          <p:spPr>
            <a:xfrm>
              <a:off x="2153500" y="4527050"/>
              <a:ext cx="6225" cy="6225"/>
            </a:xfrm>
            <a:custGeom>
              <a:avLst/>
              <a:gdLst/>
              <a:ahLst/>
              <a:cxnLst/>
              <a:rect l="l" t="t" r="r" b="b"/>
              <a:pathLst>
                <a:path w="249" h="249" extrusionOk="0">
                  <a:moveTo>
                    <a:pt x="16" y="0"/>
                  </a:moveTo>
                  <a:lnTo>
                    <a:pt x="0" y="223"/>
                  </a:lnTo>
                  <a:lnTo>
                    <a:pt x="23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1" name="Google Shape;18031;p44"/>
            <p:cNvSpPr/>
            <p:nvPr/>
          </p:nvSpPr>
          <p:spPr>
            <a:xfrm>
              <a:off x="2429625" y="4547550"/>
              <a:ext cx="6250" cy="6225"/>
            </a:xfrm>
            <a:custGeom>
              <a:avLst/>
              <a:gdLst/>
              <a:ahLst/>
              <a:cxnLst/>
              <a:rect l="l" t="t" r="r" b="b"/>
              <a:pathLst>
                <a:path w="250" h="249" extrusionOk="0">
                  <a:moveTo>
                    <a:pt x="17" y="0"/>
                  </a:moveTo>
                  <a:lnTo>
                    <a:pt x="1" y="233"/>
                  </a:lnTo>
                  <a:lnTo>
                    <a:pt x="22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2" name="Google Shape;18032;p44"/>
            <p:cNvSpPr/>
            <p:nvPr/>
          </p:nvSpPr>
          <p:spPr>
            <a:xfrm>
              <a:off x="2705775" y="4568100"/>
              <a:ext cx="6050" cy="6225"/>
            </a:xfrm>
            <a:custGeom>
              <a:avLst/>
              <a:gdLst/>
              <a:ahLst/>
              <a:cxnLst/>
              <a:rect l="l" t="t" r="r" b="b"/>
              <a:pathLst>
                <a:path w="242" h="249" extrusionOk="0">
                  <a:moveTo>
                    <a:pt x="16" y="0"/>
                  </a:moveTo>
                  <a:lnTo>
                    <a:pt x="0" y="233"/>
                  </a:lnTo>
                  <a:lnTo>
                    <a:pt x="223" y="249"/>
                  </a:lnTo>
                  <a:lnTo>
                    <a:pt x="241"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3" name="Google Shape;18033;p44"/>
            <p:cNvSpPr/>
            <p:nvPr/>
          </p:nvSpPr>
          <p:spPr>
            <a:xfrm>
              <a:off x="2981725" y="45888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4" name="Google Shape;18034;p44"/>
            <p:cNvSpPr/>
            <p:nvPr/>
          </p:nvSpPr>
          <p:spPr>
            <a:xfrm>
              <a:off x="3257850" y="4609325"/>
              <a:ext cx="6250" cy="6250"/>
            </a:xfrm>
            <a:custGeom>
              <a:avLst/>
              <a:gdLst/>
              <a:ahLst/>
              <a:cxnLst/>
              <a:rect l="l" t="t" r="r" b="b"/>
              <a:pathLst>
                <a:path w="250" h="250" extrusionOk="0">
                  <a:moveTo>
                    <a:pt x="17" y="1"/>
                  </a:moveTo>
                  <a:lnTo>
                    <a:pt x="1" y="234"/>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5" name="Google Shape;18035;p44"/>
            <p:cNvSpPr/>
            <p:nvPr/>
          </p:nvSpPr>
          <p:spPr>
            <a:xfrm>
              <a:off x="3534000" y="4629875"/>
              <a:ext cx="6050" cy="6250"/>
            </a:xfrm>
            <a:custGeom>
              <a:avLst/>
              <a:gdLst/>
              <a:ahLst/>
              <a:cxnLst/>
              <a:rect l="l" t="t" r="r" b="b"/>
              <a:pathLst>
                <a:path w="242" h="250" extrusionOk="0">
                  <a:moveTo>
                    <a:pt x="16" y="1"/>
                  </a:moveTo>
                  <a:lnTo>
                    <a:pt x="0" y="232"/>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6" name="Google Shape;18036;p44"/>
            <p:cNvSpPr/>
            <p:nvPr/>
          </p:nvSpPr>
          <p:spPr>
            <a:xfrm>
              <a:off x="3809950" y="4650575"/>
              <a:ext cx="6225" cy="6050"/>
            </a:xfrm>
            <a:custGeom>
              <a:avLst/>
              <a:gdLst/>
              <a:ahLst/>
              <a:cxnLst/>
              <a:rect l="l" t="t" r="r" b="b"/>
              <a:pathLst>
                <a:path w="249" h="242" extrusionOk="0">
                  <a:moveTo>
                    <a:pt x="24" y="1"/>
                  </a:moveTo>
                  <a:lnTo>
                    <a:pt x="0" y="226"/>
                  </a:lnTo>
                  <a:lnTo>
                    <a:pt x="231" y="242"/>
                  </a:lnTo>
                  <a:lnTo>
                    <a:pt x="249" y="19"/>
                  </a:lnTo>
                  <a:lnTo>
                    <a:pt x="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7" name="Google Shape;18037;p44"/>
            <p:cNvSpPr/>
            <p:nvPr/>
          </p:nvSpPr>
          <p:spPr>
            <a:xfrm>
              <a:off x="4086075" y="4671125"/>
              <a:ext cx="6250" cy="6250"/>
            </a:xfrm>
            <a:custGeom>
              <a:avLst/>
              <a:gdLst/>
              <a:ahLst/>
              <a:cxnLst/>
              <a:rect l="l" t="t" r="r" b="b"/>
              <a:pathLst>
                <a:path w="250" h="250" extrusionOk="0">
                  <a:moveTo>
                    <a:pt x="17" y="1"/>
                  </a:moveTo>
                  <a:lnTo>
                    <a:pt x="1" y="232"/>
                  </a:lnTo>
                  <a:lnTo>
                    <a:pt x="232" y="250"/>
                  </a:lnTo>
                  <a:lnTo>
                    <a:pt x="249"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8" name="Google Shape;18038;p44"/>
            <p:cNvSpPr/>
            <p:nvPr/>
          </p:nvSpPr>
          <p:spPr>
            <a:xfrm>
              <a:off x="4362225" y="4691625"/>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9" name="Google Shape;18039;p44"/>
            <p:cNvSpPr/>
            <p:nvPr/>
          </p:nvSpPr>
          <p:spPr>
            <a:xfrm>
              <a:off x="4638350" y="4712375"/>
              <a:ext cx="6000" cy="6050"/>
            </a:xfrm>
            <a:custGeom>
              <a:avLst/>
              <a:gdLst/>
              <a:ahLst/>
              <a:cxnLst/>
              <a:rect l="l" t="t" r="r" b="b"/>
              <a:pathLst>
                <a:path w="240" h="242" extrusionOk="0">
                  <a:moveTo>
                    <a:pt x="17" y="1"/>
                  </a:moveTo>
                  <a:lnTo>
                    <a:pt x="1" y="224"/>
                  </a:lnTo>
                  <a:lnTo>
                    <a:pt x="224" y="241"/>
                  </a:lnTo>
                  <a:lnTo>
                    <a:pt x="240" y="17"/>
                  </a:lnTo>
                  <a:lnTo>
                    <a:pt x="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0" name="Google Shape;18040;p44"/>
            <p:cNvSpPr/>
            <p:nvPr/>
          </p:nvSpPr>
          <p:spPr>
            <a:xfrm>
              <a:off x="4914250" y="4732875"/>
              <a:ext cx="6250" cy="6250"/>
            </a:xfrm>
            <a:custGeom>
              <a:avLst/>
              <a:gdLst/>
              <a:ahLst/>
              <a:cxnLst/>
              <a:rect l="l" t="t" r="r" b="b"/>
              <a:pathLst>
                <a:path w="250" h="250" extrusionOk="0">
                  <a:moveTo>
                    <a:pt x="19" y="1"/>
                  </a:moveTo>
                  <a:lnTo>
                    <a:pt x="1" y="233"/>
                  </a:lnTo>
                  <a:lnTo>
                    <a:pt x="234" y="249"/>
                  </a:lnTo>
                  <a:lnTo>
                    <a:pt x="249" y="19"/>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1" name="Google Shape;18041;p44"/>
            <p:cNvSpPr/>
            <p:nvPr/>
          </p:nvSpPr>
          <p:spPr>
            <a:xfrm>
              <a:off x="5190400" y="4753425"/>
              <a:ext cx="6250" cy="6250"/>
            </a:xfrm>
            <a:custGeom>
              <a:avLst/>
              <a:gdLst/>
              <a:ahLst/>
              <a:cxnLst/>
              <a:rect l="l" t="t" r="r" b="b"/>
              <a:pathLst>
                <a:path w="250" h="250" extrusionOk="0">
                  <a:moveTo>
                    <a:pt x="18" y="1"/>
                  </a:moveTo>
                  <a:lnTo>
                    <a:pt x="0" y="233"/>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2" name="Google Shape;18042;p44"/>
            <p:cNvSpPr/>
            <p:nvPr/>
          </p:nvSpPr>
          <p:spPr>
            <a:xfrm>
              <a:off x="5466525" y="4774175"/>
              <a:ext cx="6250" cy="6000"/>
            </a:xfrm>
            <a:custGeom>
              <a:avLst/>
              <a:gdLst/>
              <a:ahLst/>
              <a:cxnLst/>
              <a:rect l="l" t="t" r="r" b="b"/>
              <a:pathLst>
                <a:path w="250" h="240" extrusionOk="0">
                  <a:moveTo>
                    <a:pt x="19" y="0"/>
                  </a:moveTo>
                  <a:lnTo>
                    <a:pt x="1" y="223"/>
                  </a:lnTo>
                  <a:lnTo>
                    <a:pt x="234" y="239"/>
                  </a:lnTo>
                  <a:lnTo>
                    <a:pt x="250"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3" name="Google Shape;18043;p44"/>
            <p:cNvSpPr/>
            <p:nvPr/>
          </p:nvSpPr>
          <p:spPr>
            <a:xfrm>
              <a:off x="5742675" y="4794675"/>
              <a:ext cx="6050" cy="6250"/>
            </a:xfrm>
            <a:custGeom>
              <a:avLst/>
              <a:gdLst/>
              <a:ahLst/>
              <a:cxnLst/>
              <a:rect l="l" t="t" r="r" b="b"/>
              <a:pathLst>
                <a:path w="242" h="250" extrusionOk="0">
                  <a:moveTo>
                    <a:pt x="19" y="0"/>
                  </a:moveTo>
                  <a:lnTo>
                    <a:pt x="1" y="233"/>
                  </a:lnTo>
                  <a:lnTo>
                    <a:pt x="226" y="249"/>
                  </a:lnTo>
                  <a:lnTo>
                    <a:pt x="241"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4" name="Google Shape;18044;p44"/>
            <p:cNvSpPr/>
            <p:nvPr/>
          </p:nvSpPr>
          <p:spPr>
            <a:xfrm>
              <a:off x="6018625" y="4815225"/>
              <a:ext cx="6250" cy="6250"/>
            </a:xfrm>
            <a:custGeom>
              <a:avLst/>
              <a:gdLst/>
              <a:ahLst/>
              <a:cxnLst/>
              <a:rect l="l" t="t" r="r" b="b"/>
              <a:pathLst>
                <a:path w="250" h="250" extrusionOk="0">
                  <a:moveTo>
                    <a:pt x="18" y="0"/>
                  </a:moveTo>
                  <a:lnTo>
                    <a:pt x="0" y="231"/>
                  </a:lnTo>
                  <a:lnTo>
                    <a:pt x="233" y="249"/>
                  </a:lnTo>
                  <a:lnTo>
                    <a:pt x="249" y="16"/>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5" name="Google Shape;18045;p44"/>
            <p:cNvSpPr/>
            <p:nvPr/>
          </p:nvSpPr>
          <p:spPr>
            <a:xfrm>
              <a:off x="6294750" y="4835925"/>
              <a:ext cx="6250" cy="6050"/>
            </a:xfrm>
            <a:custGeom>
              <a:avLst/>
              <a:gdLst/>
              <a:ahLst/>
              <a:cxnLst/>
              <a:rect l="l" t="t" r="r" b="b"/>
              <a:pathLst>
                <a:path w="250" h="242" extrusionOk="0">
                  <a:moveTo>
                    <a:pt x="19" y="0"/>
                  </a:moveTo>
                  <a:lnTo>
                    <a:pt x="1" y="225"/>
                  </a:lnTo>
                  <a:lnTo>
                    <a:pt x="234" y="241"/>
                  </a:lnTo>
                  <a:lnTo>
                    <a:pt x="250" y="18"/>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6" name="Google Shape;18046;p44"/>
            <p:cNvSpPr/>
            <p:nvPr/>
          </p:nvSpPr>
          <p:spPr>
            <a:xfrm>
              <a:off x="6570900" y="4856475"/>
              <a:ext cx="6250" cy="6250"/>
            </a:xfrm>
            <a:custGeom>
              <a:avLst/>
              <a:gdLst/>
              <a:ahLst/>
              <a:cxnLst/>
              <a:rect l="l" t="t" r="r" b="b"/>
              <a:pathLst>
                <a:path w="250" h="250" extrusionOk="0">
                  <a:moveTo>
                    <a:pt x="19" y="0"/>
                  </a:moveTo>
                  <a:lnTo>
                    <a:pt x="1" y="231"/>
                  </a:lnTo>
                  <a:lnTo>
                    <a:pt x="226" y="249"/>
                  </a:lnTo>
                  <a:lnTo>
                    <a:pt x="249" y="16"/>
                  </a:lnTo>
                  <a:lnTo>
                    <a:pt x="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7" name="Google Shape;18047;p44"/>
            <p:cNvSpPr/>
            <p:nvPr/>
          </p:nvSpPr>
          <p:spPr>
            <a:xfrm>
              <a:off x="6847050" y="4876975"/>
              <a:ext cx="6050" cy="6250"/>
            </a:xfrm>
            <a:custGeom>
              <a:avLst/>
              <a:gdLst/>
              <a:ahLst/>
              <a:cxnLst/>
              <a:rect l="l" t="t" r="r" b="b"/>
              <a:pathLst>
                <a:path w="242" h="250" extrusionOk="0">
                  <a:moveTo>
                    <a:pt x="18" y="0"/>
                  </a:moveTo>
                  <a:lnTo>
                    <a:pt x="0" y="233"/>
                  </a:lnTo>
                  <a:lnTo>
                    <a:pt x="225" y="249"/>
                  </a:lnTo>
                  <a:lnTo>
                    <a:pt x="241" y="18"/>
                  </a:lnTo>
                  <a:lnTo>
                    <a:pt x="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8" name="Google Shape;18048;p44"/>
            <p:cNvSpPr/>
            <p:nvPr/>
          </p:nvSpPr>
          <p:spPr>
            <a:xfrm>
              <a:off x="238125" y="4661775"/>
              <a:ext cx="6832650" cy="515200"/>
            </a:xfrm>
            <a:custGeom>
              <a:avLst/>
              <a:gdLst/>
              <a:ahLst/>
              <a:cxnLst/>
              <a:rect l="l" t="t" r="r" b="b"/>
              <a:pathLst>
                <a:path w="273306" h="20608" extrusionOk="0">
                  <a:moveTo>
                    <a:pt x="16" y="1"/>
                  </a:moveTo>
                  <a:lnTo>
                    <a:pt x="0" y="233"/>
                  </a:lnTo>
                  <a:lnTo>
                    <a:pt x="9529" y="938"/>
                  </a:lnTo>
                  <a:lnTo>
                    <a:pt x="9545" y="715"/>
                  </a:lnTo>
                  <a:lnTo>
                    <a:pt x="16" y="1"/>
                  </a:lnTo>
                  <a:close/>
                  <a:moveTo>
                    <a:pt x="9778" y="731"/>
                  </a:moveTo>
                  <a:lnTo>
                    <a:pt x="9760" y="954"/>
                  </a:lnTo>
                  <a:lnTo>
                    <a:pt x="20575" y="1768"/>
                  </a:lnTo>
                  <a:lnTo>
                    <a:pt x="20591" y="1535"/>
                  </a:lnTo>
                  <a:lnTo>
                    <a:pt x="9778" y="731"/>
                  </a:lnTo>
                  <a:close/>
                  <a:moveTo>
                    <a:pt x="20824" y="1551"/>
                  </a:moveTo>
                  <a:lnTo>
                    <a:pt x="20806" y="1784"/>
                  </a:lnTo>
                  <a:lnTo>
                    <a:pt x="31620" y="2588"/>
                  </a:lnTo>
                  <a:lnTo>
                    <a:pt x="31636" y="2357"/>
                  </a:lnTo>
                  <a:lnTo>
                    <a:pt x="20824" y="1551"/>
                  </a:lnTo>
                  <a:close/>
                  <a:moveTo>
                    <a:pt x="31869" y="2373"/>
                  </a:moveTo>
                  <a:lnTo>
                    <a:pt x="31843" y="2606"/>
                  </a:lnTo>
                  <a:lnTo>
                    <a:pt x="42666" y="3410"/>
                  </a:lnTo>
                  <a:lnTo>
                    <a:pt x="42682" y="3185"/>
                  </a:lnTo>
                  <a:lnTo>
                    <a:pt x="31869" y="2373"/>
                  </a:lnTo>
                  <a:close/>
                  <a:moveTo>
                    <a:pt x="42905" y="3203"/>
                  </a:moveTo>
                  <a:lnTo>
                    <a:pt x="42889" y="3426"/>
                  </a:lnTo>
                  <a:lnTo>
                    <a:pt x="53702" y="4238"/>
                  </a:lnTo>
                  <a:lnTo>
                    <a:pt x="53720" y="4007"/>
                  </a:lnTo>
                  <a:lnTo>
                    <a:pt x="42905" y="3203"/>
                  </a:lnTo>
                  <a:close/>
                  <a:moveTo>
                    <a:pt x="53951" y="4023"/>
                  </a:moveTo>
                  <a:lnTo>
                    <a:pt x="53935" y="4256"/>
                  </a:lnTo>
                  <a:lnTo>
                    <a:pt x="64747" y="5060"/>
                  </a:lnTo>
                  <a:lnTo>
                    <a:pt x="64765" y="4827"/>
                  </a:lnTo>
                  <a:lnTo>
                    <a:pt x="53951" y="4023"/>
                  </a:lnTo>
                  <a:close/>
                  <a:moveTo>
                    <a:pt x="64996" y="4845"/>
                  </a:moveTo>
                  <a:lnTo>
                    <a:pt x="64980" y="5076"/>
                  </a:lnTo>
                  <a:lnTo>
                    <a:pt x="75793" y="5880"/>
                  </a:lnTo>
                  <a:lnTo>
                    <a:pt x="75811" y="5657"/>
                  </a:lnTo>
                  <a:lnTo>
                    <a:pt x="64996" y="4845"/>
                  </a:lnTo>
                  <a:close/>
                  <a:moveTo>
                    <a:pt x="76034" y="5673"/>
                  </a:moveTo>
                  <a:lnTo>
                    <a:pt x="76018" y="5898"/>
                  </a:lnTo>
                  <a:lnTo>
                    <a:pt x="86831" y="6710"/>
                  </a:lnTo>
                  <a:lnTo>
                    <a:pt x="86857" y="6477"/>
                  </a:lnTo>
                  <a:lnTo>
                    <a:pt x="76034" y="5673"/>
                  </a:lnTo>
                  <a:close/>
                  <a:moveTo>
                    <a:pt x="87080" y="6495"/>
                  </a:moveTo>
                  <a:lnTo>
                    <a:pt x="87064" y="6726"/>
                  </a:lnTo>
                  <a:lnTo>
                    <a:pt x="97876" y="7532"/>
                  </a:lnTo>
                  <a:lnTo>
                    <a:pt x="97894" y="7299"/>
                  </a:lnTo>
                  <a:lnTo>
                    <a:pt x="87080" y="6495"/>
                  </a:lnTo>
                  <a:close/>
                  <a:moveTo>
                    <a:pt x="98125" y="7315"/>
                  </a:moveTo>
                  <a:lnTo>
                    <a:pt x="98109" y="7547"/>
                  </a:lnTo>
                  <a:lnTo>
                    <a:pt x="108922" y="8352"/>
                  </a:lnTo>
                  <a:lnTo>
                    <a:pt x="108940" y="8129"/>
                  </a:lnTo>
                  <a:lnTo>
                    <a:pt x="98125" y="7315"/>
                  </a:lnTo>
                  <a:close/>
                  <a:moveTo>
                    <a:pt x="109171" y="8145"/>
                  </a:moveTo>
                  <a:lnTo>
                    <a:pt x="109155" y="8367"/>
                  </a:lnTo>
                  <a:lnTo>
                    <a:pt x="119968" y="9173"/>
                  </a:lnTo>
                  <a:lnTo>
                    <a:pt x="119986" y="8949"/>
                  </a:lnTo>
                  <a:lnTo>
                    <a:pt x="109171" y="8145"/>
                  </a:lnTo>
                  <a:close/>
                  <a:moveTo>
                    <a:pt x="120209" y="8964"/>
                  </a:moveTo>
                  <a:lnTo>
                    <a:pt x="120193" y="9197"/>
                  </a:lnTo>
                  <a:lnTo>
                    <a:pt x="131005" y="10001"/>
                  </a:lnTo>
                  <a:lnTo>
                    <a:pt x="131021" y="9771"/>
                  </a:lnTo>
                  <a:lnTo>
                    <a:pt x="120209" y="8964"/>
                  </a:lnTo>
                  <a:close/>
                  <a:moveTo>
                    <a:pt x="131254" y="9786"/>
                  </a:moveTo>
                  <a:lnTo>
                    <a:pt x="131238" y="10019"/>
                  </a:lnTo>
                  <a:lnTo>
                    <a:pt x="142051" y="10823"/>
                  </a:lnTo>
                  <a:lnTo>
                    <a:pt x="142067" y="10590"/>
                  </a:lnTo>
                  <a:lnTo>
                    <a:pt x="131254" y="9786"/>
                  </a:lnTo>
                  <a:close/>
                  <a:moveTo>
                    <a:pt x="142300" y="10616"/>
                  </a:moveTo>
                  <a:lnTo>
                    <a:pt x="142284" y="10839"/>
                  </a:lnTo>
                  <a:lnTo>
                    <a:pt x="153097" y="11643"/>
                  </a:lnTo>
                  <a:lnTo>
                    <a:pt x="153113" y="11420"/>
                  </a:lnTo>
                  <a:lnTo>
                    <a:pt x="142300" y="10616"/>
                  </a:lnTo>
                  <a:close/>
                  <a:moveTo>
                    <a:pt x="153345" y="11436"/>
                  </a:moveTo>
                  <a:lnTo>
                    <a:pt x="153330" y="11669"/>
                  </a:lnTo>
                  <a:lnTo>
                    <a:pt x="164142" y="12473"/>
                  </a:lnTo>
                  <a:lnTo>
                    <a:pt x="164158" y="12240"/>
                  </a:lnTo>
                  <a:lnTo>
                    <a:pt x="153345" y="11436"/>
                  </a:lnTo>
                  <a:close/>
                  <a:moveTo>
                    <a:pt x="164383" y="12258"/>
                  </a:moveTo>
                  <a:lnTo>
                    <a:pt x="164367" y="12489"/>
                  </a:lnTo>
                  <a:lnTo>
                    <a:pt x="175180" y="13293"/>
                  </a:lnTo>
                  <a:lnTo>
                    <a:pt x="175196" y="13062"/>
                  </a:lnTo>
                  <a:lnTo>
                    <a:pt x="164383" y="12258"/>
                  </a:lnTo>
                  <a:close/>
                  <a:moveTo>
                    <a:pt x="175429" y="13086"/>
                  </a:moveTo>
                  <a:lnTo>
                    <a:pt x="175413" y="13311"/>
                  </a:lnTo>
                  <a:lnTo>
                    <a:pt x="186226" y="14115"/>
                  </a:lnTo>
                  <a:lnTo>
                    <a:pt x="186242" y="13890"/>
                  </a:lnTo>
                  <a:lnTo>
                    <a:pt x="175429" y="13086"/>
                  </a:lnTo>
                  <a:close/>
                  <a:moveTo>
                    <a:pt x="186474" y="13908"/>
                  </a:moveTo>
                  <a:lnTo>
                    <a:pt x="186459" y="14139"/>
                  </a:lnTo>
                  <a:lnTo>
                    <a:pt x="197271" y="14945"/>
                  </a:lnTo>
                  <a:lnTo>
                    <a:pt x="197287" y="14712"/>
                  </a:lnTo>
                  <a:lnTo>
                    <a:pt x="186474" y="13908"/>
                  </a:lnTo>
                  <a:close/>
                  <a:moveTo>
                    <a:pt x="197520" y="14728"/>
                  </a:moveTo>
                  <a:lnTo>
                    <a:pt x="197494" y="14961"/>
                  </a:lnTo>
                  <a:lnTo>
                    <a:pt x="208317" y="15765"/>
                  </a:lnTo>
                  <a:lnTo>
                    <a:pt x="208333" y="15532"/>
                  </a:lnTo>
                  <a:lnTo>
                    <a:pt x="197520" y="14728"/>
                  </a:lnTo>
                  <a:close/>
                  <a:moveTo>
                    <a:pt x="208558" y="15550"/>
                  </a:moveTo>
                  <a:lnTo>
                    <a:pt x="208540" y="15781"/>
                  </a:lnTo>
                  <a:lnTo>
                    <a:pt x="219355" y="16587"/>
                  </a:lnTo>
                  <a:lnTo>
                    <a:pt x="219371" y="16362"/>
                  </a:lnTo>
                  <a:lnTo>
                    <a:pt x="208558" y="15550"/>
                  </a:lnTo>
                  <a:close/>
                  <a:moveTo>
                    <a:pt x="219603" y="16378"/>
                  </a:moveTo>
                  <a:lnTo>
                    <a:pt x="219586" y="16603"/>
                  </a:lnTo>
                  <a:lnTo>
                    <a:pt x="230400" y="17415"/>
                  </a:lnTo>
                  <a:lnTo>
                    <a:pt x="230416" y="17184"/>
                  </a:lnTo>
                  <a:lnTo>
                    <a:pt x="219603" y="16378"/>
                  </a:lnTo>
                  <a:close/>
                  <a:moveTo>
                    <a:pt x="230649" y="17200"/>
                  </a:moveTo>
                  <a:lnTo>
                    <a:pt x="230631" y="17433"/>
                  </a:lnTo>
                  <a:lnTo>
                    <a:pt x="241446" y="18237"/>
                  </a:lnTo>
                  <a:lnTo>
                    <a:pt x="241462" y="18004"/>
                  </a:lnTo>
                  <a:lnTo>
                    <a:pt x="230649" y="17200"/>
                  </a:lnTo>
                  <a:close/>
                  <a:moveTo>
                    <a:pt x="241687" y="18020"/>
                  </a:moveTo>
                  <a:lnTo>
                    <a:pt x="241669" y="18253"/>
                  </a:lnTo>
                  <a:lnTo>
                    <a:pt x="252484" y="19057"/>
                  </a:lnTo>
                  <a:lnTo>
                    <a:pt x="252508" y="18834"/>
                  </a:lnTo>
                  <a:lnTo>
                    <a:pt x="241687" y="18020"/>
                  </a:lnTo>
                  <a:close/>
                  <a:moveTo>
                    <a:pt x="252732" y="18850"/>
                  </a:moveTo>
                  <a:lnTo>
                    <a:pt x="252715" y="19075"/>
                  </a:lnTo>
                  <a:lnTo>
                    <a:pt x="263529" y="19887"/>
                  </a:lnTo>
                  <a:lnTo>
                    <a:pt x="263545" y="19654"/>
                  </a:lnTo>
                  <a:lnTo>
                    <a:pt x="252732" y="18850"/>
                  </a:lnTo>
                  <a:close/>
                  <a:moveTo>
                    <a:pt x="263778" y="19672"/>
                  </a:moveTo>
                  <a:lnTo>
                    <a:pt x="263760" y="19903"/>
                  </a:lnTo>
                  <a:lnTo>
                    <a:pt x="273289" y="20607"/>
                  </a:lnTo>
                  <a:lnTo>
                    <a:pt x="273305" y="20384"/>
                  </a:lnTo>
                  <a:lnTo>
                    <a:pt x="263778" y="19672"/>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9" name="Google Shape;18049;p44"/>
            <p:cNvSpPr/>
            <p:nvPr/>
          </p:nvSpPr>
          <p:spPr>
            <a:xfrm>
              <a:off x="476350" y="4679650"/>
              <a:ext cx="6225" cy="5975"/>
            </a:xfrm>
            <a:custGeom>
              <a:avLst/>
              <a:gdLst/>
              <a:ahLst/>
              <a:cxnLst/>
              <a:rect l="l" t="t" r="r" b="b"/>
              <a:pathLst>
                <a:path w="249" h="239" extrusionOk="0">
                  <a:moveTo>
                    <a:pt x="16" y="0"/>
                  </a:moveTo>
                  <a:lnTo>
                    <a:pt x="0" y="223"/>
                  </a:lnTo>
                  <a:lnTo>
                    <a:pt x="231" y="23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0" name="Google Shape;18050;p44"/>
            <p:cNvSpPr/>
            <p:nvPr/>
          </p:nvSpPr>
          <p:spPr>
            <a:xfrm>
              <a:off x="752475" y="4700150"/>
              <a:ext cx="6250" cy="6225"/>
            </a:xfrm>
            <a:custGeom>
              <a:avLst/>
              <a:gdLst/>
              <a:ahLst/>
              <a:cxnLst/>
              <a:rect l="l" t="t" r="r" b="b"/>
              <a:pathLst>
                <a:path w="250" h="249" extrusionOk="0">
                  <a:moveTo>
                    <a:pt x="17" y="0"/>
                  </a:moveTo>
                  <a:lnTo>
                    <a:pt x="1" y="233"/>
                  </a:lnTo>
                  <a:lnTo>
                    <a:pt x="232" y="249"/>
                  </a:lnTo>
                  <a:lnTo>
                    <a:pt x="250"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1" name="Google Shape;18051;p44"/>
            <p:cNvSpPr/>
            <p:nvPr/>
          </p:nvSpPr>
          <p:spPr>
            <a:xfrm>
              <a:off x="1028625" y="4720700"/>
              <a:ext cx="6250" cy="6225"/>
            </a:xfrm>
            <a:custGeom>
              <a:avLst/>
              <a:gdLst/>
              <a:ahLst/>
              <a:cxnLst/>
              <a:rect l="l" t="t" r="r" b="b"/>
              <a:pathLst>
                <a:path w="250" h="249" extrusionOk="0">
                  <a:moveTo>
                    <a:pt x="16" y="0"/>
                  </a:moveTo>
                  <a:lnTo>
                    <a:pt x="0" y="231"/>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2" name="Google Shape;18052;p44"/>
            <p:cNvSpPr/>
            <p:nvPr/>
          </p:nvSpPr>
          <p:spPr>
            <a:xfrm>
              <a:off x="1304775" y="4741375"/>
              <a:ext cx="5975" cy="6050"/>
            </a:xfrm>
            <a:custGeom>
              <a:avLst/>
              <a:gdLst/>
              <a:ahLst/>
              <a:cxnLst/>
              <a:rect l="l" t="t" r="r" b="b"/>
              <a:pathLst>
                <a:path w="239" h="242" extrusionOk="0">
                  <a:moveTo>
                    <a:pt x="16" y="1"/>
                  </a:moveTo>
                  <a:lnTo>
                    <a:pt x="0" y="226"/>
                  </a:lnTo>
                  <a:lnTo>
                    <a:pt x="223" y="242"/>
                  </a:lnTo>
                  <a:lnTo>
                    <a:pt x="23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3" name="Google Shape;18053;p44"/>
            <p:cNvSpPr/>
            <p:nvPr/>
          </p:nvSpPr>
          <p:spPr>
            <a:xfrm>
              <a:off x="1580650" y="4761925"/>
              <a:ext cx="6250" cy="6250"/>
            </a:xfrm>
            <a:custGeom>
              <a:avLst/>
              <a:gdLst/>
              <a:ahLst/>
              <a:cxnLst/>
              <a:rect l="l" t="t" r="r" b="b"/>
              <a:pathLst>
                <a:path w="250" h="250" extrusionOk="0">
                  <a:moveTo>
                    <a:pt x="19" y="1"/>
                  </a:moveTo>
                  <a:lnTo>
                    <a:pt x="1" y="232"/>
                  </a:lnTo>
                  <a:lnTo>
                    <a:pt x="234" y="250"/>
                  </a:lnTo>
                  <a:lnTo>
                    <a:pt x="250" y="17"/>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4" name="Google Shape;18054;p44"/>
            <p:cNvSpPr/>
            <p:nvPr/>
          </p:nvSpPr>
          <p:spPr>
            <a:xfrm>
              <a:off x="1856800" y="4782425"/>
              <a:ext cx="6250" cy="6250"/>
            </a:xfrm>
            <a:custGeom>
              <a:avLst/>
              <a:gdLst/>
              <a:ahLst/>
              <a:cxnLst/>
              <a:rect l="l" t="t" r="r" b="b"/>
              <a:pathLst>
                <a:path w="250" h="250" extrusionOk="0">
                  <a:moveTo>
                    <a:pt x="18" y="1"/>
                  </a:moveTo>
                  <a:lnTo>
                    <a:pt x="0" y="234"/>
                  </a:lnTo>
                  <a:lnTo>
                    <a:pt x="233" y="250"/>
                  </a:lnTo>
                  <a:lnTo>
                    <a:pt x="249" y="19"/>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5" name="Google Shape;18055;p44"/>
            <p:cNvSpPr/>
            <p:nvPr/>
          </p:nvSpPr>
          <p:spPr>
            <a:xfrm>
              <a:off x="2132950" y="4803175"/>
              <a:ext cx="6025" cy="6050"/>
            </a:xfrm>
            <a:custGeom>
              <a:avLst/>
              <a:gdLst/>
              <a:ahLst/>
              <a:cxnLst/>
              <a:rect l="l" t="t" r="r" b="b"/>
              <a:pathLst>
                <a:path w="241" h="242" extrusionOk="0">
                  <a:moveTo>
                    <a:pt x="18" y="1"/>
                  </a:moveTo>
                  <a:lnTo>
                    <a:pt x="0" y="224"/>
                  </a:lnTo>
                  <a:lnTo>
                    <a:pt x="225" y="242"/>
                  </a:lnTo>
                  <a:lnTo>
                    <a:pt x="241"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6" name="Google Shape;18056;p44"/>
            <p:cNvSpPr/>
            <p:nvPr/>
          </p:nvSpPr>
          <p:spPr>
            <a:xfrm>
              <a:off x="2408875" y="4823675"/>
              <a:ext cx="6250" cy="6250"/>
            </a:xfrm>
            <a:custGeom>
              <a:avLst/>
              <a:gdLst/>
              <a:ahLst/>
              <a:cxnLst/>
              <a:rect l="l" t="t" r="r" b="b"/>
              <a:pathLst>
                <a:path w="250" h="250" extrusionOk="0">
                  <a:moveTo>
                    <a:pt x="27" y="1"/>
                  </a:moveTo>
                  <a:lnTo>
                    <a:pt x="1" y="234"/>
                  </a:lnTo>
                  <a:lnTo>
                    <a:pt x="234" y="250"/>
                  </a:lnTo>
                  <a:lnTo>
                    <a:pt x="250" y="19"/>
                  </a:lnTo>
                  <a:lnTo>
                    <a:pt x="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7" name="Google Shape;18057;p44"/>
            <p:cNvSpPr/>
            <p:nvPr/>
          </p:nvSpPr>
          <p:spPr>
            <a:xfrm>
              <a:off x="2685025" y="4844225"/>
              <a:ext cx="6250" cy="6250"/>
            </a:xfrm>
            <a:custGeom>
              <a:avLst/>
              <a:gdLst/>
              <a:ahLst/>
              <a:cxnLst/>
              <a:rect l="l" t="t" r="r" b="b"/>
              <a:pathLst>
                <a:path w="250" h="250" extrusionOk="0">
                  <a:moveTo>
                    <a:pt x="18" y="1"/>
                  </a:moveTo>
                  <a:lnTo>
                    <a:pt x="0" y="234"/>
                  </a:lnTo>
                  <a:lnTo>
                    <a:pt x="233" y="24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8" name="Google Shape;18058;p44"/>
            <p:cNvSpPr/>
            <p:nvPr/>
          </p:nvSpPr>
          <p:spPr>
            <a:xfrm>
              <a:off x="2961175" y="4864975"/>
              <a:ext cx="6225" cy="6000"/>
            </a:xfrm>
            <a:custGeom>
              <a:avLst/>
              <a:gdLst/>
              <a:ahLst/>
              <a:cxnLst/>
              <a:rect l="l" t="t" r="r" b="b"/>
              <a:pathLst>
                <a:path w="249" h="240" extrusionOk="0">
                  <a:moveTo>
                    <a:pt x="18" y="1"/>
                  </a:moveTo>
                  <a:lnTo>
                    <a:pt x="0" y="224"/>
                  </a:lnTo>
                  <a:lnTo>
                    <a:pt x="233" y="239"/>
                  </a:lnTo>
                  <a:lnTo>
                    <a:pt x="249" y="17"/>
                  </a:lnTo>
                  <a:lnTo>
                    <a:pt x="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9" name="Google Shape;18059;p44"/>
            <p:cNvSpPr/>
            <p:nvPr/>
          </p:nvSpPr>
          <p:spPr>
            <a:xfrm>
              <a:off x="3237300" y="4885475"/>
              <a:ext cx="6050" cy="6250"/>
            </a:xfrm>
            <a:custGeom>
              <a:avLst/>
              <a:gdLst/>
              <a:ahLst/>
              <a:cxnLst/>
              <a:rect l="l" t="t" r="r" b="b"/>
              <a:pathLst>
                <a:path w="242" h="250" extrusionOk="0">
                  <a:moveTo>
                    <a:pt x="19" y="1"/>
                  </a:moveTo>
                  <a:lnTo>
                    <a:pt x="1" y="225"/>
                  </a:lnTo>
                  <a:lnTo>
                    <a:pt x="226" y="249"/>
                  </a:lnTo>
                  <a:lnTo>
                    <a:pt x="242" y="16"/>
                  </a:lnTo>
                  <a:lnTo>
                    <a:pt x="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0" name="Google Shape;18060;p44"/>
            <p:cNvSpPr/>
            <p:nvPr/>
          </p:nvSpPr>
          <p:spPr>
            <a:xfrm>
              <a:off x="3513250" y="4906025"/>
              <a:ext cx="6250" cy="6250"/>
            </a:xfrm>
            <a:custGeom>
              <a:avLst/>
              <a:gdLst/>
              <a:ahLst/>
              <a:cxnLst/>
              <a:rect l="l" t="t" r="r" b="b"/>
              <a:pathLst>
                <a:path w="250" h="250" extrusionOk="0">
                  <a:moveTo>
                    <a:pt x="16" y="1"/>
                  </a:moveTo>
                  <a:lnTo>
                    <a:pt x="0" y="231"/>
                  </a:lnTo>
                  <a:lnTo>
                    <a:pt x="233" y="249"/>
                  </a:lnTo>
                  <a:lnTo>
                    <a:pt x="249" y="16"/>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1" name="Google Shape;18061;p44"/>
            <p:cNvSpPr/>
            <p:nvPr/>
          </p:nvSpPr>
          <p:spPr>
            <a:xfrm>
              <a:off x="3789400" y="4926525"/>
              <a:ext cx="6225" cy="6250"/>
            </a:xfrm>
            <a:custGeom>
              <a:avLst/>
              <a:gdLst/>
              <a:ahLst/>
              <a:cxnLst/>
              <a:rect l="l" t="t" r="r" b="b"/>
              <a:pathLst>
                <a:path w="249" h="250" extrusionOk="0">
                  <a:moveTo>
                    <a:pt x="16" y="0"/>
                  </a:moveTo>
                  <a:lnTo>
                    <a:pt x="0" y="233"/>
                  </a:lnTo>
                  <a:lnTo>
                    <a:pt x="233" y="249"/>
                  </a:lnTo>
                  <a:lnTo>
                    <a:pt x="249" y="2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2" name="Google Shape;18062;p44"/>
            <p:cNvSpPr/>
            <p:nvPr/>
          </p:nvSpPr>
          <p:spPr>
            <a:xfrm>
              <a:off x="4065525" y="4947275"/>
              <a:ext cx="6250" cy="6250"/>
            </a:xfrm>
            <a:custGeom>
              <a:avLst/>
              <a:gdLst/>
              <a:ahLst/>
              <a:cxnLst/>
              <a:rect l="l" t="t" r="r" b="b"/>
              <a:pathLst>
                <a:path w="250" h="250" extrusionOk="0">
                  <a:moveTo>
                    <a:pt x="17" y="0"/>
                  </a:moveTo>
                  <a:lnTo>
                    <a:pt x="1" y="223"/>
                  </a:lnTo>
                  <a:lnTo>
                    <a:pt x="234" y="249"/>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3" name="Google Shape;18063;p44"/>
            <p:cNvSpPr/>
            <p:nvPr/>
          </p:nvSpPr>
          <p:spPr>
            <a:xfrm>
              <a:off x="4341675" y="4967775"/>
              <a:ext cx="6050" cy="6250"/>
            </a:xfrm>
            <a:custGeom>
              <a:avLst/>
              <a:gdLst/>
              <a:ahLst/>
              <a:cxnLst/>
              <a:rect l="l" t="t" r="r" b="b"/>
              <a:pathLst>
                <a:path w="242" h="250" extrusionOk="0">
                  <a:moveTo>
                    <a:pt x="16" y="0"/>
                  </a:moveTo>
                  <a:lnTo>
                    <a:pt x="0" y="233"/>
                  </a:lnTo>
                  <a:lnTo>
                    <a:pt x="225"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4" name="Google Shape;18064;p44"/>
            <p:cNvSpPr/>
            <p:nvPr/>
          </p:nvSpPr>
          <p:spPr>
            <a:xfrm>
              <a:off x="4617625" y="4988325"/>
              <a:ext cx="6225" cy="6250"/>
            </a:xfrm>
            <a:custGeom>
              <a:avLst/>
              <a:gdLst/>
              <a:ahLst/>
              <a:cxnLst/>
              <a:rect l="l" t="t" r="r" b="b"/>
              <a:pathLst>
                <a:path w="249" h="250" extrusionOk="0">
                  <a:moveTo>
                    <a:pt x="16" y="0"/>
                  </a:moveTo>
                  <a:lnTo>
                    <a:pt x="0" y="231"/>
                  </a:lnTo>
                  <a:lnTo>
                    <a:pt x="233" y="249"/>
                  </a:lnTo>
                  <a:lnTo>
                    <a:pt x="249" y="24"/>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5" name="Google Shape;18065;p44"/>
            <p:cNvSpPr/>
            <p:nvPr/>
          </p:nvSpPr>
          <p:spPr>
            <a:xfrm>
              <a:off x="4893750" y="5009025"/>
              <a:ext cx="6250" cy="6250"/>
            </a:xfrm>
            <a:custGeom>
              <a:avLst/>
              <a:gdLst/>
              <a:ahLst/>
              <a:cxnLst/>
              <a:rect l="l" t="t" r="r" b="b"/>
              <a:pathLst>
                <a:path w="250" h="250" extrusionOk="0">
                  <a:moveTo>
                    <a:pt x="17" y="0"/>
                  </a:moveTo>
                  <a:lnTo>
                    <a:pt x="1" y="225"/>
                  </a:lnTo>
                  <a:lnTo>
                    <a:pt x="234" y="249"/>
                  </a:lnTo>
                  <a:lnTo>
                    <a:pt x="249" y="18"/>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6" name="Google Shape;18066;p44"/>
            <p:cNvSpPr/>
            <p:nvPr/>
          </p:nvSpPr>
          <p:spPr>
            <a:xfrm>
              <a:off x="5169900" y="5029575"/>
              <a:ext cx="6250" cy="6225"/>
            </a:xfrm>
            <a:custGeom>
              <a:avLst/>
              <a:gdLst/>
              <a:ahLst/>
              <a:cxnLst/>
              <a:rect l="l" t="t" r="r" b="b"/>
              <a:pathLst>
                <a:path w="250" h="249" extrusionOk="0">
                  <a:moveTo>
                    <a:pt x="16" y="0"/>
                  </a:moveTo>
                  <a:lnTo>
                    <a:pt x="0" y="233"/>
                  </a:lnTo>
                  <a:lnTo>
                    <a:pt x="223"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7" name="Google Shape;18067;p44"/>
            <p:cNvSpPr/>
            <p:nvPr/>
          </p:nvSpPr>
          <p:spPr>
            <a:xfrm>
              <a:off x="5446050" y="5050075"/>
              <a:ext cx="6025" cy="6225"/>
            </a:xfrm>
            <a:custGeom>
              <a:avLst/>
              <a:gdLst/>
              <a:ahLst/>
              <a:cxnLst/>
              <a:rect l="l" t="t" r="r" b="b"/>
              <a:pathLst>
                <a:path w="241" h="249" extrusionOk="0">
                  <a:moveTo>
                    <a:pt x="16" y="0"/>
                  </a:moveTo>
                  <a:lnTo>
                    <a:pt x="0" y="233"/>
                  </a:lnTo>
                  <a:lnTo>
                    <a:pt x="223" y="249"/>
                  </a:lnTo>
                  <a:lnTo>
                    <a:pt x="241" y="18"/>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8" name="Google Shape;18068;p44"/>
            <p:cNvSpPr/>
            <p:nvPr/>
          </p:nvSpPr>
          <p:spPr>
            <a:xfrm>
              <a:off x="5721975" y="5070825"/>
              <a:ext cx="6250" cy="6025"/>
            </a:xfrm>
            <a:custGeom>
              <a:avLst/>
              <a:gdLst/>
              <a:ahLst/>
              <a:cxnLst/>
              <a:rect l="l" t="t" r="r" b="b"/>
              <a:pathLst>
                <a:path w="250" h="241" extrusionOk="0">
                  <a:moveTo>
                    <a:pt x="17" y="0"/>
                  </a:moveTo>
                  <a:lnTo>
                    <a:pt x="1" y="225"/>
                  </a:lnTo>
                  <a:lnTo>
                    <a:pt x="232" y="241"/>
                  </a:lnTo>
                  <a:lnTo>
                    <a:pt x="249" y="16"/>
                  </a:lnTo>
                  <a:lnTo>
                    <a:pt x="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9" name="Google Shape;18069;p44"/>
            <p:cNvSpPr/>
            <p:nvPr/>
          </p:nvSpPr>
          <p:spPr>
            <a:xfrm>
              <a:off x="5998125" y="5091375"/>
              <a:ext cx="6250" cy="6225"/>
            </a:xfrm>
            <a:custGeom>
              <a:avLst/>
              <a:gdLst/>
              <a:ahLst/>
              <a:cxnLst/>
              <a:rect l="l" t="t" r="r" b="b"/>
              <a:pathLst>
                <a:path w="250" h="249" extrusionOk="0">
                  <a:moveTo>
                    <a:pt x="16" y="0"/>
                  </a:moveTo>
                  <a:lnTo>
                    <a:pt x="0" y="231"/>
                  </a:lnTo>
                  <a:lnTo>
                    <a:pt x="231" y="249"/>
                  </a:lnTo>
                  <a:lnTo>
                    <a:pt x="249" y="16"/>
                  </a:lnTo>
                  <a:lnTo>
                    <a:pt x="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0" name="Google Shape;18070;p44"/>
            <p:cNvSpPr/>
            <p:nvPr/>
          </p:nvSpPr>
          <p:spPr>
            <a:xfrm>
              <a:off x="6274275" y="5111850"/>
              <a:ext cx="6025" cy="6250"/>
            </a:xfrm>
            <a:custGeom>
              <a:avLst/>
              <a:gdLst/>
              <a:ahLst/>
              <a:cxnLst/>
              <a:rect l="l" t="t" r="r" b="b"/>
              <a:pathLst>
                <a:path w="241" h="250" extrusionOk="0">
                  <a:moveTo>
                    <a:pt x="16" y="1"/>
                  </a:moveTo>
                  <a:lnTo>
                    <a:pt x="0" y="234"/>
                  </a:lnTo>
                  <a:lnTo>
                    <a:pt x="223" y="250"/>
                  </a:lnTo>
                  <a:lnTo>
                    <a:pt x="241" y="17"/>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1" name="Google Shape;18071;p44"/>
            <p:cNvSpPr/>
            <p:nvPr/>
          </p:nvSpPr>
          <p:spPr>
            <a:xfrm>
              <a:off x="6550200" y="5132600"/>
              <a:ext cx="6250" cy="6050"/>
            </a:xfrm>
            <a:custGeom>
              <a:avLst/>
              <a:gdLst/>
              <a:ahLst/>
              <a:cxnLst/>
              <a:rect l="l" t="t" r="r" b="b"/>
              <a:pathLst>
                <a:path w="250" h="242" extrusionOk="0">
                  <a:moveTo>
                    <a:pt x="25" y="1"/>
                  </a:moveTo>
                  <a:lnTo>
                    <a:pt x="1" y="224"/>
                  </a:lnTo>
                  <a:lnTo>
                    <a:pt x="232" y="242"/>
                  </a:lnTo>
                  <a:lnTo>
                    <a:pt x="249" y="17"/>
                  </a:lnTo>
                  <a:lnTo>
                    <a:pt x="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2" name="Google Shape;18072;p44"/>
            <p:cNvSpPr/>
            <p:nvPr/>
          </p:nvSpPr>
          <p:spPr>
            <a:xfrm>
              <a:off x="6826350" y="5153100"/>
              <a:ext cx="6250" cy="6250"/>
            </a:xfrm>
            <a:custGeom>
              <a:avLst/>
              <a:gdLst/>
              <a:ahLst/>
              <a:cxnLst/>
              <a:rect l="l" t="t" r="r" b="b"/>
              <a:pathLst>
                <a:path w="250" h="250" extrusionOk="0">
                  <a:moveTo>
                    <a:pt x="16" y="1"/>
                  </a:moveTo>
                  <a:lnTo>
                    <a:pt x="0" y="234"/>
                  </a:lnTo>
                  <a:lnTo>
                    <a:pt x="231" y="250"/>
                  </a:lnTo>
                  <a:lnTo>
                    <a:pt x="249" y="19"/>
                  </a:lnTo>
                  <a:lnTo>
                    <a:pt x="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3" name="Google Shape;18073;p44"/>
          <p:cNvSpPr/>
          <p:nvPr/>
        </p:nvSpPr>
        <p:spPr>
          <a:xfrm>
            <a:off x="411150" y="337500"/>
            <a:ext cx="8321700" cy="4468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4" name="Google Shape;18074;p44"/>
          <p:cNvSpPr/>
          <p:nvPr/>
        </p:nvSpPr>
        <p:spPr>
          <a:xfrm>
            <a:off x="2369346" y="4888321"/>
            <a:ext cx="176206" cy="244427"/>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5" name="Google Shape;18075;p44"/>
          <p:cNvSpPr/>
          <p:nvPr/>
        </p:nvSpPr>
        <p:spPr>
          <a:xfrm rot="-3125665" flipH="1">
            <a:off x="8844596" y="4521978"/>
            <a:ext cx="237632" cy="337721"/>
          </a:xfrm>
          <a:custGeom>
            <a:avLst/>
            <a:gdLst/>
            <a:ahLst/>
            <a:cxnLst/>
            <a:rect l="l" t="t" r="r" b="b"/>
            <a:pathLst>
              <a:path w="6503" h="9242" extrusionOk="0">
                <a:moveTo>
                  <a:pt x="491" y="1"/>
                </a:moveTo>
                <a:lnTo>
                  <a:pt x="491" y="1"/>
                </a:lnTo>
                <a:cubicBezTo>
                  <a:pt x="1098" y="1561"/>
                  <a:pt x="1776" y="3095"/>
                  <a:pt x="2519" y="4591"/>
                </a:cubicBezTo>
                <a:cubicBezTo>
                  <a:pt x="2519" y="4591"/>
                  <a:pt x="781" y="5748"/>
                  <a:pt x="0" y="6469"/>
                </a:cubicBezTo>
                <a:cubicBezTo>
                  <a:pt x="113" y="6476"/>
                  <a:pt x="226" y="6479"/>
                  <a:pt x="339" y="6479"/>
                </a:cubicBezTo>
                <a:cubicBezTo>
                  <a:pt x="1289" y="6479"/>
                  <a:pt x="2239" y="6257"/>
                  <a:pt x="3090" y="5834"/>
                </a:cubicBezTo>
                <a:cubicBezTo>
                  <a:pt x="3773" y="7028"/>
                  <a:pt x="4553" y="8165"/>
                  <a:pt x="5409" y="9241"/>
                </a:cubicBezTo>
                <a:cubicBezTo>
                  <a:pt x="4871" y="7778"/>
                  <a:pt x="4327" y="6318"/>
                  <a:pt x="3790" y="4855"/>
                </a:cubicBezTo>
                <a:cubicBezTo>
                  <a:pt x="4811" y="4322"/>
                  <a:pt x="5738" y="3606"/>
                  <a:pt x="6502" y="2751"/>
                </a:cubicBezTo>
                <a:lnTo>
                  <a:pt x="6502" y="2751"/>
                </a:lnTo>
                <a:cubicBezTo>
                  <a:pt x="5355" y="2987"/>
                  <a:pt x="4242" y="3374"/>
                  <a:pt x="3197" y="3908"/>
                </a:cubicBezTo>
                <a:cubicBezTo>
                  <a:pt x="2412" y="2530"/>
                  <a:pt x="1502" y="1222"/>
                  <a:pt x="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6" name="Google Shape;18076;p44"/>
          <p:cNvSpPr/>
          <p:nvPr/>
        </p:nvSpPr>
        <p:spPr>
          <a:xfrm flipH="1">
            <a:off x="8757171" y="29744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7" name="Google Shape;18077;p44"/>
          <p:cNvSpPr/>
          <p:nvPr/>
        </p:nvSpPr>
        <p:spPr>
          <a:xfrm flipH="1">
            <a:off x="5648080" y="4927145"/>
            <a:ext cx="176185" cy="164682"/>
          </a:xfrm>
          <a:custGeom>
            <a:avLst/>
            <a:gdLst/>
            <a:ahLst/>
            <a:cxnLst/>
            <a:rect l="l" t="t" r="r" b="b"/>
            <a:pathLst>
              <a:path w="3446" h="3221" extrusionOk="0">
                <a:moveTo>
                  <a:pt x="1982" y="1"/>
                </a:moveTo>
                <a:cubicBezTo>
                  <a:pt x="1443" y="1"/>
                  <a:pt x="877" y="225"/>
                  <a:pt x="529" y="566"/>
                </a:cubicBezTo>
                <a:cubicBezTo>
                  <a:pt x="308" y="775"/>
                  <a:pt x="135" y="1050"/>
                  <a:pt x="82" y="1346"/>
                </a:cubicBezTo>
                <a:cubicBezTo>
                  <a:pt x="1" y="1776"/>
                  <a:pt x="152" y="2218"/>
                  <a:pt x="373" y="2595"/>
                </a:cubicBezTo>
                <a:cubicBezTo>
                  <a:pt x="465" y="2745"/>
                  <a:pt x="567" y="2896"/>
                  <a:pt x="706" y="3003"/>
                </a:cubicBezTo>
                <a:cubicBezTo>
                  <a:pt x="868" y="3127"/>
                  <a:pt x="1061" y="3192"/>
                  <a:pt x="1260" y="3214"/>
                </a:cubicBezTo>
                <a:cubicBezTo>
                  <a:pt x="1307" y="3218"/>
                  <a:pt x="1354" y="3221"/>
                  <a:pt x="1401" y="3221"/>
                </a:cubicBezTo>
                <a:cubicBezTo>
                  <a:pt x="1800" y="3221"/>
                  <a:pt x="2192" y="3063"/>
                  <a:pt x="2520" y="2832"/>
                </a:cubicBezTo>
                <a:cubicBezTo>
                  <a:pt x="2703" y="2697"/>
                  <a:pt x="2875" y="2541"/>
                  <a:pt x="2994" y="2342"/>
                </a:cubicBezTo>
                <a:cubicBezTo>
                  <a:pt x="3338" y="1761"/>
                  <a:pt x="3446" y="604"/>
                  <a:pt x="2778" y="206"/>
                </a:cubicBezTo>
                <a:cubicBezTo>
                  <a:pt x="2545" y="64"/>
                  <a:pt x="2267" y="1"/>
                  <a:pt x="1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8" name="Google Shape;18078;p44"/>
          <p:cNvSpPr/>
          <p:nvPr/>
        </p:nvSpPr>
        <p:spPr>
          <a:xfrm flipH="1">
            <a:off x="8821140" y="211463"/>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9" name="Google Shape;18079;p44"/>
          <p:cNvSpPr/>
          <p:nvPr/>
        </p:nvSpPr>
        <p:spPr>
          <a:xfrm flipH="1">
            <a:off x="52552" y="4272950"/>
            <a:ext cx="284541" cy="394704"/>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0" name="Google Shape;18080;p44"/>
          <p:cNvSpPr/>
          <p:nvPr/>
        </p:nvSpPr>
        <p:spPr>
          <a:xfrm flipH="1">
            <a:off x="2405812" y="90650"/>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1" name="Google Shape;18081;p44"/>
          <p:cNvSpPr/>
          <p:nvPr/>
        </p:nvSpPr>
        <p:spPr>
          <a:xfrm flipH="1">
            <a:off x="56958" y="1095371"/>
            <a:ext cx="275738" cy="233553"/>
          </a:xfrm>
          <a:custGeom>
            <a:avLst/>
            <a:gdLst/>
            <a:ahLst/>
            <a:cxnLst/>
            <a:rect l="l" t="t" r="r" b="b"/>
            <a:pathLst>
              <a:path w="6922" h="5863" extrusionOk="0">
                <a:moveTo>
                  <a:pt x="3205" y="1"/>
                </a:moveTo>
                <a:cubicBezTo>
                  <a:pt x="3142" y="1"/>
                  <a:pt x="3078" y="8"/>
                  <a:pt x="3014" y="23"/>
                </a:cubicBezTo>
                <a:cubicBezTo>
                  <a:pt x="2702" y="99"/>
                  <a:pt x="2470" y="357"/>
                  <a:pt x="2309" y="631"/>
                </a:cubicBezTo>
                <a:cubicBezTo>
                  <a:pt x="2018" y="1137"/>
                  <a:pt x="1933" y="1848"/>
                  <a:pt x="2341" y="2268"/>
                </a:cubicBezTo>
                <a:cubicBezTo>
                  <a:pt x="2078" y="2042"/>
                  <a:pt x="1733" y="1929"/>
                  <a:pt x="1387" y="1929"/>
                </a:cubicBezTo>
                <a:cubicBezTo>
                  <a:pt x="1048" y="1929"/>
                  <a:pt x="709" y="2038"/>
                  <a:pt x="448" y="2257"/>
                </a:cubicBezTo>
                <a:cubicBezTo>
                  <a:pt x="275" y="2402"/>
                  <a:pt x="130" y="2596"/>
                  <a:pt x="86" y="2822"/>
                </a:cubicBezTo>
                <a:cubicBezTo>
                  <a:pt x="1" y="3242"/>
                  <a:pt x="307" y="3678"/>
                  <a:pt x="706" y="3850"/>
                </a:cubicBezTo>
                <a:cubicBezTo>
                  <a:pt x="897" y="3934"/>
                  <a:pt x="1105" y="3968"/>
                  <a:pt x="1315" y="3968"/>
                </a:cubicBezTo>
                <a:cubicBezTo>
                  <a:pt x="1537" y="3968"/>
                  <a:pt x="1763" y="3930"/>
                  <a:pt x="1976" y="3872"/>
                </a:cubicBezTo>
                <a:lnTo>
                  <a:pt x="1976" y="3872"/>
                </a:lnTo>
                <a:cubicBezTo>
                  <a:pt x="1690" y="4404"/>
                  <a:pt x="1475" y="5109"/>
                  <a:pt x="1869" y="5567"/>
                </a:cubicBezTo>
                <a:cubicBezTo>
                  <a:pt x="2037" y="5766"/>
                  <a:pt x="2295" y="5862"/>
                  <a:pt x="2556" y="5862"/>
                </a:cubicBezTo>
                <a:cubicBezTo>
                  <a:pt x="2753" y="5862"/>
                  <a:pt x="2952" y="5808"/>
                  <a:pt x="3116" y="5701"/>
                </a:cubicBezTo>
                <a:cubicBezTo>
                  <a:pt x="3504" y="5454"/>
                  <a:pt x="3714" y="4990"/>
                  <a:pt x="3741" y="4533"/>
                </a:cubicBezTo>
                <a:cubicBezTo>
                  <a:pt x="3896" y="4975"/>
                  <a:pt x="4214" y="5378"/>
                  <a:pt x="4651" y="5539"/>
                </a:cubicBezTo>
                <a:cubicBezTo>
                  <a:pt x="4769" y="5583"/>
                  <a:pt x="4896" y="5605"/>
                  <a:pt x="5024" y="5605"/>
                </a:cubicBezTo>
                <a:cubicBezTo>
                  <a:pt x="5364" y="5605"/>
                  <a:pt x="5703" y="5450"/>
                  <a:pt x="5873" y="5152"/>
                </a:cubicBezTo>
                <a:cubicBezTo>
                  <a:pt x="6174" y="4625"/>
                  <a:pt x="5824" y="3952"/>
                  <a:pt x="5361" y="3559"/>
                </a:cubicBezTo>
                <a:lnTo>
                  <a:pt x="5361" y="3559"/>
                </a:lnTo>
                <a:cubicBezTo>
                  <a:pt x="5471" y="3606"/>
                  <a:pt x="5586" y="3628"/>
                  <a:pt x="5701" y="3628"/>
                </a:cubicBezTo>
                <a:cubicBezTo>
                  <a:pt x="6167" y="3628"/>
                  <a:pt x="6638" y="3276"/>
                  <a:pt x="6819" y="2827"/>
                </a:cubicBezTo>
                <a:cubicBezTo>
                  <a:pt x="6884" y="2660"/>
                  <a:pt x="6921" y="2483"/>
                  <a:pt x="6889" y="2305"/>
                </a:cubicBezTo>
                <a:cubicBezTo>
                  <a:pt x="6814" y="1896"/>
                  <a:pt x="6378" y="1676"/>
                  <a:pt x="5990" y="1664"/>
                </a:cubicBezTo>
                <a:cubicBezTo>
                  <a:pt x="5985" y="1664"/>
                  <a:pt x="5979" y="1664"/>
                  <a:pt x="5974" y="1664"/>
                </a:cubicBezTo>
                <a:cubicBezTo>
                  <a:pt x="5591" y="1664"/>
                  <a:pt x="4780" y="2009"/>
                  <a:pt x="4780" y="2009"/>
                </a:cubicBezTo>
                <a:cubicBezTo>
                  <a:pt x="4780" y="2009"/>
                  <a:pt x="4484" y="1051"/>
                  <a:pt x="4333" y="793"/>
                </a:cubicBezTo>
                <a:cubicBezTo>
                  <a:pt x="4109" y="404"/>
                  <a:pt x="3680"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2" name="Google Shape;18082;p44"/>
          <p:cNvSpPr/>
          <p:nvPr/>
        </p:nvSpPr>
        <p:spPr>
          <a:xfrm flipH="1">
            <a:off x="106756" y="3043488"/>
            <a:ext cx="176134" cy="164528"/>
          </a:xfrm>
          <a:custGeom>
            <a:avLst/>
            <a:gdLst/>
            <a:ahLst/>
            <a:cxnLst/>
            <a:rect l="l" t="t" r="r" b="b"/>
            <a:pathLst>
              <a:path w="3445" h="3218" extrusionOk="0">
                <a:moveTo>
                  <a:pt x="1987" y="0"/>
                </a:moveTo>
                <a:cubicBezTo>
                  <a:pt x="1446" y="0"/>
                  <a:pt x="877" y="224"/>
                  <a:pt x="528" y="567"/>
                </a:cubicBezTo>
                <a:cubicBezTo>
                  <a:pt x="307" y="777"/>
                  <a:pt x="134" y="1052"/>
                  <a:pt x="81" y="1348"/>
                </a:cubicBezTo>
                <a:cubicBezTo>
                  <a:pt x="0" y="1778"/>
                  <a:pt x="151" y="2219"/>
                  <a:pt x="372" y="2590"/>
                </a:cubicBezTo>
                <a:cubicBezTo>
                  <a:pt x="464" y="2746"/>
                  <a:pt x="566" y="2898"/>
                  <a:pt x="705" y="3005"/>
                </a:cubicBezTo>
                <a:cubicBezTo>
                  <a:pt x="867" y="3129"/>
                  <a:pt x="1061" y="3193"/>
                  <a:pt x="1259" y="3209"/>
                </a:cubicBezTo>
                <a:cubicBezTo>
                  <a:pt x="1312" y="3215"/>
                  <a:pt x="1365" y="3217"/>
                  <a:pt x="1417" y="3217"/>
                </a:cubicBezTo>
                <a:cubicBezTo>
                  <a:pt x="1810" y="3217"/>
                  <a:pt x="2196" y="3061"/>
                  <a:pt x="2519" y="2833"/>
                </a:cubicBezTo>
                <a:cubicBezTo>
                  <a:pt x="2702" y="2699"/>
                  <a:pt x="2874" y="2537"/>
                  <a:pt x="2993" y="2343"/>
                </a:cubicBezTo>
                <a:cubicBezTo>
                  <a:pt x="3338" y="1762"/>
                  <a:pt x="3445" y="605"/>
                  <a:pt x="2777" y="201"/>
                </a:cubicBezTo>
                <a:cubicBezTo>
                  <a:pt x="2546" y="62"/>
                  <a:pt x="2270" y="0"/>
                  <a:pt x="19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3" name="Google Shape;18083;p44"/>
          <p:cNvSpPr/>
          <p:nvPr/>
        </p:nvSpPr>
        <p:spPr>
          <a:xfrm>
            <a:off x="5613446" y="50696"/>
            <a:ext cx="176206" cy="244427"/>
          </a:xfrm>
          <a:custGeom>
            <a:avLst/>
            <a:gdLst/>
            <a:ahLst/>
            <a:cxnLst/>
            <a:rect l="l" t="t" r="r" b="b"/>
            <a:pathLst>
              <a:path w="5468" h="7585" extrusionOk="0">
                <a:moveTo>
                  <a:pt x="3461" y="1"/>
                </a:moveTo>
                <a:lnTo>
                  <a:pt x="3461" y="1"/>
                </a:lnTo>
                <a:cubicBezTo>
                  <a:pt x="3036" y="1168"/>
                  <a:pt x="2658" y="2358"/>
                  <a:pt x="2336" y="3563"/>
                </a:cubicBezTo>
                <a:cubicBezTo>
                  <a:pt x="2336" y="3563"/>
                  <a:pt x="933" y="3373"/>
                  <a:pt x="117" y="3373"/>
                </a:cubicBezTo>
                <a:cubicBezTo>
                  <a:pt x="76" y="3373"/>
                  <a:pt x="37" y="3374"/>
                  <a:pt x="0" y="3375"/>
                </a:cubicBezTo>
                <a:cubicBezTo>
                  <a:pt x="565" y="3930"/>
                  <a:pt x="1275" y="4333"/>
                  <a:pt x="2040" y="4537"/>
                </a:cubicBezTo>
                <a:cubicBezTo>
                  <a:pt x="1834" y="5545"/>
                  <a:pt x="1712" y="6561"/>
                  <a:pt x="1657" y="7584"/>
                </a:cubicBezTo>
                <a:cubicBezTo>
                  <a:pt x="2077" y="6502"/>
                  <a:pt x="2497" y="5421"/>
                  <a:pt x="2917" y="4333"/>
                </a:cubicBezTo>
                <a:cubicBezTo>
                  <a:pt x="3474" y="4474"/>
                  <a:pt x="4050" y="4545"/>
                  <a:pt x="4626" y="4545"/>
                </a:cubicBezTo>
                <a:cubicBezTo>
                  <a:pt x="4907" y="4545"/>
                  <a:pt x="5189" y="4528"/>
                  <a:pt x="5468" y="4494"/>
                </a:cubicBezTo>
                <a:cubicBezTo>
                  <a:pt x="4708" y="4064"/>
                  <a:pt x="3896" y="3730"/>
                  <a:pt x="3051" y="3515"/>
                </a:cubicBezTo>
                <a:cubicBezTo>
                  <a:pt x="3287" y="2358"/>
                  <a:pt x="3428" y="1179"/>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2800"/>
              <a:buFont typeface="Notable"/>
              <a:buNone/>
              <a:defRPr sz="2800">
                <a:solidFill>
                  <a:schemeClr val="accent1"/>
                </a:solidFill>
                <a:latin typeface="Notable"/>
                <a:ea typeface="Notable"/>
                <a:cs typeface="Notable"/>
                <a:sym typeface="Notable"/>
              </a:defRPr>
            </a:lvl1pPr>
            <a:lvl2pPr lvl="1"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2pPr>
            <a:lvl3pPr lvl="2"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3pPr>
            <a:lvl4pPr lvl="3"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4pPr>
            <a:lvl5pPr lvl="4"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5pPr>
            <a:lvl6pPr lvl="5"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6pPr>
            <a:lvl7pPr lvl="6"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7pPr>
            <a:lvl8pPr lvl="7"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8pPr>
            <a:lvl9pPr lvl="8" rtl="0">
              <a:spcBef>
                <a:spcPts val="0"/>
              </a:spcBef>
              <a:spcAft>
                <a:spcPts val="0"/>
              </a:spcAft>
              <a:buClr>
                <a:schemeClr val="lt1"/>
              </a:buClr>
              <a:buSzPts val="2800"/>
              <a:buFont typeface="Notable"/>
              <a:buNone/>
              <a:defRPr sz="2800">
                <a:solidFill>
                  <a:schemeClr val="lt1"/>
                </a:solidFill>
                <a:latin typeface="Notable"/>
                <a:ea typeface="Notable"/>
                <a:cs typeface="Notable"/>
                <a:sym typeface="Notabl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1pPr>
            <a:lvl2pPr marL="914400" lvl="1"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2pPr>
            <a:lvl3pPr marL="1371600" lvl="2"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3pPr>
            <a:lvl4pPr marL="1828800" lvl="3"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4pPr>
            <a:lvl5pPr marL="2286000" lvl="4"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5pPr>
            <a:lvl6pPr marL="2743200" lvl="5"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6pPr>
            <a:lvl7pPr marL="3200400" lvl="6"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7pPr>
            <a:lvl8pPr marL="3657600" lvl="7" indent="-317500">
              <a:lnSpc>
                <a:spcPct val="115000"/>
              </a:lnSpc>
              <a:spcBef>
                <a:spcPts val="1600"/>
              </a:spcBef>
              <a:spcAft>
                <a:spcPts val="0"/>
              </a:spcAft>
              <a:buClr>
                <a:schemeClr val="dk1"/>
              </a:buClr>
              <a:buSzPts val="1400"/>
              <a:buFont typeface="Kumbh Sans"/>
              <a:buChar char="○"/>
              <a:defRPr>
                <a:solidFill>
                  <a:schemeClr val="dk1"/>
                </a:solidFill>
                <a:latin typeface="Kumbh Sans"/>
                <a:ea typeface="Kumbh Sans"/>
                <a:cs typeface="Kumbh Sans"/>
                <a:sym typeface="Kumbh Sans"/>
              </a:defRPr>
            </a:lvl8pPr>
            <a:lvl9pPr marL="4114800" lvl="8" indent="-317500">
              <a:lnSpc>
                <a:spcPct val="115000"/>
              </a:lnSpc>
              <a:spcBef>
                <a:spcPts val="1600"/>
              </a:spcBef>
              <a:spcAft>
                <a:spcPts val="1600"/>
              </a:spcAft>
              <a:buClr>
                <a:schemeClr val="dk1"/>
              </a:buClr>
              <a:buSzPts val="1400"/>
              <a:buFont typeface="Kumbh Sans"/>
              <a:buChar char="■"/>
              <a:defRPr>
                <a:solidFill>
                  <a:schemeClr val="dk1"/>
                </a:solidFill>
                <a:latin typeface="Kumbh Sans"/>
                <a:ea typeface="Kumbh Sans"/>
                <a:cs typeface="Kumbh Sans"/>
                <a:sym typeface="Kumbh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9" r:id="rId5"/>
    <p:sldLayoutId id="2147483684" r:id="rId6"/>
    <p:sldLayoutId id="2147483688" r:id="rId7"/>
    <p:sldLayoutId id="2147483689" r:id="rId8"/>
    <p:sldLayoutId id="2147483690" r:id="rId9"/>
    <p:sldLayoutId id="2147483691" r:id="rId10"/>
  </p:sldLayoutIdLst>
  <mc:AlternateContent xmlns:mc="http://schemas.openxmlformats.org/markup-compatibility/2006" xmlns:p14="http://schemas.microsoft.com/office/powerpoint/2010/main">
    <mc:Choice Requires="p14">
      <p:transition spd="slow" p14:dur="1600">
        <p:push dir="r"/>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34"/>
        <p:cNvGrpSpPr/>
        <p:nvPr/>
      </p:nvGrpSpPr>
      <p:grpSpPr>
        <a:xfrm>
          <a:off x="0" y="0"/>
          <a:ext cx="0" cy="0"/>
          <a:chOff x="0" y="0"/>
          <a:chExt cx="0" cy="0"/>
        </a:xfrm>
      </p:grpSpPr>
      <p:sp>
        <p:nvSpPr>
          <p:cNvPr id="18535" name="Google Shape;18535;p51"/>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6" name="Google Shape;18536;p51"/>
          <p:cNvSpPr txBox="1">
            <a:spLocks noGrp="1"/>
          </p:cNvSpPr>
          <p:nvPr>
            <p:ph type="ctrTitle"/>
          </p:nvPr>
        </p:nvSpPr>
        <p:spPr>
          <a:xfrm>
            <a:off x="1817250" y="1107886"/>
            <a:ext cx="5509500" cy="256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pt-BR" sz="3500" dirty="0"/>
              <a:t>Prototipado </a:t>
            </a:r>
            <a:r>
              <a:rPr lang="pt-BR" sz="5000" dirty="0">
                <a:solidFill>
                  <a:schemeClr val="accent2"/>
                </a:solidFill>
              </a:rPr>
              <a:t>De diseño web </a:t>
            </a:r>
            <a:r>
              <a:rPr lang="pt-BR" sz="5000" dirty="0"/>
              <a:t>    </a:t>
            </a:r>
            <a:r>
              <a:rPr lang="pt-BR" sz="3500" dirty="0"/>
              <a:t>basado en pokemon</a:t>
            </a:r>
            <a:endParaRPr lang="pt-BR" sz="3500" dirty="0">
              <a:latin typeface="Notable"/>
              <a:ea typeface="Notable"/>
              <a:cs typeface="Notable"/>
              <a:sym typeface="Notable"/>
            </a:endParaRPr>
          </a:p>
        </p:txBody>
      </p:sp>
      <p:sp>
        <p:nvSpPr>
          <p:cNvPr id="18538" name="Google Shape;18538;p51"/>
          <p:cNvSpPr/>
          <p:nvPr/>
        </p:nvSpPr>
        <p:spPr>
          <a:xfrm>
            <a:off x="8281323" y="3804823"/>
            <a:ext cx="402681" cy="341095"/>
          </a:xfrm>
          <a:custGeom>
            <a:avLst/>
            <a:gdLst/>
            <a:ahLst/>
            <a:cxnLst/>
            <a:rect l="l" t="t" r="r" b="b"/>
            <a:pathLst>
              <a:path w="6921" h="5863" extrusionOk="0">
                <a:moveTo>
                  <a:pt x="3201" y="1"/>
                </a:moveTo>
                <a:cubicBezTo>
                  <a:pt x="3138" y="1"/>
                  <a:pt x="3073" y="8"/>
                  <a:pt x="3008" y="23"/>
                </a:cubicBezTo>
                <a:cubicBezTo>
                  <a:pt x="2702" y="99"/>
                  <a:pt x="2470" y="358"/>
                  <a:pt x="2308" y="632"/>
                </a:cubicBezTo>
                <a:cubicBezTo>
                  <a:pt x="2013" y="1138"/>
                  <a:pt x="1933" y="1848"/>
                  <a:pt x="2341" y="2268"/>
                </a:cubicBezTo>
                <a:cubicBezTo>
                  <a:pt x="2077" y="2043"/>
                  <a:pt x="1732" y="1929"/>
                  <a:pt x="1386" y="1929"/>
                </a:cubicBezTo>
                <a:cubicBezTo>
                  <a:pt x="1047" y="1929"/>
                  <a:pt x="708" y="2038"/>
                  <a:pt x="447" y="2256"/>
                </a:cubicBezTo>
                <a:cubicBezTo>
                  <a:pt x="274" y="2402"/>
                  <a:pt x="129" y="2596"/>
                  <a:pt x="87" y="2817"/>
                </a:cubicBezTo>
                <a:cubicBezTo>
                  <a:pt x="0" y="3242"/>
                  <a:pt x="306" y="3677"/>
                  <a:pt x="700" y="3850"/>
                </a:cubicBezTo>
                <a:cubicBezTo>
                  <a:pt x="893" y="3934"/>
                  <a:pt x="1101" y="3968"/>
                  <a:pt x="1311" y="3968"/>
                </a:cubicBezTo>
                <a:cubicBezTo>
                  <a:pt x="1533" y="3968"/>
                  <a:pt x="1759" y="3930"/>
                  <a:pt x="1975" y="3871"/>
                </a:cubicBezTo>
                <a:lnTo>
                  <a:pt x="1975" y="3871"/>
                </a:lnTo>
                <a:cubicBezTo>
                  <a:pt x="1690" y="4404"/>
                  <a:pt x="1469" y="5110"/>
                  <a:pt x="1863" y="5567"/>
                </a:cubicBezTo>
                <a:cubicBezTo>
                  <a:pt x="2034" y="5766"/>
                  <a:pt x="2291" y="5863"/>
                  <a:pt x="2553" y="5863"/>
                </a:cubicBezTo>
                <a:cubicBezTo>
                  <a:pt x="2750" y="5863"/>
                  <a:pt x="2949" y="5808"/>
                  <a:pt x="3116" y="5701"/>
                </a:cubicBezTo>
                <a:cubicBezTo>
                  <a:pt x="3503" y="5453"/>
                  <a:pt x="3714" y="4991"/>
                  <a:pt x="3741" y="4534"/>
                </a:cubicBezTo>
                <a:cubicBezTo>
                  <a:pt x="3897" y="4975"/>
                  <a:pt x="4208" y="5378"/>
                  <a:pt x="4645" y="5540"/>
                </a:cubicBezTo>
                <a:cubicBezTo>
                  <a:pt x="4764" y="5583"/>
                  <a:pt x="4890" y="5605"/>
                  <a:pt x="5017" y="5605"/>
                </a:cubicBezTo>
                <a:cubicBezTo>
                  <a:pt x="5361" y="5605"/>
                  <a:pt x="5703" y="5448"/>
                  <a:pt x="5872" y="5152"/>
                </a:cubicBezTo>
                <a:cubicBezTo>
                  <a:pt x="6173" y="4625"/>
                  <a:pt x="5823" y="3952"/>
                  <a:pt x="5355" y="3560"/>
                </a:cubicBezTo>
                <a:lnTo>
                  <a:pt x="5355" y="3560"/>
                </a:lnTo>
                <a:cubicBezTo>
                  <a:pt x="5466" y="3607"/>
                  <a:pt x="5581" y="3628"/>
                  <a:pt x="5697" y="3628"/>
                </a:cubicBezTo>
                <a:cubicBezTo>
                  <a:pt x="6164" y="3628"/>
                  <a:pt x="6632" y="3276"/>
                  <a:pt x="6814" y="2827"/>
                </a:cubicBezTo>
                <a:cubicBezTo>
                  <a:pt x="6883" y="2661"/>
                  <a:pt x="6921" y="2477"/>
                  <a:pt x="6889" y="2306"/>
                </a:cubicBezTo>
                <a:cubicBezTo>
                  <a:pt x="6814" y="1891"/>
                  <a:pt x="6372" y="1675"/>
                  <a:pt x="5990" y="1665"/>
                </a:cubicBezTo>
                <a:cubicBezTo>
                  <a:pt x="5984" y="1665"/>
                  <a:pt x="5978" y="1665"/>
                  <a:pt x="5973" y="1665"/>
                </a:cubicBezTo>
                <a:cubicBezTo>
                  <a:pt x="5585" y="1665"/>
                  <a:pt x="4779" y="2005"/>
                  <a:pt x="4779" y="2005"/>
                </a:cubicBezTo>
                <a:cubicBezTo>
                  <a:pt x="4779" y="2005"/>
                  <a:pt x="4484" y="1051"/>
                  <a:pt x="4332" y="793"/>
                </a:cubicBezTo>
                <a:cubicBezTo>
                  <a:pt x="4109" y="403"/>
                  <a:pt x="3680" y="1"/>
                  <a:pt x="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27" name="Google Shape;18627;p51"/>
          <p:cNvGrpSpPr/>
          <p:nvPr/>
        </p:nvGrpSpPr>
        <p:grpSpPr>
          <a:xfrm>
            <a:off x="7411882" y="339684"/>
            <a:ext cx="1161426" cy="950540"/>
            <a:chOff x="3909385" y="1523964"/>
            <a:chExt cx="468695" cy="383592"/>
          </a:xfrm>
        </p:grpSpPr>
        <p:sp>
          <p:nvSpPr>
            <p:cNvPr id="18628" name="Google Shape;18628;p51"/>
            <p:cNvSpPr/>
            <p:nvPr/>
          </p:nvSpPr>
          <p:spPr>
            <a:xfrm>
              <a:off x="3909385" y="1524004"/>
              <a:ext cx="401173" cy="357974"/>
            </a:xfrm>
            <a:custGeom>
              <a:avLst/>
              <a:gdLst/>
              <a:ahLst/>
              <a:cxnLst/>
              <a:rect l="l" t="t" r="r" b="b"/>
              <a:pathLst>
                <a:path w="20468" h="18264" extrusionOk="0">
                  <a:moveTo>
                    <a:pt x="7376" y="0"/>
                  </a:moveTo>
                  <a:cubicBezTo>
                    <a:pt x="7223" y="0"/>
                    <a:pt x="7069" y="10"/>
                    <a:pt x="6916" y="30"/>
                  </a:cubicBezTo>
                  <a:cubicBezTo>
                    <a:pt x="3020" y="547"/>
                    <a:pt x="0" y="6489"/>
                    <a:pt x="1503" y="9959"/>
                  </a:cubicBezTo>
                  <a:cubicBezTo>
                    <a:pt x="2089" y="11305"/>
                    <a:pt x="3224" y="12322"/>
                    <a:pt x="4387" y="13221"/>
                  </a:cubicBezTo>
                  <a:cubicBezTo>
                    <a:pt x="7035" y="15277"/>
                    <a:pt x="9963" y="16977"/>
                    <a:pt x="13063" y="18263"/>
                  </a:cubicBezTo>
                  <a:cubicBezTo>
                    <a:pt x="15538" y="14470"/>
                    <a:pt x="18014" y="10687"/>
                    <a:pt x="20468" y="6881"/>
                  </a:cubicBezTo>
                  <a:cubicBezTo>
                    <a:pt x="19881" y="6440"/>
                    <a:pt x="19268" y="6042"/>
                    <a:pt x="18654" y="5649"/>
                  </a:cubicBezTo>
                  <a:cubicBezTo>
                    <a:pt x="16287" y="4147"/>
                    <a:pt x="13858" y="2726"/>
                    <a:pt x="11367" y="1440"/>
                  </a:cubicBezTo>
                  <a:cubicBezTo>
                    <a:pt x="10163" y="819"/>
                    <a:pt x="8784" y="0"/>
                    <a:pt x="7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9" name="Google Shape;18629;p51"/>
            <p:cNvSpPr/>
            <p:nvPr/>
          </p:nvSpPr>
          <p:spPr>
            <a:xfrm>
              <a:off x="4005288" y="1523964"/>
              <a:ext cx="168031" cy="361287"/>
            </a:xfrm>
            <a:custGeom>
              <a:avLst/>
              <a:gdLst/>
              <a:ahLst/>
              <a:cxnLst/>
              <a:rect l="l" t="t" r="r" b="b"/>
              <a:pathLst>
                <a:path w="8573" h="18433" extrusionOk="0">
                  <a:moveTo>
                    <a:pt x="2481" y="0"/>
                  </a:moveTo>
                  <a:cubicBezTo>
                    <a:pt x="2480" y="0"/>
                    <a:pt x="2479" y="0"/>
                    <a:pt x="2478" y="0"/>
                  </a:cubicBezTo>
                  <a:lnTo>
                    <a:pt x="2478" y="0"/>
                  </a:lnTo>
                  <a:cubicBezTo>
                    <a:pt x="2591" y="0"/>
                    <a:pt x="2702" y="5"/>
                    <a:pt x="2815" y="16"/>
                  </a:cubicBezTo>
                  <a:cubicBezTo>
                    <a:pt x="2701" y="5"/>
                    <a:pt x="2589" y="0"/>
                    <a:pt x="2481" y="0"/>
                  </a:cubicBezTo>
                  <a:close/>
                  <a:moveTo>
                    <a:pt x="2475" y="0"/>
                  </a:moveTo>
                  <a:cubicBezTo>
                    <a:pt x="2325" y="0"/>
                    <a:pt x="2174" y="10"/>
                    <a:pt x="2023" y="32"/>
                  </a:cubicBezTo>
                  <a:cubicBezTo>
                    <a:pt x="2173" y="11"/>
                    <a:pt x="2323" y="0"/>
                    <a:pt x="2478" y="0"/>
                  </a:cubicBezTo>
                  <a:lnTo>
                    <a:pt x="2478" y="0"/>
                  </a:lnTo>
                  <a:cubicBezTo>
                    <a:pt x="2477" y="0"/>
                    <a:pt x="2476" y="0"/>
                    <a:pt x="2475" y="0"/>
                  </a:cubicBezTo>
                  <a:close/>
                  <a:moveTo>
                    <a:pt x="2023" y="32"/>
                  </a:moveTo>
                  <a:cubicBezTo>
                    <a:pt x="1312" y="123"/>
                    <a:pt x="629" y="403"/>
                    <a:pt x="0" y="807"/>
                  </a:cubicBezTo>
                  <a:cubicBezTo>
                    <a:pt x="629" y="403"/>
                    <a:pt x="1312" y="129"/>
                    <a:pt x="2023" y="32"/>
                  </a:cubicBezTo>
                  <a:close/>
                  <a:moveTo>
                    <a:pt x="8294" y="18072"/>
                  </a:moveTo>
                  <a:cubicBezTo>
                    <a:pt x="8255" y="18136"/>
                    <a:pt x="8212" y="18201"/>
                    <a:pt x="8170" y="18265"/>
                  </a:cubicBezTo>
                  <a:cubicBezTo>
                    <a:pt x="8041" y="18212"/>
                    <a:pt x="7906" y="18153"/>
                    <a:pt x="7777" y="18099"/>
                  </a:cubicBezTo>
                  <a:lnTo>
                    <a:pt x="7777" y="18099"/>
                  </a:lnTo>
                  <a:cubicBezTo>
                    <a:pt x="8041" y="18212"/>
                    <a:pt x="8304" y="18325"/>
                    <a:pt x="8573" y="18432"/>
                  </a:cubicBezTo>
                  <a:cubicBezTo>
                    <a:pt x="8481" y="18309"/>
                    <a:pt x="8391" y="18190"/>
                    <a:pt x="8294" y="180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0" name="Google Shape;18630;p51"/>
            <p:cNvSpPr/>
            <p:nvPr/>
          </p:nvSpPr>
          <p:spPr>
            <a:xfrm>
              <a:off x="3914775" y="1523964"/>
              <a:ext cx="253075" cy="358014"/>
            </a:xfrm>
            <a:custGeom>
              <a:avLst/>
              <a:gdLst/>
              <a:ahLst/>
              <a:cxnLst/>
              <a:rect l="l" t="t" r="r" b="b"/>
              <a:pathLst>
                <a:path w="12912" h="18266" extrusionOk="0">
                  <a:moveTo>
                    <a:pt x="7099" y="0"/>
                  </a:moveTo>
                  <a:cubicBezTo>
                    <a:pt x="6943" y="0"/>
                    <a:pt x="6792" y="10"/>
                    <a:pt x="6641" y="32"/>
                  </a:cubicBezTo>
                  <a:cubicBezTo>
                    <a:pt x="5930" y="129"/>
                    <a:pt x="5247" y="403"/>
                    <a:pt x="4618" y="807"/>
                  </a:cubicBezTo>
                  <a:cubicBezTo>
                    <a:pt x="1792" y="2636"/>
                    <a:pt x="1" y="7125"/>
                    <a:pt x="1228" y="9961"/>
                  </a:cubicBezTo>
                  <a:cubicBezTo>
                    <a:pt x="1787" y="11253"/>
                    <a:pt x="2858" y="12239"/>
                    <a:pt x="3967" y="13110"/>
                  </a:cubicBezTo>
                  <a:cubicBezTo>
                    <a:pt x="4015" y="13148"/>
                    <a:pt x="4064" y="13185"/>
                    <a:pt x="4112" y="13223"/>
                  </a:cubicBezTo>
                  <a:cubicBezTo>
                    <a:pt x="5130" y="14015"/>
                    <a:pt x="6189" y="14751"/>
                    <a:pt x="7282" y="15429"/>
                  </a:cubicBezTo>
                  <a:cubicBezTo>
                    <a:pt x="8913" y="16447"/>
                    <a:pt x="10624" y="17341"/>
                    <a:pt x="12395" y="18099"/>
                  </a:cubicBezTo>
                  <a:cubicBezTo>
                    <a:pt x="12524" y="18153"/>
                    <a:pt x="12659" y="18212"/>
                    <a:pt x="12788" y="18265"/>
                  </a:cubicBezTo>
                  <a:cubicBezTo>
                    <a:pt x="12830" y="18201"/>
                    <a:pt x="12873" y="18136"/>
                    <a:pt x="12912" y="18072"/>
                  </a:cubicBezTo>
                  <a:cubicBezTo>
                    <a:pt x="12664" y="17766"/>
                    <a:pt x="12405" y="17463"/>
                    <a:pt x="12147" y="17162"/>
                  </a:cubicBezTo>
                  <a:cubicBezTo>
                    <a:pt x="10026" y="14666"/>
                    <a:pt x="8116" y="11877"/>
                    <a:pt x="7351" y="8692"/>
                  </a:cubicBezTo>
                  <a:cubicBezTo>
                    <a:pt x="6727" y="6108"/>
                    <a:pt x="7040" y="3530"/>
                    <a:pt x="8218" y="1163"/>
                  </a:cubicBezTo>
                  <a:cubicBezTo>
                    <a:pt x="8342" y="915"/>
                    <a:pt x="8525" y="629"/>
                    <a:pt x="8724" y="317"/>
                  </a:cubicBezTo>
                  <a:cubicBezTo>
                    <a:pt x="8299" y="167"/>
                    <a:pt x="7868" y="53"/>
                    <a:pt x="7433" y="16"/>
                  </a:cubicBezTo>
                  <a:cubicBezTo>
                    <a:pt x="7319" y="5"/>
                    <a:pt x="7207" y="0"/>
                    <a:pt x="7099" y="0"/>
                  </a:cubicBezTo>
                  <a:close/>
                </a:path>
              </a:pathLst>
            </a:custGeom>
            <a:solidFill>
              <a:srgbClr val="C622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1" name="Google Shape;18631;p51"/>
            <p:cNvSpPr/>
            <p:nvPr/>
          </p:nvSpPr>
          <p:spPr>
            <a:xfrm>
              <a:off x="4060109" y="1744935"/>
              <a:ext cx="105840" cy="53488"/>
            </a:xfrm>
            <a:custGeom>
              <a:avLst/>
              <a:gdLst/>
              <a:ahLst/>
              <a:cxnLst/>
              <a:rect l="l" t="t" r="r" b="b"/>
              <a:pathLst>
                <a:path w="5400" h="2729" extrusionOk="0">
                  <a:moveTo>
                    <a:pt x="212" y="1"/>
                  </a:moveTo>
                  <a:cubicBezTo>
                    <a:pt x="131" y="1"/>
                    <a:pt x="60" y="64"/>
                    <a:pt x="60" y="146"/>
                  </a:cubicBezTo>
                  <a:cubicBezTo>
                    <a:pt x="1" y="1184"/>
                    <a:pt x="793" y="2121"/>
                    <a:pt x="2079" y="2540"/>
                  </a:cubicBezTo>
                  <a:cubicBezTo>
                    <a:pt x="2450" y="2659"/>
                    <a:pt x="2864" y="2729"/>
                    <a:pt x="3274" y="2729"/>
                  </a:cubicBezTo>
                  <a:cubicBezTo>
                    <a:pt x="4092" y="2729"/>
                    <a:pt x="4904" y="2455"/>
                    <a:pt x="5351" y="1760"/>
                  </a:cubicBezTo>
                  <a:cubicBezTo>
                    <a:pt x="5400" y="1685"/>
                    <a:pt x="5378" y="1588"/>
                    <a:pt x="5303" y="1539"/>
                  </a:cubicBezTo>
                  <a:cubicBezTo>
                    <a:pt x="5279" y="1525"/>
                    <a:pt x="5251" y="1518"/>
                    <a:pt x="5223" y="1518"/>
                  </a:cubicBezTo>
                  <a:cubicBezTo>
                    <a:pt x="5171" y="1518"/>
                    <a:pt x="5119" y="1543"/>
                    <a:pt x="5087" y="1588"/>
                  </a:cubicBezTo>
                  <a:cubicBezTo>
                    <a:pt x="4707" y="2183"/>
                    <a:pt x="4005" y="2416"/>
                    <a:pt x="3286" y="2416"/>
                  </a:cubicBezTo>
                  <a:cubicBezTo>
                    <a:pt x="2906" y="2416"/>
                    <a:pt x="2521" y="2351"/>
                    <a:pt x="2176" y="2239"/>
                  </a:cubicBezTo>
                  <a:cubicBezTo>
                    <a:pt x="1304" y="1959"/>
                    <a:pt x="313" y="1244"/>
                    <a:pt x="373" y="168"/>
                  </a:cubicBezTo>
                  <a:cubicBezTo>
                    <a:pt x="378" y="81"/>
                    <a:pt x="308" y="6"/>
                    <a:pt x="222" y="1"/>
                  </a:cubicBezTo>
                  <a:cubicBezTo>
                    <a:pt x="219" y="1"/>
                    <a:pt x="215" y="1"/>
                    <a:pt x="2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2" name="Google Shape;18632;p51"/>
            <p:cNvSpPr/>
            <p:nvPr/>
          </p:nvSpPr>
          <p:spPr>
            <a:xfrm>
              <a:off x="4046957" y="1727726"/>
              <a:ext cx="36828" cy="21658"/>
            </a:xfrm>
            <a:custGeom>
              <a:avLst/>
              <a:gdLst/>
              <a:ahLst/>
              <a:cxnLst/>
              <a:rect l="l" t="t" r="r" b="b"/>
              <a:pathLst>
                <a:path w="1879" h="1105" extrusionOk="0">
                  <a:moveTo>
                    <a:pt x="171" y="1"/>
                  </a:moveTo>
                  <a:cubicBezTo>
                    <a:pt x="164" y="1"/>
                    <a:pt x="157" y="1"/>
                    <a:pt x="150" y="2"/>
                  </a:cubicBezTo>
                  <a:cubicBezTo>
                    <a:pt x="65" y="7"/>
                    <a:pt x="0" y="87"/>
                    <a:pt x="11" y="174"/>
                  </a:cubicBezTo>
                  <a:cubicBezTo>
                    <a:pt x="53" y="572"/>
                    <a:pt x="344" y="932"/>
                    <a:pt x="726" y="1056"/>
                  </a:cubicBezTo>
                  <a:cubicBezTo>
                    <a:pt x="823" y="1088"/>
                    <a:pt x="925" y="1105"/>
                    <a:pt x="1034" y="1105"/>
                  </a:cubicBezTo>
                  <a:cubicBezTo>
                    <a:pt x="1329" y="1105"/>
                    <a:pt x="1625" y="976"/>
                    <a:pt x="1824" y="755"/>
                  </a:cubicBezTo>
                  <a:cubicBezTo>
                    <a:pt x="1878" y="690"/>
                    <a:pt x="1873" y="594"/>
                    <a:pt x="1809" y="534"/>
                  </a:cubicBezTo>
                  <a:cubicBezTo>
                    <a:pt x="1778" y="506"/>
                    <a:pt x="1741" y="493"/>
                    <a:pt x="1704" y="493"/>
                  </a:cubicBezTo>
                  <a:cubicBezTo>
                    <a:pt x="1661" y="493"/>
                    <a:pt x="1619" y="510"/>
                    <a:pt x="1588" y="544"/>
                  </a:cubicBezTo>
                  <a:cubicBezTo>
                    <a:pt x="1452" y="700"/>
                    <a:pt x="1242" y="788"/>
                    <a:pt x="1036" y="788"/>
                  </a:cubicBezTo>
                  <a:cubicBezTo>
                    <a:pt x="963" y="788"/>
                    <a:pt x="891" y="777"/>
                    <a:pt x="823" y="755"/>
                  </a:cubicBezTo>
                  <a:cubicBezTo>
                    <a:pt x="554" y="668"/>
                    <a:pt x="349" y="415"/>
                    <a:pt x="323" y="141"/>
                  </a:cubicBezTo>
                  <a:cubicBezTo>
                    <a:pt x="317" y="62"/>
                    <a:pt x="253"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3" name="Google Shape;18633;p51"/>
            <p:cNvSpPr/>
            <p:nvPr/>
          </p:nvSpPr>
          <p:spPr>
            <a:xfrm>
              <a:off x="4152327" y="1758968"/>
              <a:ext cx="33751" cy="23736"/>
            </a:xfrm>
            <a:custGeom>
              <a:avLst/>
              <a:gdLst/>
              <a:ahLst/>
              <a:cxnLst/>
              <a:rect l="l" t="t" r="r" b="b"/>
              <a:pathLst>
                <a:path w="1722" h="1211" extrusionOk="0">
                  <a:moveTo>
                    <a:pt x="200" y="0"/>
                  </a:moveTo>
                  <a:cubicBezTo>
                    <a:pt x="118" y="0"/>
                    <a:pt x="42" y="58"/>
                    <a:pt x="38" y="140"/>
                  </a:cubicBezTo>
                  <a:cubicBezTo>
                    <a:pt x="0" y="533"/>
                    <a:pt x="216" y="932"/>
                    <a:pt x="566" y="1109"/>
                  </a:cubicBezTo>
                  <a:cubicBezTo>
                    <a:pt x="700" y="1173"/>
                    <a:pt x="850" y="1211"/>
                    <a:pt x="1001" y="1211"/>
                  </a:cubicBezTo>
                  <a:cubicBezTo>
                    <a:pt x="1237" y="1211"/>
                    <a:pt x="1475" y="1126"/>
                    <a:pt x="1652" y="964"/>
                  </a:cubicBezTo>
                  <a:cubicBezTo>
                    <a:pt x="1717" y="910"/>
                    <a:pt x="1722" y="808"/>
                    <a:pt x="1669" y="743"/>
                  </a:cubicBezTo>
                  <a:cubicBezTo>
                    <a:pt x="1637" y="709"/>
                    <a:pt x="1595" y="691"/>
                    <a:pt x="1553" y="691"/>
                  </a:cubicBezTo>
                  <a:cubicBezTo>
                    <a:pt x="1516" y="691"/>
                    <a:pt x="1478" y="705"/>
                    <a:pt x="1448" y="733"/>
                  </a:cubicBezTo>
                  <a:cubicBezTo>
                    <a:pt x="1325" y="839"/>
                    <a:pt x="1160" y="896"/>
                    <a:pt x="996" y="896"/>
                  </a:cubicBezTo>
                  <a:cubicBezTo>
                    <a:pt x="896" y="896"/>
                    <a:pt x="795" y="875"/>
                    <a:pt x="705" y="830"/>
                  </a:cubicBezTo>
                  <a:cubicBezTo>
                    <a:pt x="474" y="706"/>
                    <a:pt x="323" y="431"/>
                    <a:pt x="350" y="172"/>
                  </a:cubicBezTo>
                  <a:cubicBezTo>
                    <a:pt x="355" y="87"/>
                    <a:pt x="296" y="11"/>
                    <a:pt x="211" y="1"/>
                  </a:cubicBezTo>
                  <a:cubicBezTo>
                    <a:pt x="207" y="0"/>
                    <a:pt x="204" y="0"/>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4" name="Google Shape;18634;p51"/>
            <p:cNvSpPr/>
            <p:nvPr/>
          </p:nvSpPr>
          <p:spPr>
            <a:xfrm>
              <a:off x="4038098" y="1592564"/>
              <a:ext cx="140924" cy="124852"/>
            </a:xfrm>
            <a:custGeom>
              <a:avLst/>
              <a:gdLst/>
              <a:ahLst/>
              <a:cxnLst/>
              <a:rect l="l" t="t" r="r" b="b"/>
              <a:pathLst>
                <a:path w="7190" h="6370" extrusionOk="0">
                  <a:moveTo>
                    <a:pt x="3365" y="1"/>
                  </a:moveTo>
                  <a:cubicBezTo>
                    <a:pt x="1216" y="1"/>
                    <a:pt x="0" y="4158"/>
                    <a:pt x="0" y="4158"/>
                  </a:cubicBezTo>
                  <a:lnTo>
                    <a:pt x="3423" y="6370"/>
                  </a:lnTo>
                  <a:cubicBezTo>
                    <a:pt x="3423" y="6370"/>
                    <a:pt x="7189" y="1968"/>
                    <a:pt x="4397" y="311"/>
                  </a:cubicBezTo>
                  <a:cubicBezTo>
                    <a:pt x="4033" y="95"/>
                    <a:pt x="3688" y="1"/>
                    <a:pt x="3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5" name="Google Shape;18635;p51"/>
            <p:cNvSpPr/>
            <p:nvPr/>
          </p:nvSpPr>
          <p:spPr>
            <a:xfrm>
              <a:off x="4049780" y="1620142"/>
              <a:ext cx="65542" cy="87259"/>
            </a:xfrm>
            <a:custGeom>
              <a:avLst/>
              <a:gdLst/>
              <a:ahLst/>
              <a:cxnLst/>
              <a:rect l="l" t="t" r="r" b="b"/>
              <a:pathLst>
                <a:path w="3344" h="4452" extrusionOk="0">
                  <a:moveTo>
                    <a:pt x="2724" y="0"/>
                  </a:moveTo>
                  <a:cubicBezTo>
                    <a:pt x="2588" y="0"/>
                    <a:pt x="2447" y="40"/>
                    <a:pt x="2321" y="92"/>
                  </a:cubicBezTo>
                  <a:cubicBezTo>
                    <a:pt x="1863" y="292"/>
                    <a:pt x="1503" y="615"/>
                    <a:pt x="1201" y="1013"/>
                  </a:cubicBezTo>
                  <a:lnTo>
                    <a:pt x="2137" y="2046"/>
                  </a:lnTo>
                  <a:lnTo>
                    <a:pt x="2137" y="2046"/>
                  </a:lnTo>
                  <a:lnTo>
                    <a:pt x="803" y="1610"/>
                  </a:lnTo>
                  <a:cubicBezTo>
                    <a:pt x="642" y="1890"/>
                    <a:pt x="502" y="2175"/>
                    <a:pt x="366" y="2456"/>
                  </a:cubicBezTo>
                  <a:cubicBezTo>
                    <a:pt x="270" y="2649"/>
                    <a:pt x="120" y="2891"/>
                    <a:pt x="1" y="3139"/>
                  </a:cubicBezTo>
                  <a:lnTo>
                    <a:pt x="2035" y="4451"/>
                  </a:lnTo>
                  <a:cubicBezTo>
                    <a:pt x="2246" y="3978"/>
                    <a:pt x="2465" y="3504"/>
                    <a:pt x="2681" y="3025"/>
                  </a:cubicBezTo>
                  <a:cubicBezTo>
                    <a:pt x="2870" y="2611"/>
                    <a:pt x="3058" y="2191"/>
                    <a:pt x="3182" y="1750"/>
                  </a:cubicBezTo>
                  <a:cubicBezTo>
                    <a:pt x="3284" y="1390"/>
                    <a:pt x="3344" y="1013"/>
                    <a:pt x="3295" y="647"/>
                  </a:cubicBezTo>
                  <a:cubicBezTo>
                    <a:pt x="3267" y="415"/>
                    <a:pt x="3182" y="173"/>
                    <a:pt x="2977" y="60"/>
                  </a:cubicBezTo>
                  <a:cubicBezTo>
                    <a:pt x="2898" y="17"/>
                    <a:pt x="2812" y="0"/>
                    <a:pt x="27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6" name="Google Shape;18636;p51"/>
            <p:cNvSpPr/>
            <p:nvPr/>
          </p:nvSpPr>
          <p:spPr>
            <a:xfrm>
              <a:off x="4034590" y="1671004"/>
              <a:ext cx="74068" cy="49470"/>
            </a:xfrm>
            <a:custGeom>
              <a:avLst/>
              <a:gdLst/>
              <a:ahLst/>
              <a:cxnLst/>
              <a:rect l="l" t="t" r="r" b="b"/>
              <a:pathLst>
                <a:path w="3779" h="2524" extrusionOk="0">
                  <a:moveTo>
                    <a:pt x="177" y="1"/>
                  </a:moveTo>
                  <a:cubicBezTo>
                    <a:pt x="126" y="1"/>
                    <a:pt x="77" y="26"/>
                    <a:pt x="50" y="70"/>
                  </a:cubicBezTo>
                  <a:cubicBezTo>
                    <a:pt x="1" y="145"/>
                    <a:pt x="23" y="242"/>
                    <a:pt x="93" y="291"/>
                  </a:cubicBezTo>
                  <a:lnTo>
                    <a:pt x="3515" y="2497"/>
                  </a:lnTo>
                  <a:cubicBezTo>
                    <a:pt x="3543" y="2519"/>
                    <a:pt x="3570" y="2524"/>
                    <a:pt x="3602" y="2524"/>
                  </a:cubicBezTo>
                  <a:cubicBezTo>
                    <a:pt x="3650" y="2524"/>
                    <a:pt x="3699" y="2497"/>
                    <a:pt x="3731" y="2454"/>
                  </a:cubicBezTo>
                  <a:cubicBezTo>
                    <a:pt x="3779" y="2379"/>
                    <a:pt x="3757" y="2282"/>
                    <a:pt x="3682" y="2233"/>
                  </a:cubicBezTo>
                  <a:lnTo>
                    <a:pt x="264" y="27"/>
                  </a:lnTo>
                  <a:cubicBezTo>
                    <a:pt x="237" y="9"/>
                    <a:pt x="206" y="1"/>
                    <a:pt x="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7" name="Google Shape;18637;p51"/>
            <p:cNvSpPr/>
            <p:nvPr/>
          </p:nvSpPr>
          <p:spPr>
            <a:xfrm>
              <a:off x="4142919" y="1638428"/>
              <a:ext cx="137376" cy="116855"/>
            </a:xfrm>
            <a:custGeom>
              <a:avLst/>
              <a:gdLst/>
              <a:ahLst/>
              <a:cxnLst/>
              <a:rect l="l" t="t" r="r" b="b"/>
              <a:pathLst>
                <a:path w="7009" h="5962" extrusionOk="0">
                  <a:moveTo>
                    <a:pt x="3214" y="0"/>
                  </a:moveTo>
                  <a:cubicBezTo>
                    <a:pt x="713" y="0"/>
                    <a:pt x="1" y="4837"/>
                    <a:pt x="1" y="4837"/>
                  </a:cubicBezTo>
                  <a:lnTo>
                    <a:pt x="3913" y="5962"/>
                  </a:lnTo>
                  <a:cubicBezTo>
                    <a:pt x="3913" y="5962"/>
                    <a:pt x="7008" y="1140"/>
                    <a:pt x="3925" y="122"/>
                  </a:cubicBezTo>
                  <a:cubicBezTo>
                    <a:pt x="3673" y="39"/>
                    <a:pt x="3436" y="0"/>
                    <a:pt x="32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8" name="Google Shape;18638;p51"/>
            <p:cNvSpPr/>
            <p:nvPr/>
          </p:nvSpPr>
          <p:spPr>
            <a:xfrm>
              <a:off x="4160637" y="1667299"/>
              <a:ext cx="67012" cy="84202"/>
            </a:xfrm>
            <a:custGeom>
              <a:avLst/>
              <a:gdLst/>
              <a:ahLst/>
              <a:cxnLst/>
              <a:rect l="l" t="t" r="r" b="b"/>
              <a:pathLst>
                <a:path w="3419" h="4296" extrusionOk="0">
                  <a:moveTo>
                    <a:pt x="2527" y="0"/>
                  </a:moveTo>
                  <a:cubicBezTo>
                    <a:pt x="2358" y="0"/>
                    <a:pt x="2186" y="75"/>
                    <a:pt x="2041" y="172"/>
                  </a:cubicBezTo>
                  <a:cubicBezTo>
                    <a:pt x="1734" y="378"/>
                    <a:pt x="1486" y="668"/>
                    <a:pt x="1282" y="980"/>
                  </a:cubicBezTo>
                  <a:cubicBezTo>
                    <a:pt x="1131" y="1217"/>
                    <a:pt x="1002" y="1459"/>
                    <a:pt x="884" y="1707"/>
                  </a:cubicBezTo>
                  <a:lnTo>
                    <a:pt x="1923" y="2509"/>
                  </a:lnTo>
                  <a:lnTo>
                    <a:pt x="1923" y="2509"/>
                  </a:lnTo>
                  <a:lnTo>
                    <a:pt x="594" y="2325"/>
                  </a:lnTo>
                  <a:cubicBezTo>
                    <a:pt x="394" y="2762"/>
                    <a:pt x="195" y="3192"/>
                    <a:pt x="1" y="3622"/>
                  </a:cubicBezTo>
                  <a:lnTo>
                    <a:pt x="2326" y="4295"/>
                  </a:lnTo>
                  <a:cubicBezTo>
                    <a:pt x="2434" y="4042"/>
                    <a:pt x="2515" y="3768"/>
                    <a:pt x="2601" y="3574"/>
                  </a:cubicBezTo>
                  <a:cubicBezTo>
                    <a:pt x="3016" y="2611"/>
                    <a:pt x="3419" y="1545"/>
                    <a:pt x="3101" y="549"/>
                  </a:cubicBezTo>
                  <a:cubicBezTo>
                    <a:pt x="3031" y="329"/>
                    <a:pt x="2907" y="108"/>
                    <a:pt x="2693" y="28"/>
                  </a:cubicBezTo>
                  <a:cubicBezTo>
                    <a:pt x="2639" y="9"/>
                    <a:pt x="2583" y="0"/>
                    <a:pt x="2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9" name="Google Shape;18639;p51"/>
            <p:cNvSpPr/>
            <p:nvPr/>
          </p:nvSpPr>
          <p:spPr>
            <a:xfrm>
              <a:off x="4139450" y="1730137"/>
              <a:ext cx="83574" cy="28322"/>
            </a:xfrm>
            <a:custGeom>
              <a:avLst/>
              <a:gdLst/>
              <a:ahLst/>
              <a:cxnLst/>
              <a:rect l="l" t="t" r="r" b="b"/>
              <a:pathLst>
                <a:path w="4264" h="1445" extrusionOk="0">
                  <a:moveTo>
                    <a:pt x="173" y="1"/>
                  </a:moveTo>
                  <a:cubicBezTo>
                    <a:pt x="105" y="1"/>
                    <a:pt x="45" y="45"/>
                    <a:pt x="28" y="115"/>
                  </a:cubicBezTo>
                  <a:cubicBezTo>
                    <a:pt x="1" y="195"/>
                    <a:pt x="49" y="282"/>
                    <a:pt x="130" y="309"/>
                  </a:cubicBezTo>
                  <a:lnTo>
                    <a:pt x="4048" y="1434"/>
                  </a:lnTo>
                  <a:cubicBezTo>
                    <a:pt x="4058" y="1439"/>
                    <a:pt x="4075" y="1444"/>
                    <a:pt x="4090" y="1444"/>
                  </a:cubicBezTo>
                  <a:cubicBezTo>
                    <a:pt x="4155" y="1444"/>
                    <a:pt x="4219" y="1397"/>
                    <a:pt x="4241" y="1332"/>
                  </a:cubicBezTo>
                  <a:cubicBezTo>
                    <a:pt x="4263" y="1246"/>
                    <a:pt x="4214" y="1159"/>
                    <a:pt x="4134" y="1132"/>
                  </a:cubicBezTo>
                  <a:lnTo>
                    <a:pt x="222" y="8"/>
                  </a:lnTo>
                  <a:cubicBezTo>
                    <a:pt x="205" y="3"/>
                    <a:pt x="189" y="1"/>
                    <a:pt x="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0" name="Google Shape;18640;p51"/>
            <p:cNvSpPr/>
            <p:nvPr/>
          </p:nvSpPr>
          <p:spPr>
            <a:xfrm>
              <a:off x="4165400" y="1658871"/>
              <a:ext cx="212680" cy="248685"/>
            </a:xfrm>
            <a:custGeom>
              <a:avLst/>
              <a:gdLst/>
              <a:ahLst/>
              <a:cxnLst/>
              <a:rect l="l" t="t" r="r" b="b"/>
              <a:pathLst>
                <a:path w="10851" h="12688" extrusionOk="0">
                  <a:moveTo>
                    <a:pt x="7406" y="0"/>
                  </a:moveTo>
                  <a:cubicBezTo>
                    <a:pt x="4952" y="3806"/>
                    <a:pt x="2476" y="7589"/>
                    <a:pt x="1" y="11382"/>
                  </a:cubicBezTo>
                  <a:cubicBezTo>
                    <a:pt x="641" y="11652"/>
                    <a:pt x="1298" y="11899"/>
                    <a:pt x="1949" y="12130"/>
                  </a:cubicBezTo>
                  <a:cubicBezTo>
                    <a:pt x="2782" y="12422"/>
                    <a:pt x="3650" y="12687"/>
                    <a:pt x="4520" y="12687"/>
                  </a:cubicBezTo>
                  <a:cubicBezTo>
                    <a:pt x="4694" y="12687"/>
                    <a:pt x="4869" y="12677"/>
                    <a:pt x="5043" y="12653"/>
                  </a:cubicBezTo>
                  <a:cubicBezTo>
                    <a:pt x="6938" y="12405"/>
                    <a:pt x="8327" y="10780"/>
                    <a:pt x="9354" y="9171"/>
                  </a:cubicBezTo>
                  <a:cubicBezTo>
                    <a:pt x="10016" y="8133"/>
                    <a:pt x="10625" y="7013"/>
                    <a:pt x="10727" y="5786"/>
                  </a:cubicBezTo>
                  <a:cubicBezTo>
                    <a:pt x="10851" y="4263"/>
                    <a:pt x="10161" y="2761"/>
                    <a:pt x="9166" y="1603"/>
                  </a:cubicBezTo>
                  <a:cubicBezTo>
                    <a:pt x="8643" y="1001"/>
                    <a:pt x="8047" y="473"/>
                    <a:pt x="74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1" name="Google Shape;18641;p51"/>
            <p:cNvSpPr/>
            <p:nvPr/>
          </p:nvSpPr>
          <p:spPr>
            <a:xfrm>
              <a:off x="4160637" y="1651051"/>
              <a:ext cx="167972" cy="244216"/>
            </a:xfrm>
            <a:custGeom>
              <a:avLst/>
              <a:gdLst/>
              <a:ahLst/>
              <a:cxnLst/>
              <a:rect l="l" t="t" r="r" b="b"/>
              <a:pathLst>
                <a:path w="8570" h="12460" extrusionOk="0">
                  <a:moveTo>
                    <a:pt x="7562" y="0"/>
                  </a:moveTo>
                  <a:lnTo>
                    <a:pt x="1" y="11604"/>
                  </a:lnTo>
                  <a:lnTo>
                    <a:pt x="1449" y="12460"/>
                  </a:lnTo>
                  <a:lnTo>
                    <a:pt x="8570" y="743"/>
                  </a:lnTo>
                  <a:lnTo>
                    <a:pt x="7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Mew | Pokédex">
            <a:extLst>
              <a:ext uri="{FF2B5EF4-FFF2-40B4-BE49-F238E27FC236}">
                <a16:creationId xmlns:a16="http://schemas.microsoft.com/office/drawing/2014/main" id="{8AA00F19-694B-D516-2D6D-511495EC5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14563" y="1659496"/>
            <a:ext cx="3035382" cy="30353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quirtle | Pokédex">
            <a:extLst>
              <a:ext uri="{FF2B5EF4-FFF2-40B4-BE49-F238E27FC236}">
                <a16:creationId xmlns:a16="http://schemas.microsoft.com/office/drawing/2014/main" id="{60CBCC6D-FF85-2495-C24E-BC07F22EB4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8330" y="2509006"/>
            <a:ext cx="2688541" cy="2688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627"/>
                                        </p:tgtEl>
                                        <p:attrNameLst>
                                          <p:attrName>style.visibility</p:attrName>
                                        </p:attrNameLst>
                                      </p:cBhvr>
                                      <p:to>
                                        <p:strVal val="visible"/>
                                      </p:to>
                                    </p:set>
                                    <p:anim calcmode="lin" valueType="num">
                                      <p:cBhvr additive="base">
                                        <p:cTn id="7" dur="1000"/>
                                        <p:tgtEl>
                                          <p:spTgt spid="186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1">
          <a:extLst>
            <a:ext uri="{FF2B5EF4-FFF2-40B4-BE49-F238E27FC236}">
              <a16:creationId xmlns:a16="http://schemas.microsoft.com/office/drawing/2014/main" id="{3C2F2BAD-7C8F-9426-CDD5-2DF09FA05525}"/>
            </a:ext>
          </a:extLst>
        </p:cNvPr>
        <p:cNvGrpSpPr/>
        <p:nvPr/>
      </p:nvGrpSpPr>
      <p:grpSpPr>
        <a:xfrm>
          <a:off x="0" y="0"/>
          <a:ext cx="0" cy="0"/>
          <a:chOff x="0" y="0"/>
          <a:chExt cx="0" cy="0"/>
        </a:xfrm>
      </p:grpSpPr>
      <p:sp>
        <p:nvSpPr>
          <p:cNvPr id="18952" name="Google Shape;18952;p58">
            <a:extLst>
              <a:ext uri="{FF2B5EF4-FFF2-40B4-BE49-F238E27FC236}">
                <a16:creationId xmlns:a16="http://schemas.microsoft.com/office/drawing/2014/main" id="{964B28D4-982E-97D8-BE16-D3CC48574704}"/>
              </a:ext>
            </a:extLst>
          </p:cNvPr>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3" name="Google Shape;18953;p58">
            <a:extLst>
              <a:ext uri="{FF2B5EF4-FFF2-40B4-BE49-F238E27FC236}">
                <a16:creationId xmlns:a16="http://schemas.microsoft.com/office/drawing/2014/main" id="{340A483D-5517-DF4C-A623-F13C385B8E4E}"/>
              </a:ext>
            </a:extLst>
          </p:cNvPr>
          <p:cNvSpPr txBox="1">
            <a:spLocks noGrp="1"/>
          </p:cNvSpPr>
          <p:nvPr>
            <p:ph type="title"/>
          </p:nvPr>
        </p:nvSpPr>
        <p:spPr>
          <a:xfrm>
            <a:off x="2425050" y="2182648"/>
            <a:ext cx="4293900" cy="9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P</a:t>
            </a:r>
            <a:r>
              <a:rPr lang="en" dirty="0"/>
              <a:t>ropuesta Final</a:t>
            </a:r>
            <a:endParaRPr dirty="0"/>
          </a:p>
        </p:txBody>
      </p:sp>
      <p:sp>
        <p:nvSpPr>
          <p:cNvPr id="18954" name="Google Shape;18954;p58">
            <a:extLst>
              <a:ext uri="{FF2B5EF4-FFF2-40B4-BE49-F238E27FC236}">
                <a16:creationId xmlns:a16="http://schemas.microsoft.com/office/drawing/2014/main" id="{71F9735E-C37C-890E-70B1-DF31BDB9B468}"/>
              </a:ext>
            </a:extLst>
          </p:cNvPr>
          <p:cNvSpPr txBox="1">
            <a:spLocks noGrp="1"/>
          </p:cNvSpPr>
          <p:nvPr>
            <p:ph type="title" idx="2"/>
          </p:nvPr>
        </p:nvSpPr>
        <p:spPr>
          <a:xfrm>
            <a:off x="2996550" y="124807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4100" name="Picture 4" descr="Rowlet | Pokémon">
            <a:extLst>
              <a:ext uri="{FF2B5EF4-FFF2-40B4-BE49-F238E27FC236}">
                <a16:creationId xmlns:a16="http://schemas.microsoft.com/office/drawing/2014/main" id="{CC193B77-A0D6-1E60-FD31-229518346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952" y="-71467"/>
            <a:ext cx="2382561" cy="23077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speon | Pokédex">
            <a:extLst>
              <a:ext uri="{FF2B5EF4-FFF2-40B4-BE49-F238E27FC236}">
                <a16:creationId xmlns:a16="http://schemas.microsoft.com/office/drawing/2014/main" id="{DEEB200E-9855-D419-4C69-8AD24368B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6" y="2660515"/>
            <a:ext cx="2321822" cy="232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72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83"/>
        <p:cNvGrpSpPr/>
        <p:nvPr/>
      </p:nvGrpSpPr>
      <p:grpSpPr>
        <a:xfrm>
          <a:off x="0" y="0"/>
          <a:ext cx="0" cy="0"/>
          <a:chOff x="0" y="0"/>
          <a:chExt cx="0" cy="0"/>
        </a:xfrm>
      </p:grpSpPr>
      <p:pic>
        <p:nvPicPr>
          <p:cNvPr id="31" name="Imagen 30">
            <a:extLst>
              <a:ext uri="{FF2B5EF4-FFF2-40B4-BE49-F238E27FC236}">
                <a16:creationId xmlns:a16="http://schemas.microsoft.com/office/drawing/2014/main" id="{7074EE8D-CA61-6524-9ADD-0F665C1089F9}"/>
              </a:ext>
            </a:extLst>
          </p:cNvPr>
          <p:cNvPicPr>
            <a:picLocks noChangeAspect="1"/>
          </p:cNvPicPr>
          <p:nvPr/>
        </p:nvPicPr>
        <p:blipFill>
          <a:blip r:embed="rId3"/>
          <a:srcRect l="32873" t="9203" r="10568" b="5639"/>
          <a:stretch/>
        </p:blipFill>
        <p:spPr>
          <a:xfrm rot="16200000">
            <a:off x="3554245" y="-566639"/>
            <a:ext cx="2035509" cy="4059239"/>
          </a:xfrm>
          <a:prstGeom prst="rect">
            <a:avLst/>
          </a:prstGeom>
        </p:spPr>
      </p:pic>
      <p:pic>
        <p:nvPicPr>
          <p:cNvPr id="3" name="Imagen 2">
            <a:extLst>
              <a:ext uri="{FF2B5EF4-FFF2-40B4-BE49-F238E27FC236}">
                <a16:creationId xmlns:a16="http://schemas.microsoft.com/office/drawing/2014/main" id="{9070A02D-A40C-0F40-7676-872E6B75B4BD}"/>
              </a:ext>
            </a:extLst>
          </p:cNvPr>
          <p:cNvPicPr>
            <a:picLocks noChangeAspect="1"/>
          </p:cNvPicPr>
          <p:nvPr/>
        </p:nvPicPr>
        <p:blipFill>
          <a:blip r:embed="rId4"/>
          <a:stretch>
            <a:fillRect/>
          </a:stretch>
        </p:blipFill>
        <p:spPr>
          <a:xfrm>
            <a:off x="2719788" y="2571750"/>
            <a:ext cx="3704424" cy="19100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83">
          <a:extLst>
            <a:ext uri="{FF2B5EF4-FFF2-40B4-BE49-F238E27FC236}">
              <a16:creationId xmlns:a16="http://schemas.microsoft.com/office/drawing/2014/main" id="{7AF71493-CE6B-3AE2-E550-4A3B85AFE665}"/>
            </a:ext>
          </a:extLst>
        </p:cNvPr>
        <p:cNvGrpSpPr/>
        <p:nvPr/>
      </p:nvGrpSpPr>
      <p:grpSpPr>
        <a:xfrm>
          <a:off x="0" y="0"/>
          <a:ext cx="0" cy="0"/>
          <a:chOff x="0" y="0"/>
          <a:chExt cx="0" cy="0"/>
        </a:xfrm>
      </p:grpSpPr>
      <p:sp>
        <p:nvSpPr>
          <p:cNvPr id="36" name="Rectangle 3">
            <a:extLst>
              <a:ext uri="{FF2B5EF4-FFF2-40B4-BE49-F238E27FC236}">
                <a16:creationId xmlns:a16="http://schemas.microsoft.com/office/drawing/2014/main" id="{F10BFCDA-BF6C-327E-B277-4F5980190FB4}"/>
              </a:ext>
            </a:extLst>
          </p:cNvPr>
          <p:cNvSpPr>
            <a:spLocks noChangeArrowheads="1"/>
          </p:cNvSpPr>
          <p:nvPr/>
        </p:nvSpPr>
        <p:spPr bwMode="auto">
          <a:xfrm>
            <a:off x="5903842" y="979245"/>
            <a:ext cx="261399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1" i="0" u="none" strike="noStrike" cap="none" normalizeH="0" baseline="0" dirty="0">
                <a:ln>
                  <a:noFill/>
                </a:ln>
                <a:solidFill>
                  <a:schemeClr val="tx1"/>
                </a:solidFill>
                <a:effectLst/>
                <a:latin typeface="Arial" panose="020B0604020202020204" pitchFamily="34" charset="0"/>
              </a:rPr>
              <a:t>Descripción del proceso de diseño:</a:t>
            </a:r>
            <a:endParaRPr kumimoji="0" lang="es-MX" altLang="es-MX"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chemeClr val="tx1"/>
                </a:solidFill>
                <a:effectLst/>
                <a:latin typeface="Arial" panose="020B0604020202020204" pitchFamily="34" charset="0"/>
              </a:rPr>
              <a:t>En la fase de ideación para nuestro proyecto de diseño web, cada integrante del equipo aportó ideas clave que definieron el concepto visual de nuestra propuesta: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000" b="1" i="0" u="none" strike="noStrike" cap="none" normalizeH="0" baseline="0" dirty="0">
                <a:ln>
                  <a:noFill/>
                </a:ln>
                <a:solidFill>
                  <a:schemeClr val="tx1"/>
                </a:solidFill>
                <a:effectLst/>
                <a:latin typeface="Arial" panose="020B0604020202020204" pitchFamily="34" charset="0"/>
              </a:rPr>
              <a:t>Salvador y José Enrique</a:t>
            </a:r>
            <a:r>
              <a:rPr kumimoji="0" lang="es-MX" altLang="es-MX" sz="1000" b="0" i="0" u="none" strike="noStrike" cap="none" normalizeH="0" baseline="0" dirty="0">
                <a:ln>
                  <a:noFill/>
                </a:ln>
                <a:solidFill>
                  <a:schemeClr val="tx1"/>
                </a:solidFill>
                <a:effectLst/>
                <a:latin typeface="Arial" panose="020B0604020202020204" pitchFamily="34" charset="0"/>
              </a:rPr>
              <a:t> propusieron tomar como inspiración la </a:t>
            </a:r>
            <a:r>
              <a:rPr kumimoji="0" lang="es-MX" altLang="es-MX" sz="1000" b="0" i="0" u="none" strike="noStrike" cap="none" normalizeH="0" baseline="0" dirty="0" err="1">
                <a:ln>
                  <a:noFill/>
                </a:ln>
                <a:solidFill>
                  <a:schemeClr val="tx1"/>
                </a:solidFill>
                <a:effectLst/>
                <a:latin typeface="Arial" panose="020B0604020202020204" pitchFamily="34" charset="0"/>
              </a:rPr>
              <a:t>Pokédex</a:t>
            </a:r>
            <a:r>
              <a:rPr kumimoji="0" lang="es-MX" altLang="es-MX" sz="1000" b="0" i="0" u="none" strike="noStrike" cap="none" normalizeH="0" baseline="0" dirty="0">
                <a:ln>
                  <a:noFill/>
                </a:ln>
                <a:solidFill>
                  <a:schemeClr val="tx1"/>
                </a:solidFill>
                <a:effectLst/>
                <a:latin typeface="Arial" panose="020B0604020202020204" pitchFamily="34" charset="0"/>
              </a:rPr>
              <a:t>, un elemento icónico del universo Pokémon, y basar el diseño web en su estructura visual característica. Esto significaba utilizar una estética que evocara las formas y los estilos de los dispositivos de la </a:t>
            </a:r>
            <a:r>
              <a:rPr kumimoji="0" lang="es-MX" altLang="es-MX" sz="1000" b="0" i="0" u="none" strike="noStrike" cap="none" normalizeH="0" baseline="0" dirty="0" err="1">
                <a:ln>
                  <a:noFill/>
                </a:ln>
                <a:solidFill>
                  <a:schemeClr val="tx1"/>
                </a:solidFill>
                <a:effectLst/>
                <a:latin typeface="Arial" panose="020B0604020202020204" pitchFamily="34" charset="0"/>
              </a:rPr>
              <a:t>Pokédex</a:t>
            </a:r>
            <a:r>
              <a:rPr kumimoji="0" lang="es-MX" altLang="es-MX" sz="1000" b="0" i="0" u="none" strike="noStrike" cap="none" normalizeH="0" baseline="0" dirty="0">
                <a:ln>
                  <a:noFill/>
                </a:ln>
                <a:solidFill>
                  <a:schemeClr val="tx1"/>
                </a:solidFill>
                <a:effectLst/>
                <a:latin typeface="Arial" panose="020B0604020202020204" pitchFamily="34" charset="0"/>
              </a:rPr>
              <a:t>, lo que implicaba una serie de paneles, divisiones y contornos geométricos. Esta estructura modular y ordenada no solo refleja la tecnología avanzada del mundo Pokémon, sino que también sugiere un enfoque funcional y organizado en la disposición de la información.</a:t>
            </a:r>
          </a:p>
        </p:txBody>
      </p:sp>
      <p:pic>
        <p:nvPicPr>
          <p:cNvPr id="2" name="Imagen 1">
            <a:extLst>
              <a:ext uri="{FF2B5EF4-FFF2-40B4-BE49-F238E27FC236}">
                <a16:creationId xmlns:a16="http://schemas.microsoft.com/office/drawing/2014/main" id="{586F1129-2484-1C74-B567-24FC14F57769}"/>
              </a:ext>
            </a:extLst>
          </p:cNvPr>
          <p:cNvPicPr>
            <a:picLocks noChangeAspect="1"/>
          </p:cNvPicPr>
          <p:nvPr/>
        </p:nvPicPr>
        <p:blipFill>
          <a:blip r:embed="rId3"/>
          <a:srcRect l="33842" t="7701" r="10115" b="7811"/>
          <a:stretch/>
        </p:blipFill>
        <p:spPr>
          <a:xfrm rot="16200000">
            <a:off x="1891852" y="-243908"/>
            <a:ext cx="2696614" cy="5384698"/>
          </a:xfrm>
          <a:prstGeom prst="rect">
            <a:avLst/>
          </a:prstGeom>
        </p:spPr>
      </p:pic>
    </p:spTree>
    <p:extLst>
      <p:ext uri="{BB962C8B-B14F-4D97-AF65-F5344CB8AC3E}">
        <p14:creationId xmlns:p14="http://schemas.microsoft.com/office/powerpoint/2010/main" val="109407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83"/>
        <p:cNvGrpSpPr/>
        <p:nvPr/>
      </p:nvGrpSpPr>
      <p:grpSpPr>
        <a:xfrm>
          <a:off x="0" y="0"/>
          <a:ext cx="0" cy="0"/>
          <a:chOff x="0" y="0"/>
          <a:chExt cx="0" cy="0"/>
        </a:xfrm>
      </p:grpSpPr>
      <p:sp>
        <p:nvSpPr>
          <p:cNvPr id="36" name="Rectangle 3">
            <a:extLst>
              <a:ext uri="{FF2B5EF4-FFF2-40B4-BE49-F238E27FC236}">
                <a16:creationId xmlns:a16="http://schemas.microsoft.com/office/drawing/2014/main" id="{3767A87C-4030-2822-0B9B-8BCB0ADE57EE}"/>
              </a:ext>
            </a:extLst>
          </p:cNvPr>
          <p:cNvSpPr>
            <a:spLocks noChangeArrowheads="1"/>
          </p:cNvSpPr>
          <p:nvPr/>
        </p:nvSpPr>
        <p:spPr bwMode="auto">
          <a:xfrm>
            <a:off x="5903842" y="1287023"/>
            <a:ext cx="261399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s-MX" altLang="es-MX" sz="1000" b="1" i="0" u="none" strike="noStrike" cap="none" normalizeH="0" baseline="0" dirty="0">
                <a:ln>
                  <a:noFill/>
                </a:ln>
                <a:solidFill>
                  <a:schemeClr val="tx1"/>
                </a:solidFill>
                <a:effectLst/>
                <a:latin typeface="Arial" panose="020B0604020202020204" pitchFamily="34" charset="0"/>
              </a:rPr>
              <a:t>Alejandra</a:t>
            </a:r>
            <a:r>
              <a:rPr kumimoji="0" lang="es-MX" altLang="es-MX" sz="1000" b="0" i="0" u="none" strike="noStrike" cap="none" normalizeH="0" baseline="0" dirty="0">
                <a:ln>
                  <a:noFill/>
                </a:ln>
                <a:solidFill>
                  <a:schemeClr val="tx1"/>
                </a:solidFill>
                <a:effectLst/>
                <a:latin typeface="Arial" panose="020B0604020202020204" pitchFamily="34" charset="0"/>
              </a:rPr>
              <a:t> </a:t>
            </a:r>
            <a:r>
              <a:rPr lang="es-MX" sz="1000" dirty="0"/>
              <a:t>sugirió que la barra de búsqueda fuera un elemento central del diseño, convirtiéndola en un componente fundamental para facilitar la navegación. La barra de búsqueda es un recurso clave en muchas páginas web modernas, y Alejandra vio en ella una herramienta que no solo mejoraría la accesibilidad, sino que también contribuiría a dar una apariencia organizada y dinámica al sitio. Al integrarla de manera prominente en el diseño, la barra de búsqueda sería visible y fácilmente accesible para los usuarios, permitiéndoles encontrar rápidamente lo que necesitan, sin tener que navegar por múltiples menús o pantallas.</a:t>
            </a:r>
            <a:endParaRPr kumimoji="0" lang="es-MX" altLang="es-MX" sz="1000" b="0" i="0" u="none" strike="noStrike" cap="none" normalizeH="0" baseline="0" dirty="0">
              <a:ln>
                <a:noFill/>
              </a:ln>
              <a:solidFill>
                <a:schemeClr val="tx1"/>
              </a:solidFill>
              <a:effectLst/>
              <a:latin typeface="Arial" panose="020B0604020202020204" pitchFamily="34" charset="0"/>
            </a:endParaRPr>
          </a:p>
        </p:txBody>
      </p:sp>
      <p:pic>
        <p:nvPicPr>
          <p:cNvPr id="2" name="Imagen 1">
            <a:extLst>
              <a:ext uri="{FF2B5EF4-FFF2-40B4-BE49-F238E27FC236}">
                <a16:creationId xmlns:a16="http://schemas.microsoft.com/office/drawing/2014/main" id="{331573E1-D600-F2EB-68CA-805B7F7173E7}"/>
              </a:ext>
            </a:extLst>
          </p:cNvPr>
          <p:cNvPicPr>
            <a:picLocks noChangeAspect="1"/>
          </p:cNvPicPr>
          <p:nvPr/>
        </p:nvPicPr>
        <p:blipFill>
          <a:blip r:embed="rId3"/>
          <a:srcRect l="33842" t="7701" r="10115" b="7811"/>
          <a:stretch/>
        </p:blipFill>
        <p:spPr>
          <a:xfrm rot="16200000">
            <a:off x="1891852" y="-243908"/>
            <a:ext cx="2696614" cy="5384698"/>
          </a:xfrm>
          <a:prstGeom prst="rect">
            <a:avLst/>
          </a:prstGeom>
        </p:spPr>
      </p:pic>
    </p:spTree>
    <p:extLst>
      <p:ext uri="{BB962C8B-B14F-4D97-AF65-F5344CB8AC3E}">
        <p14:creationId xmlns:p14="http://schemas.microsoft.com/office/powerpoint/2010/main" val="178220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83"/>
        <p:cNvGrpSpPr/>
        <p:nvPr/>
      </p:nvGrpSpPr>
      <p:grpSpPr>
        <a:xfrm>
          <a:off x="0" y="0"/>
          <a:ext cx="0" cy="0"/>
          <a:chOff x="0" y="0"/>
          <a:chExt cx="0" cy="0"/>
        </a:xfrm>
      </p:grpSpPr>
      <p:sp>
        <p:nvSpPr>
          <p:cNvPr id="36" name="Rectangle 3">
            <a:extLst>
              <a:ext uri="{FF2B5EF4-FFF2-40B4-BE49-F238E27FC236}">
                <a16:creationId xmlns:a16="http://schemas.microsoft.com/office/drawing/2014/main" id="{3767A87C-4030-2822-0B9B-8BCB0ADE57EE}"/>
              </a:ext>
            </a:extLst>
          </p:cNvPr>
          <p:cNvSpPr>
            <a:spLocks noChangeArrowheads="1"/>
          </p:cNvSpPr>
          <p:nvPr/>
        </p:nvSpPr>
        <p:spPr bwMode="auto">
          <a:xfrm>
            <a:off x="5903842" y="1210078"/>
            <a:ext cx="2613993"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MX" altLang="es-MX" sz="1000" b="1" i="0" u="none" strike="noStrike" cap="none" normalizeH="0" baseline="0" dirty="0">
                <a:ln>
                  <a:noFill/>
                </a:ln>
                <a:solidFill>
                  <a:schemeClr val="tx1"/>
                </a:solidFill>
                <a:effectLst/>
                <a:latin typeface="Arial" panose="020B0604020202020204" pitchFamily="34" charset="0"/>
              </a:rPr>
              <a:t>Ernesto</a:t>
            </a:r>
            <a:r>
              <a:rPr kumimoji="0" lang="es-MX" altLang="es-MX" sz="1000" b="0" i="0" u="none" strike="noStrike" cap="none" normalizeH="0" baseline="0" dirty="0">
                <a:ln>
                  <a:noFill/>
                </a:ln>
                <a:solidFill>
                  <a:schemeClr val="tx1"/>
                </a:solidFill>
                <a:effectLst/>
                <a:latin typeface="Arial" panose="020B0604020202020204" pitchFamily="34" charset="0"/>
              </a:rPr>
              <a:t> </a:t>
            </a:r>
            <a:r>
              <a:rPr lang="es-MX" sz="1000" dirty="0"/>
              <a:t>aportó la sugerencia de incluir botones distintivos dentro del diseño, enfocándose en cómo deberían verse visualmente en pantalla y en su disposición estética. Al igual que los botones y controles en el universo de Pokémon tienen un estilo único y reconocible, Ernesto propuso que los botones en la página web fueran claramente diferenciables y alineados con el tema Pokémon, utilizando colores, formas y texturas que evocaran la tecnología y la estética de la franquicia. Por ejemplo, los botones podrían tener formas redondeadas o de estilo </a:t>
            </a:r>
            <a:r>
              <a:rPr lang="es-MX" sz="1000" dirty="0" err="1"/>
              <a:t>retro-futurista</a:t>
            </a:r>
            <a:r>
              <a:rPr lang="es-MX" sz="1000" dirty="0"/>
              <a:t>, similar a los controles en los dispositivos de los personajes de Pokémon.</a:t>
            </a:r>
            <a:endParaRPr kumimoji="0" lang="es-MX" altLang="es-MX" sz="1000" b="0" i="0" u="none" strike="noStrike" cap="none" normalizeH="0" baseline="0" dirty="0">
              <a:ln>
                <a:noFill/>
              </a:ln>
              <a:solidFill>
                <a:schemeClr val="tx1"/>
              </a:solidFill>
              <a:effectLst/>
              <a:latin typeface="Arial" panose="020B0604020202020204" pitchFamily="34" charset="0"/>
            </a:endParaRPr>
          </a:p>
        </p:txBody>
      </p:sp>
      <p:pic>
        <p:nvPicPr>
          <p:cNvPr id="2" name="Imagen 1">
            <a:extLst>
              <a:ext uri="{FF2B5EF4-FFF2-40B4-BE49-F238E27FC236}">
                <a16:creationId xmlns:a16="http://schemas.microsoft.com/office/drawing/2014/main" id="{E9C6840C-7D00-F7BD-F553-10C873D7A60C}"/>
              </a:ext>
            </a:extLst>
          </p:cNvPr>
          <p:cNvPicPr>
            <a:picLocks noChangeAspect="1"/>
          </p:cNvPicPr>
          <p:nvPr/>
        </p:nvPicPr>
        <p:blipFill>
          <a:blip r:embed="rId3"/>
          <a:srcRect l="33842" t="7701" r="10115" b="7811"/>
          <a:stretch/>
        </p:blipFill>
        <p:spPr>
          <a:xfrm rot="16200000">
            <a:off x="1891852" y="-243908"/>
            <a:ext cx="2696614" cy="5384698"/>
          </a:xfrm>
          <a:prstGeom prst="rect">
            <a:avLst/>
          </a:prstGeom>
        </p:spPr>
      </p:pic>
    </p:spTree>
    <p:extLst>
      <p:ext uri="{BB962C8B-B14F-4D97-AF65-F5344CB8AC3E}">
        <p14:creationId xmlns:p14="http://schemas.microsoft.com/office/powerpoint/2010/main" val="429449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09"/>
        <p:cNvGrpSpPr/>
        <p:nvPr/>
      </p:nvGrpSpPr>
      <p:grpSpPr>
        <a:xfrm>
          <a:off x="0" y="0"/>
          <a:ext cx="0" cy="0"/>
          <a:chOff x="0" y="0"/>
          <a:chExt cx="0" cy="0"/>
        </a:xfrm>
      </p:grpSpPr>
      <p:sp>
        <p:nvSpPr>
          <p:cNvPr id="18810" name="Google Shape;18810;p55"/>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2" name="Google Shape;18812;p55"/>
          <p:cNvSpPr txBox="1">
            <a:spLocks noGrp="1"/>
          </p:cNvSpPr>
          <p:nvPr>
            <p:ph type="subTitle" idx="1"/>
          </p:nvPr>
        </p:nvSpPr>
        <p:spPr>
          <a:xfrm>
            <a:off x="1394015" y="2112889"/>
            <a:ext cx="6452667" cy="81720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1" i="0" u="none" strike="noStrike" cap="none" normalizeH="0" baseline="0" dirty="0">
                <a:ln>
                  <a:noFill/>
                </a:ln>
                <a:solidFill>
                  <a:schemeClr val="tx1"/>
                </a:solidFill>
                <a:effectLst/>
                <a:latin typeface="Arial" panose="020B0604020202020204" pitchFamily="34" charset="0"/>
              </a:rPr>
              <a:t>El resultado fue una combinación equilibrada de estas ideas, donde la temática inspirada en la </a:t>
            </a:r>
            <a:r>
              <a:rPr kumimoji="0" lang="es-MX" altLang="es-MX" sz="1200" b="1" i="1" u="none" strike="noStrike" cap="none" normalizeH="0" baseline="0" dirty="0" err="1">
                <a:ln>
                  <a:noFill/>
                </a:ln>
                <a:solidFill>
                  <a:schemeClr val="tx1"/>
                </a:solidFill>
                <a:effectLst/>
                <a:latin typeface="Arial" panose="020B0604020202020204" pitchFamily="34" charset="0"/>
              </a:rPr>
              <a:t>Pokédex</a:t>
            </a:r>
            <a:r>
              <a:rPr kumimoji="0" lang="es-MX" altLang="es-MX" sz="1200" b="1" i="0" u="none" strike="noStrike" cap="none" normalizeH="0" baseline="0" dirty="0">
                <a:ln>
                  <a:noFill/>
                </a:ln>
                <a:solidFill>
                  <a:schemeClr val="tx1"/>
                </a:solidFill>
                <a:effectLst/>
                <a:latin typeface="Arial" panose="020B0604020202020204" pitchFamily="34" charset="0"/>
              </a:rPr>
              <a:t> se integra con elementos funcionales como la barra de búsqueda y los botones diseñados de forma visualmente atractiva. Esta colaboración nos permitió crear una base sólida para el prototipo, enfocándonos exclusivamente en el aspecto visual sin considerar funcionalidad.</a:t>
            </a:r>
          </a:p>
        </p:txBody>
      </p:sp>
      <p:pic>
        <p:nvPicPr>
          <p:cNvPr id="6146" name="Picture 2" descr="Nintendo's Plans for a Real-Life Pokedex? | Geek News Network">
            <a:extLst>
              <a:ext uri="{FF2B5EF4-FFF2-40B4-BE49-F238E27FC236}">
                <a16:creationId xmlns:a16="http://schemas.microsoft.com/office/drawing/2014/main" id="{4F004A2E-BB36-FD4E-93C3-98EA27D95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053" y="69574"/>
            <a:ext cx="2146562" cy="22810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09"/>
        <p:cNvGrpSpPr/>
        <p:nvPr/>
      </p:nvGrpSpPr>
      <p:grpSpPr>
        <a:xfrm>
          <a:off x="0" y="0"/>
          <a:ext cx="0" cy="0"/>
          <a:chOff x="0" y="0"/>
          <a:chExt cx="0" cy="0"/>
        </a:xfrm>
      </p:grpSpPr>
      <p:sp>
        <p:nvSpPr>
          <p:cNvPr id="18810" name="Google Shape;18810;p55"/>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2" name="Google Shape;18812;p55"/>
          <p:cNvSpPr txBox="1">
            <a:spLocks noGrp="1"/>
          </p:cNvSpPr>
          <p:nvPr>
            <p:ph type="subTitle" idx="1"/>
          </p:nvPr>
        </p:nvSpPr>
        <p:spPr>
          <a:xfrm>
            <a:off x="1280763" y="2234530"/>
            <a:ext cx="6452667" cy="817200"/>
          </a:xfrm>
          <a:prstGeom prst="rect">
            <a:avLst/>
          </a:prstGeom>
        </p:spPr>
        <p:txBody>
          <a:bodyPr spcFirstLastPara="1" wrap="square" lIns="91425" tIns="91425" rIns="91425" bIns="91425" anchor="ctr" anchorCtr="0">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1" i="0" u="none" strike="noStrike" cap="none" normalizeH="0" baseline="0" dirty="0">
                <a:ln>
                  <a:noFill/>
                </a:ln>
                <a:solidFill>
                  <a:schemeClr val="tx1"/>
                </a:solidFill>
                <a:effectLst/>
                <a:latin typeface="Arial" panose="020B0604020202020204" pitchFamily="34" charset="0"/>
              </a:rPr>
              <a:t>El proyecto demostró cómo una temática visual atractiva (como la </a:t>
            </a:r>
            <a:r>
              <a:rPr kumimoji="0" lang="es-MX" altLang="es-MX" sz="1200" b="1" i="0" u="none" strike="noStrike" cap="none" normalizeH="0" baseline="0" dirty="0" err="1">
                <a:ln>
                  <a:noFill/>
                </a:ln>
                <a:solidFill>
                  <a:schemeClr val="tx1"/>
                </a:solidFill>
                <a:effectLst/>
                <a:latin typeface="Arial" panose="020B0604020202020204" pitchFamily="34" charset="0"/>
              </a:rPr>
              <a:t>Pokédex</a:t>
            </a:r>
            <a:r>
              <a:rPr kumimoji="0" lang="es-MX" altLang="es-MX" sz="1200" b="1" i="0" u="none" strike="noStrike" cap="none" normalizeH="0" baseline="0" dirty="0">
                <a:ln>
                  <a:noFill/>
                </a:ln>
                <a:solidFill>
                  <a:schemeClr val="tx1"/>
                </a:solidFill>
                <a:effectLst/>
                <a:latin typeface="Arial" panose="020B0604020202020204" pitchFamily="34" charset="0"/>
              </a:rPr>
              <a:t>) puede integrarse de manera efectiva con elementos funcionales (como la barra de búsqueda y los botones). Aunque en este caso el enfoque fue en la apariencia visual, el aprendizaje clave es cómo ambos aspectos deben colaborar para crear una experiencia coherente. Si bien la funcionalidad no fue el enfoque principal, el diseño visual debe preparar el terreno para una eventual integración de funciones, garantizando que los usuarios se sientan cómodos e intuitivos al interactuar con la página. Además el trabajo en equipo logró una lluvia de ideas que nos llevaron a este resultado.</a:t>
            </a:r>
          </a:p>
        </p:txBody>
      </p:sp>
      <p:pic>
        <p:nvPicPr>
          <p:cNvPr id="6146" name="Picture 2" descr="Nintendo's Plans for a Real-Life Pokedex? | Geek News Network">
            <a:extLst>
              <a:ext uri="{FF2B5EF4-FFF2-40B4-BE49-F238E27FC236}">
                <a16:creationId xmlns:a16="http://schemas.microsoft.com/office/drawing/2014/main" id="{4F004A2E-BB36-FD4E-93C3-98EA27D95A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053" y="69574"/>
            <a:ext cx="2146562" cy="2281030"/>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8847;p56">
            <a:extLst>
              <a:ext uri="{FF2B5EF4-FFF2-40B4-BE49-F238E27FC236}">
                <a16:creationId xmlns:a16="http://schemas.microsoft.com/office/drawing/2014/main" id="{C08EC611-A66A-4F12-A0FB-91C18EE0C2EB}"/>
              </a:ext>
            </a:extLst>
          </p:cNvPr>
          <p:cNvSpPr txBox="1">
            <a:spLocks noGrp="1"/>
          </p:cNvSpPr>
          <p:nvPr>
            <p:ph type="title"/>
          </p:nvPr>
        </p:nvSpPr>
        <p:spPr>
          <a:xfrm>
            <a:off x="3822206" y="830679"/>
            <a:ext cx="2305952"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800" dirty="0"/>
              <a:t>APRENDIZAJE</a:t>
            </a:r>
            <a:endParaRPr sz="1800" dirty="0"/>
          </a:p>
        </p:txBody>
      </p:sp>
    </p:spTree>
    <p:extLst>
      <p:ext uri="{BB962C8B-B14F-4D97-AF65-F5344CB8AC3E}">
        <p14:creationId xmlns:p14="http://schemas.microsoft.com/office/powerpoint/2010/main" val="183188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1">
          <a:extLst>
            <a:ext uri="{FF2B5EF4-FFF2-40B4-BE49-F238E27FC236}">
              <a16:creationId xmlns:a16="http://schemas.microsoft.com/office/drawing/2014/main" id="{3C2F2BAD-7C8F-9426-CDD5-2DF09FA05525}"/>
            </a:ext>
          </a:extLst>
        </p:cNvPr>
        <p:cNvGrpSpPr/>
        <p:nvPr/>
      </p:nvGrpSpPr>
      <p:grpSpPr>
        <a:xfrm>
          <a:off x="0" y="0"/>
          <a:ext cx="0" cy="0"/>
          <a:chOff x="0" y="0"/>
          <a:chExt cx="0" cy="0"/>
        </a:xfrm>
      </p:grpSpPr>
      <p:sp>
        <p:nvSpPr>
          <p:cNvPr id="18952" name="Google Shape;18952;p58">
            <a:extLst>
              <a:ext uri="{FF2B5EF4-FFF2-40B4-BE49-F238E27FC236}">
                <a16:creationId xmlns:a16="http://schemas.microsoft.com/office/drawing/2014/main" id="{964B28D4-982E-97D8-BE16-D3CC48574704}"/>
              </a:ext>
            </a:extLst>
          </p:cNvPr>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3" name="Google Shape;18953;p58">
            <a:extLst>
              <a:ext uri="{FF2B5EF4-FFF2-40B4-BE49-F238E27FC236}">
                <a16:creationId xmlns:a16="http://schemas.microsoft.com/office/drawing/2014/main" id="{340A483D-5517-DF4C-A623-F13C385B8E4E}"/>
              </a:ext>
            </a:extLst>
          </p:cNvPr>
          <p:cNvSpPr txBox="1">
            <a:spLocks noGrp="1"/>
          </p:cNvSpPr>
          <p:nvPr>
            <p:ph type="title"/>
          </p:nvPr>
        </p:nvSpPr>
        <p:spPr>
          <a:xfrm>
            <a:off x="2425050" y="2182648"/>
            <a:ext cx="4293900" cy="9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br>
              <a:rPr lang="es-MX" sz="1400" dirty="0"/>
            </a:br>
            <a:r>
              <a:rPr lang="es-MX" sz="1400" dirty="0"/>
              <a:t>José Enrique González SÁNCHEZ</a:t>
            </a:r>
            <a:br>
              <a:rPr lang="es-MX" sz="1400" dirty="0"/>
            </a:br>
            <a:r>
              <a:rPr lang="es-MX" sz="1400" dirty="0"/>
              <a:t>Alejandra Jiménez VENEGAS</a:t>
            </a:r>
            <a:br>
              <a:rPr lang="es-MX" sz="1400" dirty="0"/>
            </a:br>
            <a:r>
              <a:rPr lang="es-MX" sz="1400" dirty="0"/>
              <a:t>ERNESTO MANUEL RAMOS BARRERA</a:t>
            </a:r>
            <a:br>
              <a:rPr lang="es-MX" sz="1400" dirty="0"/>
            </a:br>
            <a:r>
              <a:rPr lang="es-MX" sz="1400" dirty="0"/>
              <a:t>Salvador Sánchez Luengas </a:t>
            </a:r>
            <a:br>
              <a:rPr lang="es-MX" sz="1400" dirty="0"/>
            </a:br>
            <a:endParaRPr sz="1400" dirty="0"/>
          </a:p>
        </p:txBody>
      </p:sp>
      <p:sp>
        <p:nvSpPr>
          <p:cNvPr id="18954" name="Google Shape;18954;p58">
            <a:extLst>
              <a:ext uri="{FF2B5EF4-FFF2-40B4-BE49-F238E27FC236}">
                <a16:creationId xmlns:a16="http://schemas.microsoft.com/office/drawing/2014/main" id="{71F9735E-C37C-890E-70B1-DF31BDB9B468}"/>
              </a:ext>
            </a:extLst>
          </p:cNvPr>
          <p:cNvSpPr txBox="1">
            <a:spLocks noGrp="1"/>
          </p:cNvSpPr>
          <p:nvPr>
            <p:ph type="title" idx="2"/>
          </p:nvPr>
        </p:nvSpPr>
        <p:spPr>
          <a:xfrm>
            <a:off x="2996550" y="124807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2400" dirty="0"/>
              <a:t>Integrantes:</a:t>
            </a:r>
            <a:endParaRPr sz="2400" dirty="0"/>
          </a:p>
        </p:txBody>
      </p:sp>
      <p:pic>
        <p:nvPicPr>
          <p:cNvPr id="4100" name="Picture 4" descr="Rowlet | Pokémon">
            <a:extLst>
              <a:ext uri="{FF2B5EF4-FFF2-40B4-BE49-F238E27FC236}">
                <a16:creationId xmlns:a16="http://schemas.microsoft.com/office/drawing/2014/main" id="{CC193B77-A0D6-1E60-FD31-229518346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0952" y="-71467"/>
            <a:ext cx="2382561" cy="230777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Espeon | Pokédex">
            <a:extLst>
              <a:ext uri="{FF2B5EF4-FFF2-40B4-BE49-F238E27FC236}">
                <a16:creationId xmlns:a16="http://schemas.microsoft.com/office/drawing/2014/main" id="{DEEB200E-9855-D419-4C69-8AD24368BF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786" y="2660515"/>
            <a:ext cx="2321822" cy="232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462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44"/>
        <p:cNvGrpSpPr/>
        <p:nvPr/>
      </p:nvGrpSpPr>
      <p:grpSpPr>
        <a:xfrm>
          <a:off x="0" y="0"/>
          <a:ext cx="0" cy="0"/>
          <a:chOff x="0" y="0"/>
          <a:chExt cx="0" cy="0"/>
        </a:xfrm>
      </p:grpSpPr>
      <p:sp>
        <p:nvSpPr>
          <p:cNvPr id="18845" name="Google Shape;18845;p56"/>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6" name="Google Shape;18846;p56"/>
          <p:cNvSpPr/>
          <p:nvPr/>
        </p:nvSpPr>
        <p:spPr>
          <a:xfrm>
            <a:off x="3555334" y="1179750"/>
            <a:ext cx="4880400" cy="278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7" name="Google Shape;18847;p56"/>
          <p:cNvSpPr txBox="1">
            <a:spLocks noGrp="1"/>
          </p:cNvSpPr>
          <p:nvPr>
            <p:ph type="title"/>
          </p:nvPr>
        </p:nvSpPr>
        <p:spPr>
          <a:xfrm>
            <a:off x="3427675" y="1228800"/>
            <a:ext cx="4836712"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dirty="0" err="1"/>
              <a:t>Introduccion</a:t>
            </a:r>
            <a:endParaRPr dirty="0"/>
          </a:p>
        </p:txBody>
      </p:sp>
      <p:sp>
        <p:nvSpPr>
          <p:cNvPr id="18848" name="Google Shape;18848;p56"/>
          <p:cNvSpPr txBox="1">
            <a:spLocks noGrp="1"/>
          </p:cNvSpPr>
          <p:nvPr>
            <p:ph type="subTitle" idx="1"/>
          </p:nvPr>
        </p:nvSpPr>
        <p:spPr>
          <a:xfrm>
            <a:off x="3815975" y="2070600"/>
            <a:ext cx="3952500" cy="1844100"/>
          </a:xfrm>
          <a:prstGeom prst="rect">
            <a:avLst/>
          </a:prstGeom>
        </p:spPr>
        <p:txBody>
          <a:bodyPr spcFirstLastPara="1" wrap="square" lIns="91425" tIns="91425" rIns="91425" bIns="91425" anchor="ctr" anchorCtr="0">
            <a:noAutofit/>
          </a:bodyPr>
          <a:lstStyle/>
          <a:p>
            <a:pPr marL="0" lvl="0" indent="0" algn="just" rtl="0">
              <a:spcBef>
                <a:spcPts val="0"/>
              </a:spcBef>
              <a:spcAft>
                <a:spcPts val="1600"/>
              </a:spcAft>
              <a:buNone/>
            </a:pPr>
            <a:r>
              <a:rPr lang="es-MX" sz="1200" dirty="0"/>
              <a:t>Se trata de una propuesta creativa para realizar el proceso de diseño de una página web tomando como inspiración el universo de Pokémon. El "prototipado" en diseño web es la fase en la que se crean representaciones visuales preliminares de la estructura, funcionalidades y flujo de la interfaz de usuario, sin necesidad de desarrollar el producto final. </a:t>
            </a:r>
          </a:p>
        </p:txBody>
      </p:sp>
      <p:grpSp>
        <p:nvGrpSpPr>
          <p:cNvPr id="18868" name="Google Shape;18868;p56"/>
          <p:cNvGrpSpPr/>
          <p:nvPr/>
        </p:nvGrpSpPr>
        <p:grpSpPr>
          <a:xfrm>
            <a:off x="785887" y="927973"/>
            <a:ext cx="1662060" cy="752003"/>
            <a:chOff x="3842406" y="2553083"/>
            <a:chExt cx="654973" cy="296332"/>
          </a:xfrm>
        </p:grpSpPr>
        <p:sp>
          <p:nvSpPr>
            <p:cNvPr id="18869" name="Google Shape;18869;p56"/>
            <p:cNvSpPr/>
            <p:nvPr/>
          </p:nvSpPr>
          <p:spPr>
            <a:xfrm>
              <a:off x="3842406" y="2553083"/>
              <a:ext cx="654973" cy="296332"/>
            </a:xfrm>
            <a:custGeom>
              <a:avLst/>
              <a:gdLst/>
              <a:ahLst/>
              <a:cxnLst/>
              <a:rect l="l" t="t" r="r" b="b"/>
              <a:pathLst>
                <a:path w="33417" h="15119" extrusionOk="0">
                  <a:moveTo>
                    <a:pt x="27221" y="0"/>
                  </a:moveTo>
                  <a:cubicBezTo>
                    <a:pt x="27071" y="0"/>
                    <a:pt x="26920" y="7"/>
                    <a:pt x="26770" y="21"/>
                  </a:cubicBezTo>
                  <a:cubicBezTo>
                    <a:pt x="24401" y="242"/>
                    <a:pt x="22291" y="2368"/>
                    <a:pt x="22302" y="4747"/>
                  </a:cubicBezTo>
                  <a:cubicBezTo>
                    <a:pt x="21318" y="3208"/>
                    <a:pt x="20053" y="1797"/>
                    <a:pt x="18433" y="947"/>
                  </a:cubicBezTo>
                  <a:cubicBezTo>
                    <a:pt x="17493" y="451"/>
                    <a:pt x="16422" y="167"/>
                    <a:pt x="15366" y="167"/>
                  </a:cubicBezTo>
                  <a:cubicBezTo>
                    <a:pt x="14601" y="167"/>
                    <a:pt x="13844" y="316"/>
                    <a:pt x="13148" y="641"/>
                  </a:cubicBezTo>
                  <a:cubicBezTo>
                    <a:pt x="11491" y="1416"/>
                    <a:pt x="10333" y="3299"/>
                    <a:pt x="10677" y="5097"/>
                  </a:cubicBezTo>
                  <a:cubicBezTo>
                    <a:pt x="10281" y="3029"/>
                    <a:pt x="8680" y="2204"/>
                    <a:pt x="6895" y="2204"/>
                  </a:cubicBezTo>
                  <a:cubicBezTo>
                    <a:pt x="4823" y="2204"/>
                    <a:pt x="2502" y="3315"/>
                    <a:pt x="1528" y="4881"/>
                  </a:cubicBezTo>
                  <a:cubicBezTo>
                    <a:pt x="0" y="7341"/>
                    <a:pt x="726" y="10935"/>
                    <a:pt x="3083" y="12615"/>
                  </a:cubicBezTo>
                  <a:cubicBezTo>
                    <a:pt x="4029" y="13286"/>
                    <a:pt x="5181" y="13609"/>
                    <a:pt x="6338" y="13609"/>
                  </a:cubicBezTo>
                  <a:cubicBezTo>
                    <a:pt x="8065" y="13609"/>
                    <a:pt x="9806" y="12891"/>
                    <a:pt x="10898" y="11544"/>
                  </a:cubicBezTo>
                  <a:cubicBezTo>
                    <a:pt x="11841" y="13663"/>
                    <a:pt x="14094" y="15118"/>
                    <a:pt x="16413" y="15118"/>
                  </a:cubicBezTo>
                  <a:cubicBezTo>
                    <a:pt x="16439" y="15118"/>
                    <a:pt x="16464" y="15118"/>
                    <a:pt x="16489" y="15118"/>
                  </a:cubicBezTo>
                  <a:cubicBezTo>
                    <a:pt x="18831" y="15086"/>
                    <a:pt x="21086" y="13546"/>
                    <a:pt x="21974" y="11382"/>
                  </a:cubicBezTo>
                  <a:cubicBezTo>
                    <a:pt x="23297" y="12432"/>
                    <a:pt x="25003" y="13079"/>
                    <a:pt x="26675" y="13079"/>
                  </a:cubicBezTo>
                  <a:cubicBezTo>
                    <a:pt x="27533" y="13079"/>
                    <a:pt x="28381" y="12909"/>
                    <a:pt x="29164" y="12535"/>
                  </a:cubicBezTo>
                  <a:cubicBezTo>
                    <a:pt x="30187" y="12045"/>
                    <a:pt x="31042" y="11248"/>
                    <a:pt x="31683" y="10312"/>
                  </a:cubicBezTo>
                  <a:cubicBezTo>
                    <a:pt x="33034" y="8352"/>
                    <a:pt x="33416" y="5704"/>
                    <a:pt x="32458" y="3525"/>
                  </a:cubicBezTo>
                  <a:cubicBezTo>
                    <a:pt x="31561" y="1484"/>
                    <a:pt x="29432" y="0"/>
                    <a:pt x="27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0" name="Google Shape;18870;p56"/>
            <p:cNvSpPr/>
            <p:nvPr/>
          </p:nvSpPr>
          <p:spPr>
            <a:xfrm>
              <a:off x="4176351" y="2582757"/>
              <a:ext cx="124832" cy="124205"/>
            </a:xfrm>
            <a:custGeom>
              <a:avLst/>
              <a:gdLst/>
              <a:ahLst/>
              <a:cxnLst/>
              <a:rect l="l" t="t" r="r" b="b"/>
              <a:pathLst>
                <a:path w="6369" h="6337" extrusionOk="0">
                  <a:moveTo>
                    <a:pt x="3181" y="0"/>
                  </a:moveTo>
                  <a:cubicBezTo>
                    <a:pt x="3129" y="0"/>
                    <a:pt x="3077" y="1"/>
                    <a:pt x="3025" y="4"/>
                  </a:cubicBezTo>
                  <a:cubicBezTo>
                    <a:pt x="1314" y="89"/>
                    <a:pt x="0" y="1581"/>
                    <a:pt x="92" y="3325"/>
                  </a:cubicBezTo>
                  <a:cubicBezTo>
                    <a:pt x="176" y="5021"/>
                    <a:pt x="1550" y="6337"/>
                    <a:pt x="3190" y="6337"/>
                  </a:cubicBezTo>
                  <a:cubicBezTo>
                    <a:pt x="3240" y="6337"/>
                    <a:pt x="3292" y="6336"/>
                    <a:pt x="3343" y="6333"/>
                  </a:cubicBezTo>
                  <a:cubicBezTo>
                    <a:pt x="5055" y="6247"/>
                    <a:pt x="6368" y="4756"/>
                    <a:pt x="6276" y="3012"/>
                  </a:cubicBezTo>
                  <a:cubicBezTo>
                    <a:pt x="6188" y="1317"/>
                    <a:pt x="4819" y="0"/>
                    <a:pt x="3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1" name="Google Shape;18871;p56"/>
            <p:cNvSpPr/>
            <p:nvPr/>
          </p:nvSpPr>
          <p:spPr>
            <a:xfrm>
              <a:off x="4044502" y="2586011"/>
              <a:ext cx="124695" cy="124225"/>
            </a:xfrm>
            <a:custGeom>
              <a:avLst/>
              <a:gdLst/>
              <a:ahLst/>
              <a:cxnLst/>
              <a:rect l="l" t="t" r="r" b="b"/>
              <a:pathLst>
                <a:path w="6362" h="6338" extrusionOk="0">
                  <a:moveTo>
                    <a:pt x="3176" y="1"/>
                  </a:moveTo>
                  <a:cubicBezTo>
                    <a:pt x="3125" y="1"/>
                    <a:pt x="3073" y="2"/>
                    <a:pt x="3020" y="5"/>
                  </a:cubicBezTo>
                  <a:cubicBezTo>
                    <a:pt x="1314" y="91"/>
                    <a:pt x="0" y="1582"/>
                    <a:pt x="92" y="3325"/>
                  </a:cubicBezTo>
                  <a:cubicBezTo>
                    <a:pt x="176" y="5021"/>
                    <a:pt x="1549" y="6338"/>
                    <a:pt x="3188" y="6338"/>
                  </a:cubicBezTo>
                  <a:cubicBezTo>
                    <a:pt x="3239" y="6338"/>
                    <a:pt x="3291" y="6336"/>
                    <a:pt x="3343" y="6334"/>
                  </a:cubicBezTo>
                  <a:cubicBezTo>
                    <a:pt x="5055" y="6242"/>
                    <a:pt x="6362" y="4757"/>
                    <a:pt x="6275" y="3013"/>
                  </a:cubicBezTo>
                  <a:cubicBezTo>
                    <a:pt x="6188" y="1317"/>
                    <a:pt x="4819" y="1"/>
                    <a:pt x="3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2" name="Google Shape;18872;p56"/>
            <p:cNvSpPr/>
            <p:nvPr/>
          </p:nvSpPr>
          <p:spPr>
            <a:xfrm>
              <a:off x="4196186" y="2611726"/>
              <a:ext cx="75970" cy="66503"/>
            </a:xfrm>
            <a:custGeom>
              <a:avLst/>
              <a:gdLst/>
              <a:ahLst/>
              <a:cxnLst/>
              <a:rect l="l" t="t" r="r" b="b"/>
              <a:pathLst>
                <a:path w="3876" h="3393" extrusionOk="0">
                  <a:moveTo>
                    <a:pt x="2071" y="1"/>
                  </a:moveTo>
                  <a:cubicBezTo>
                    <a:pt x="1009" y="1"/>
                    <a:pt x="1" y="858"/>
                    <a:pt x="630" y="2347"/>
                  </a:cubicBezTo>
                  <a:cubicBezTo>
                    <a:pt x="797" y="2745"/>
                    <a:pt x="1067" y="3117"/>
                    <a:pt x="1454" y="3288"/>
                  </a:cubicBezTo>
                  <a:cubicBezTo>
                    <a:pt x="1633" y="3363"/>
                    <a:pt x="1823" y="3392"/>
                    <a:pt x="2015" y="3392"/>
                  </a:cubicBezTo>
                  <a:cubicBezTo>
                    <a:pt x="2199" y="3392"/>
                    <a:pt x="2384" y="3366"/>
                    <a:pt x="2562" y="3326"/>
                  </a:cubicBezTo>
                  <a:cubicBezTo>
                    <a:pt x="2815" y="3268"/>
                    <a:pt x="3074" y="3186"/>
                    <a:pt x="3290" y="3042"/>
                  </a:cubicBezTo>
                  <a:cubicBezTo>
                    <a:pt x="3601" y="2826"/>
                    <a:pt x="3806" y="2471"/>
                    <a:pt x="3876" y="2088"/>
                  </a:cubicBezTo>
                  <a:cubicBezTo>
                    <a:pt x="3461" y="1981"/>
                    <a:pt x="3036" y="1900"/>
                    <a:pt x="2611" y="1852"/>
                  </a:cubicBezTo>
                  <a:cubicBezTo>
                    <a:pt x="2960" y="1550"/>
                    <a:pt x="3348" y="1303"/>
                    <a:pt x="3762" y="1120"/>
                  </a:cubicBezTo>
                  <a:cubicBezTo>
                    <a:pt x="3455" y="354"/>
                    <a:pt x="2752" y="1"/>
                    <a:pt x="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3" name="Google Shape;18873;p56"/>
            <p:cNvSpPr/>
            <p:nvPr/>
          </p:nvSpPr>
          <p:spPr>
            <a:xfrm>
              <a:off x="4064827" y="2614999"/>
              <a:ext cx="75891" cy="66424"/>
            </a:xfrm>
            <a:custGeom>
              <a:avLst/>
              <a:gdLst/>
              <a:ahLst/>
              <a:cxnLst/>
              <a:rect l="l" t="t" r="r" b="b"/>
              <a:pathLst>
                <a:path w="3872" h="3389" extrusionOk="0">
                  <a:moveTo>
                    <a:pt x="2071" y="0"/>
                  </a:moveTo>
                  <a:cubicBezTo>
                    <a:pt x="1009" y="0"/>
                    <a:pt x="0" y="857"/>
                    <a:pt x="627" y="2346"/>
                  </a:cubicBezTo>
                  <a:cubicBezTo>
                    <a:pt x="794" y="2745"/>
                    <a:pt x="1062" y="3116"/>
                    <a:pt x="1455" y="3283"/>
                  </a:cubicBezTo>
                  <a:cubicBezTo>
                    <a:pt x="1629" y="3359"/>
                    <a:pt x="1816" y="3389"/>
                    <a:pt x="2005" y="3389"/>
                  </a:cubicBezTo>
                  <a:cubicBezTo>
                    <a:pt x="2190" y="3389"/>
                    <a:pt x="2377" y="3360"/>
                    <a:pt x="2558" y="3320"/>
                  </a:cubicBezTo>
                  <a:cubicBezTo>
                    <a:pt x="2816" y="3267"/>
                    <a:pt x="3070" y="3186"/>
                    <a:pt x="3285" y="3036"/>
                  </a:cubicBezTo>
                  <a:cubicBezTo>
                    <a:pt x="3598" y="2820"/>
                    <a:pt x="3802" y="2470"/>
                    <a:pt x="3872" y="2088"/>
                  </a:cubicBezTo>
                  <a:cubicBezTo>
                    <a:pt x="3457" y="1981"/>
                    <a:pt x="3032" y="1894"/>
                    <a:pt x="2607" y="1846"/>
                  </a:cubicBezTo>
                  <a:cubicBezTo>
                    <a:pt x="2957" y="1551"/>
                    <a:pt x="3345" y="1303"/>
                    <a:pt x="3759" y="1114"/>
                  </a:cubicBezTo>
                  <a:cubicBezTo>
                    <a:pt x="3452" y="352"/>
                    <a:pt x="2751"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4" name="Google Shape;18874;p56"/>
            <p:cNvSpPr/>
            <p:nvPr/>
          </p:nvSpPr>
          <p:spPr>
            <a:xfrm>
              <a:off x="4134270" y="2728895"/>
              <a:ext cx="56252" cy="20404"/>
            </a:xfrm>
            <a:custGeom>
              <a:avLst/>
              <a:gdLst/>
              <a:ahLst/>
              <a:cxnLst/>
              <a:rect l="l" t="t" r="r" b="b"/>
              <a:pathLst>
                <a:path w="2870" h="1041" extrusionOk="0">
                  <a:moveTo>
                    <a:pt x="2643" y="0"/>
                  </a:moveTo>
                  <a:cubicBezTo>
                    <a:pt x="2580" y="0"/>
                    <a:pt x="2518" y="28"/>
                    <a:pt x="2477" y="82"/>
                  </a:cubicBezTo>
                  <a:cubicBezTo>
                    <a:pt x="2234" y="400"/>
                    <a:pt x="1852" y="604"/>
                    <a:pt x="1454" y="626"/>
                  </a:cubicBezTo>
                  <a:cubicBezTo>
                    <a:pt x="1423" y="628"/>
                    <a:pt x="1393" y="629"/>
                    <a:pt x="1362" y="629"/>
                  </a:cubicBezTo>
                  <a:cubicBezTo>
                    <a:pt x="995" y="629"/>
                    <a:pt x="630" y="480"/>
                    <a:pt x="371" y="217"/>
                  </a:cubicBezTo>
                  <a:cubicBezTo>
                    <a:pt x="331" y="177"/>
                    <a:pt x="279" y="157"/>
                    <a:pt x="226" y="157"/>
                  </a:cubicBezTo>
                  <a:cubicBezTo>
                    <a:pt x="174" y="157"/>
                    <a:pt x="121" y="177"/>
                    <a:pt x="81" y="217"/>
                  </a:cubicBezTo>
                  <a:cubicBezTo>
                    <a:pt x="1" y="298"/>
                    <a:pt x="1" y="427"/>
                    <a:pt x="81" y="507"/>
                  </a:cubicBezTo>
                  <a:cubicBezTo>
                    <a:pt x="415" y="847"/>
                    <a:pt x="888" y="1041"/>
                    <a:pt x="1367" y="1041"/>
                  </a:cubicBezTo>
                  <a:lnTo>
                    <a:pt x="1481" y="1041"/>
                  </a:lnTo>
                  <a:cubicBezTo>
                    <a:pt x="1997" y="1003"/>
                    <a:pt x="2492" y="738"/>
                    <a:pt x="2805" y="330"/>
                  </a:cubicBezTo>
                  <a:cubicBezTo>
                    <a:pt x="2869" y="239"/>
                    <a:pt x="2853" y="109"/>
                    <a:pt x="2767" y="40"/>
                  </a:cubicBezTo>
                  <a:cubicBezTo>
                    <a:pt x="2730" y="13"/>
                    <a:pt x="2686" y="0"/>
                    <a:pt x="2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5" name="Google Shape;18875;p56"/>
            <p:cNvSpPr/>
            <p:nvPr/>
          </p:nvSpPr>
          <p:spPr>
            <a:xfrm>
              <a:off x="4174352" y="2714920"/>
              <a:ext cx="43061" cy="24559"/>
            </a:xfrm>
            <a:custGeom>
              <a:avLst/>
              <a:gdLst/>
              <a:ahLst/>
              <a:cxnLst/>
              <a:rect l="l" t="t" r="r" b="b"/>
              <a:pathLst>
                <a:path w="2197" h="1253" extrusionOk="0">
                  <a:moveTo>
                    <a:pt x="222" y="0"/>
                  </a:moveTo>
                  <a:cubicBezTo>
                    <a:pt x="208" y="0"/>
                    <a:pt x="193" y="2"/>
                    <a:pt x="179" y="5"/>
                  </a:cubicBezTo>
                  <a:cubicBezTo>
                    <a:pt x="70" y="31"/>
                    <a:pt x="0" y="144"/>
                    <a:pt x="27" y="251"/>
                  </a:cubicBezTo>
                  <a:cubicBezTo>
                    <a:pt x="124" y="671"/>
                    <a:pt x="452" y="1038"/>
                    <a:pt x="862" y="1183"/>
                  </a:cubicBezTo>
                  <a:cubicBezTo>
                    <a:pt x="996" y="1232"/>
                    <a:pt x="1136" y="1252"/>
                    <a:pt x="1282" y="1252"/>
                  </a:cubicBezTo>
                  <a:cubicBezTo>
                    <a:pt x="1572" y="1252"/>
                    <a:pt x="1868" y="1156"/>
                    <a:pt x="2094" y="979"/>
                  </a:cubicBezTo>
                  <a:cubicBezTo>
                    <a:pt x="2181" y="909"/>
                    <a:pt x="2196" y="780"/>
                    <a:pt x="2126" y="693"/>
                  </a:cubicBezTo>
                  <a:cubicBezTo>
                    <a:pt x="2086" y="640"/>
                    <a:pt x="2025" y="612"/>
                    <a:pt x="1964" y="612"/>
                  </a:cubicBezTo>
                  <a:cubicBezTo>
                    <a:pt x="1921" y="612"/>
                    <a:pt x="1877" y="627"/>
                    <a:pt x="1841" y="656"/>
                  </a:cubicBezTo>
                  <a:cubicBezTo>
                    <a:pt x="1682" y="778"/>
                    <a:pt x="1482" y="845"/>
                    <a:pt x="1283" y="845"/>
                  </a:cubicBezTo>
                  <a:cubicBezTo>
                    <a:pt x="1186" y="845"/>
                    <a:pt x="1088" y="829"/>
                    <a:pt x="996" y="795"/>
                  </a:cubicBezTo>
                  <a:cubicBezTo>
                    <a:pt x="716" y="698"/>
                    <a:pt x="490" y="450"/>
                    <a:pt x="425" y="160"/>
                  </a:cubicBezTo>
                  <a:cubicBezTo>
                    <a:pt x="403" y="62"/>
                    <a:pt x="318"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Pokémon: Let's Go, Pikachu! y Pokémon: Let's Go, Eevee! | Sitio web oficial  de Pokémon">
            <a:extLst>
              <a:ext uri="{FF2B5EF4-FFF2-40B4-BE49-F238E27FC236}">
                <a16:creationId xmlns:a16="http://schemas.microsoft.com/office/drawing/2014/main" id="{C928EEB6-DAF4-6B94-C7BC-E5D317C9E3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87" y="2129372"/>
            <a:ext cx="2143126" cy="27166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868"/>
                                        </p:tgtEl>
                                        <p:attrNameLst>
                                          <p:attrName>style.visibility</p:attrName>
                                        </p:attrNameLst>
                                      </p:cBhvr>
                                      <p:to>
                                        <p:strVal val="visible"/>
                                      </p:to>
                                    </p:set>
                                    <p:anim calcmode="lin" valueType="num">
                                      <p:cBhvr additive="base">
                                        <p:cTn id="7" dur="1000"/>
                                        <p:tgtEl>
                                          <p:spTgt spid="188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44"/>
        <p:cNvGrpSpPr/>
        <p:nvPr/>
      </p:nvGrpSpPr>
      <p:grpSpPr>
        <a:xfrm>
          <a:off x="0" y="0"/>
          <a:ext cx="0" cy="0"/>
          <a:chOff x="0" y="0"/>
          <a:chExt cx="0" cy="0"/>
        </a:xfrm>
      </p:grpSpPr>
      <p:sp>
        <p:nvSpPr>
          <p:cNvPr id="18845" name="Google Shape;18845;p56"/>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6" name="Google Shape;18846;p56"/>
          <p:cNvSpPr/>
          <p:nvPr/>
        </p:nvSpPr>
        <p:spPr>
          <a:xfrm>
            <a:off x="3555334" y="1179750"/>
            <a:ext cx="4880400" cy="2784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8" name="Google Shape;18848;p56"/>
          <p:cNvSpPr txBox="1">
            <a:spLocks noGrp="1"/>
          </p:cNvSpPr>
          <p:nvPr>
            <p:ph type="subTitle" idx="1"/>
          </p:nvPr>
        </p:nvSpPr>
        <p:spPr>
          <a:xfrm>
            <a:off x="3555334" y="1225681"/>
            <a:ext cx="4534519" cy="2702491"/>
          </a:xfrm>
          <a:prstGeom prst="rect">
            <a:avLst/>
          </a:prstGeom>
        </p:spPr>
        <p:txBody>
          <a:bodyPr spcFirstLastPara="1" wrap="square" lIns="91425" tIns="91425" rIns="91425" bIns="91425" anchor="ctr" anchorCtr="0">
            <a:noAutofit/>
          </a:bodyPr>
          <a:lstStyle/>
          <a:p>
            <a:pPr algn="just"/>
            <a:r>
              <a:rPr lang="es-MX" sz="1200" dirty="0"/>
              <a:t>Muchas personas que crecieron con Pokémon todavía tienen un afecto profundo por la franquicia. Ofrecer una página web donde se combine la nostalgia de los fans con el aprendizaje sobre el mundo Pokémon puede resultar atractivo para un público diverso, desde aquellos que quieren revivir su niñez hasta los más jóvenes que acaban de conocer la franquicia.</a:t>
            </a:r>
          </a:p>
          <a:p>
            <a:pPr algn="just"/>
            <a:r>
              <a:rPr lang="es-MX" sz="1200" dirty="0"/>
              <a:t>En resumen, idear una página web de Pokémon puede ser una excelente manera de capitalizar la enorme base de fans, ofrecer valor en términos de recursos educativos y entretenimiento, o crear una plataforma en la que los fans puedan interactuar y disfrutar del universo Pokémon de una manera innovadora.</a:t>
            </a:r>
          </a:p>
        </p:txBody>
      </p:sp>
      <p:grpSp>
        <p:nvGrpSpPr>
          <p:cNvPr id="18868" name="Google Shape;18868;p56"/>
          <p:cNvGrpSpPr/>
          <p:nvPr/>
        </p:nvGrpSpPr>
        <p:grpSpPr>
          <a:xfrm>
            <a:off x="785887" y="927973"/>
            <a:ext cx="1662060" cy="752003"/>
            <a:chOff x="3842406" y="2553083"/>
            <a:chExt cx="654973" cy="296332"/>
          </a:xfrm>
        </p:grpSpPr>
        <p:sp>
          <p:nvSpPr>
            <p:cNvPr id="18869" name="Google Shape;18869;p56"/>
            <p:cNvSpPr/>
            <p:nvPr/>
          </p:nvSpPr>
          <p:spPr>
            <a:xfrm>
              <a:off x="3842406" y="2553083"/>
              <a:ext cx="654973" cy="296332"/>
            </a:xfrm>
            <a:custGeom>
              <a:avLst/>
              <a:gdLst/>
              <a:ahLst/>
              <a:cxnLst/>
              <a:rect l="l" t="t" r="r" b="b"/>
              <a:pathLst>
                <a:path w="33417" h="15119" extrusionOk="0">
                  <a:moveTo>
                    <a:pt x="27221" y="0"/>
                  </a:moveTo>
                  <a:cubicBezTo>
                    <a:pt x="27071" y="0"/>
                    <a:pt x="26920" y="7"/>
                    <a:pt x="26770" y="21"/>
                  </a:cubicBezTo>
                  <a:cubicBezTo>
                    <a:pt x="24401" y="242"/>
                    <a:pt x="22291" y="2368"/>
                    <a:pt x="22302" y="4747"/>
                  </a:cubicBezTo>
                  <a:cubicBezTo>
                    <a:pt x="21318" y="3208"/>
                    <a:pt x="20053" y="1797"/>
                    <a:pt x="18433" y="947"/>
                  </a:cubicBezTo>
                  <a:cubicBezTo>
                    <a:pt x="17493" y="451"/>
                    <a:pt x="16422" y="167"/>
                    <a:pt x="15366" y="167"/>
                  </a:cubicBezTo>
                  <a:cubicBezTo>
                    <a:pt x="14601" y="167"/>
                    <a:pt x="13844" y="316"/>
                    <a:pt x="13148" y="641"/>
                  </a:cubicBezTo>
                  <a:cubicBezTo>
                    <a:pt x="11491" y="1416"/>
                    <a:pt x="10333" y="3299"/>
                    <a:pt x="10677" y="5097"/>
                  </a:cubicBezTo>
                  <a:cubicBezTo>
                    <a:pt x="10281" y="3029"/>
                    <a:pt x="8680" y="2204"/>
                    <a:pt x="6895" y="2204"/>
                  </a:cubicBezTo>
                  <a:cubicBezTo>
                    <a:pt x="4823" y="2204"/>
                    <a:pt x="2502" y="3315"/>
                    <a:pt x="1528" y="4881"/>
                  </a:cubicBezTo>
                  <a:cubicBezTo>
                    <a:pt x="0" y="7341"/>
                    <a:pt x="726" y="10935"/>
                    <a:pt x="3083" y="12615"/>
                  </a:cubicBezTo>
                  <a:cubicBezTo>
                    <a:pt x="4029" y="13286"/>
                    <a:pt x="5181" y="13609"/>
                    <a:pt x="6338" y="13609"/>
                  </a:cubicBezTo>
                  <a:cubicBezTo>
                    <a:pt x="8065" y="13609"/>
                    <a:pt x="9806" y="12891"/>
                    <a:pt x="10898" y="11544"/>
                  </a:cubicBezTo>
                  <a:cubicBezTo>
                    <a:pt x="11841" y="13663"/>
                    <a:pt x="14094" y="15118"/>
                    <a:pt x="16413" y="15118"/>
                  </a:cubicBezTo>
                  <a:cubicBezTo>
                    <a:pt x="16439" y="15118"/>
                    <a:pt x="16464" y="15118"/>
                    <a:pt x="16489" y="15118"/>
                  </a:cubicBezTo>
                  <a:cubicBezTo>
                    <a:pt x="18831" y="15086"/>
                    <a:pt x="21086" y="13546"/>
                    <a:pt x="21974" y="11382"/>
                  </a:cubicBezTo>
                  <a:cubicBezTo>
                    <a:pt x="23297" y="12432"/>
                    <a:pt x="25003" y="13079"/>
                    <a:pt x="26675" y="13079"/>
                  </a:cubicBezTo>
                  <a:cubicBezTo>
                    <a:pt x="27533" y="13079"/>
                    <a:pt x="28381" y="12909"/>
                    <a:pt x="29164" y="12535"/>
                  </a:cubicBezTo>
                  <a:cubicBezTo>
                    <a:pt x="30187" y="12045"/>
                    <a:pt x="31042" y="11248"/>
                    <a:pt x="31683" y="10312"/>
                  </a:cubicBezTo>
                  <a:cubicBezTo>
                    <a:pt x="33034" y="8352"/>
                    <a:pt x="33416" y="5704"/>
                    <a:pt x="32458" y="3525"/>
                  </a:cubicBezTo>
                  <a:cubicBezTo>
                    <a:pt x="31561" y="1484"/>
                    <a:pt x="29432" y="0"/>
                    <a:pt x="27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0" name="Google Shape;18870;p56"/>
            <p:cNvSpPr/>
            <p:nvPr/>
          </p:nvSpPr>
          <p:spPr>
            <a:xfrm>
              <a:off x="4176351" y="2582757"/>
              <a:ext cx="124832" cy="124205"/>
            </a:xfrm>
            <a:custGeom>
              <a:avLst/>
              <a:gdLst/>
              <a:ahLst/>
              <a:cxnLst/>
              <a:rect l="l" t="t" r="r" b="b"/>
              <a:pathLst>
                <a:path w="6369" h="6337" extrusionOk="0">
                  <a:moveTo>
                    <a:pt x="3181" y="0"/>
                  </a:moveTo>
                  <a:cubicBezTo>
                    <a:pt x="3129" y="0"/>
                    <a:pt x="3077" y="1"/>
                    <a:pt x="3025" y="4"/>
                  </a:cubicBezTo>
                  <a:cubicBezTo>
                    <a:pt x="1314" y="89"/>
                    <a:pt x="0" y="1581"/>
                    <a:pt x="92" y="3325"/>
                  </a:cubicBezTo>
                  <a:cubicBezTo>
                    <a:pt x="176" y="5021"/>
                    <a:pt x="1550" y="6337"/>
                    <a:pt x="3190" y="6337"/>
                  </a:cubicBezTo>
                  <a:cubicBezTo>
                    <a:pt x="3240" y="6337"/>
                    <a:pt x="3292" y="6336"/>
                    <a:pt x="3343" y="6333"/>
                  </a:cubicBezTo>
                  <a:cubicBezTo>
                    <a:pt x="5055" y="6247"/>
                    <a:pt x="6368" y="4756"/>
                    <a:pt x="6276" y="3012"/>
                  </a:cubicBezTo>
                  <a:cubicBezTo>
                    <a:pt x="6188" y="1317"/>
                    <a:pt x="4819" y="0"/>
                    <a:pt x="3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1" name="Google Shape;18871;p56"/>
            <p:cNvSpPr/>
            <p:nvPr/>
          </p:nvSpPr>
          <p:spPr>
            <a:xfrm>
              <a:off x="4044502" y="2586011"/>
              <a:ext cx="124695" cy="124225"/>
            </a:xfrm>
            <a:custGeom>
              <a:avLst/>
              <a:gdLst/>
              <a:ahLst/>
              <a:cxnLst/>
              <a:rect l="l" t="t" r="r" b="b"/>
              <a:pathLst>
                <a:path w="6362" h="6338" extrusionOk="0">
                  <a:moveTo>
                    <a:pt x="3176" y="1"/>
                  </a:moveTo>
                  <a:cubicBezTo>
                    <a:pt x="3125" y="1"/>
                    <a:pt x="3073" y="2"/>
                    <a:pt x="3020" y="5"/>
                  </a:cubicBezTo>
                  <a:cubicBezTo>
                    <a:pt x="1314" y="91"/>
                    <a:pt x="0" y="1582"/>
                    <a:pt x="92" y="3325"/>
                  </a:cubicBezTo>
                  <a:cubicBezTo>
                    <a:pt x="176" y="5021"/>
                    <a:pt x="1549" y="6338"/>
                    <a:pt x="3188" y="6338"/>
                  </a:cubicBezTo>
                  <a:cubicBezTo>
                    <a:pt x="3239" y="6338"/>
                    <a:pt x="3291" y="6336"/>
                    <a:pt x="3343" y="6334"/>
                  </a:cubicBezTo>
                  <a:cubicBezTo>
                    <a:pt x="5055" y="6242"/>
                    <a:pt x="6362" y="4757"/>
                    <a:pt x="6275" y="3013"/>
                  </a:cubicBezTo>
                  <a:cubicBezTo>
                    <a:pt x="6188" y="1317"/>
                    <a:pt x="4819" y="1"/>
                    <a:pt x="3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2" name="Google Shape;18872;p56"/>
            <p:cNvSpPr/>
            <p:nvPr/>
          </p:nvSpPr>
          <p:spPr>
            <a:xfrm>
              <a:off x="4196186" y="2611726"/>
              <a:ext cx="75970" cy="66503"/>
            </a:xfrm>
            <a:custGeom>
              <a:avLst/>
              <a:gdLst/>
              <a:ahLst/>
              <a:cxnLst/>
              <a:rect l="l" t="t" r="r" b="b"/>
              <a:pathLst>
                <a:path w="3876" h="3393" extrusionOk="0">
                  <a:moveTo>
                    <a:pt x="2071" y="1"/>
                  </a:moveTo>
                  <a:cubicBezTo>
                    <a:pt x="1009" y="1"/>
                    <a:pt x="1" y="858"/>
                    <a:pt x="630" y="2347"/>
                  </a:cubicBezTo>
                  <a:cubicBezTo>
                    <a:pt x="797" y="2745"/>
                    <a:pt x="1067" y="3117"/>
                    <a:pt x="1454" y="3288"/>
                  </a:cubicBezTo>
                  <a:cubicBezTo>
                    <a:pt x="1633" y="3363"/>
                    <a:pt x="1823" y="3392"/>
                    <a:pt x="2015" y="3392"/>
                  </a:cubicBezTo>
                  <a:cubicBezTo>
                    <a:pt x="2199" y="3392"/>
                    <a:pt x="2384" y="3366"/>
                    <a:pt x="2562" y="3326"/>
                  </a:cubicBezTo>
                  <a:cubicBezTo>
                    <a:pt x="2815" y="3268"/>
                    <a:pt x="3074" y="3186"/>
                    <a:pt x="3290" y="3042"/>
                  </a:cubicBezTo>
                  <a:cubicBezTo>
                    <a:pt x="3601" y="2826"/>
                    <a:pt x="3806" y="2471"/>
                    <a:pt x="3876" y="2088"/>
                  </a:cubicBezTo>
                  <a:cubicBezTo>
                    <a:pt x="3461" y="1981"/>
                    <a:pt x="3036" y="1900"/>
                    <a:pt x="2611" y="1852"/>
                  </a:cubicBezTo>
                  <a:cubicBezTo>
                    <a:pt x="2960" y="1550"/>
                    <a:pt x="3348" y="1303"/>
                    <a:pt x="3762" y="1120"/>
                  </a:cubicBezTo>
                  <a:cubicBezTo>
                    <a:pt x="3455" y="354"/>
                    <a:pt x="2752" y="1"/>
                    <a:pt x="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3" name="Google Shape;18873;p56"/>
            <p:cNvSpPr/>
            <p:nvPr/>
          </p:nvSpPr>
          <p:spPr>
            <a:xfrm>
              <a:off x="4064827" y="2614999"/>
              <a:ext cx="75891" cy="66424"/>
            </a:xfrm>
            <a:custGeom>
              <a:avLst/>
              <a:gdLst/>
              <a:ahLst/>
              <a:cxnLst/>
              <a:rect l="l" t="t" r="r" b="b"/>
              <a:pathLst>
                <a:path w="3872" h="3389" extrusionOk="0">
                  <a:moveTo>
                    <a:pt x="2071" y="0"/>
                  </a:moveTo>
                  <a:cubicBezTo>
                    <a:pt x="1009" y="0"/>
                    <a:pt x="0" y="857"/>
                    <a:pt x="627" y="2346"/>
                  </a:cubicBezTo>
                  <a:cubicBezTo>
                    <a:pt x="794" y="2745"/>
                    <a:pt x="1062" y="3116"/>
                    <a:pt x="1455" y="3283"/>
                  </a:cubicBezTo>
                  <a:cubicBezTo>
                    <a:pt x="1629" y="3359"/>
                    <a:pt x="1816" y="3389"/>
                    <a:pt x="2005" y="3389"/>
                  </a:cubicBezTo>
                  <a:cubicBezTo>
                    <a:pt x="2190" y="3389"/>
                    <a:pt x="2377" y="3360"/>
                    <a:pt x="2558" y="3320"/>
                  </a:cubicBezTo>
                  <a:cubicBezTo>
                    <a:pt x="2816" y="3267"/>
                    <a:pt x="3070" y="3186"/>
                    <a:pt x="3285" y="3036"/>
                  </a:cubicBezTo>
                  <a:cubicBezTo>
                    <a:pt x="3598" y="2820"/>
                    <a:pt x="3802" y="2470"/>
                    <a:pt x="3872" y="2088"/>
                  </a:cubicBezTo>
                  <a:cubicBezTo>
                    <a:pt x="3457" y="1981"/>
                    <a:pt x="3032" y="1894"/>
                    <a:pt x="2607" y="1846"/>
                  </a:cubicBezTo>
                  <a:cubicBezTo>
                    <a:pt x="2957" y="1551"/>
                    <a:pt x="3345" y="1303"/>
                    <a:pt x="3759" y="1114"/>
                  </a:cubicBezTo>
                  <a:cubicBezTo>
                    <a:pt x="3452" y="352"/>
                    <a:pt x="2751"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4" name="Google Shape;18874;p56"/>
            <p:cNvSpPr/>
            <p:nvPr/>
          </p:nvSpPr>
          <p:spPr>
            <a:xfrm>
              <a:off x="4134270" y="2728895"/>
              <a:ext cx="56252" cy="20404"/>
            </a:xfrm>
            <a:custGeom>
              <a:avLst/>
              <a:gdLst/>
              <a:ahLst/>
              <a:cxnLst/>
              <a:rect l="l" t="t" r="r" b="b"/>
              <a:pathLst>
                <a:path w="2870" h="1041" extrusionOk="0">
                  <a:moveTo>
                    <a:pt x="2643" y="0"/>
                  </a:moveTo>
                  <a:cubicBezTo>
                    <a:pt x="2580" y="0"/>
                    <a:pt x="2518" y="28"/>
                    <a:pt x="2477" y="82"/>
                  </a:cubicBezTo>
                  <a:cubicBezTo>
                    <a:pt x="2234" y="400"/>
                    <a:pt x="1852" y="604"/>
                    <a:pt x="1454" y="626"/>
                  </a:cubicBezTo>
                  <a:cubicBezTo>
                    <a:pt x="1423" y="628"/>
                    <a:pt x="1393" y="629"/>
                    <a:pt x="1362" y="629"/>
                  </a:cubicBezTo>
                  <a:cubicBezTo>
                    <a:pt x="995" y="629"/>
                    <a:pt x="630" y="480"/>
                    <a:pt x="371" y="217"/>
                  </a:cubicBezTo>
                  <a:cubicBezTo>
                    <a:pt x="331" y="177"/>
                    <a:pt x="279" y="157"/>
                    <a:pt x="226" y="157"/>
                  </a:cubicBezTo>
                  <a:cubicBezTo>
                    <a:pt x="174" y="157"/>
                    <a:pt x="121" y="177"/>
                    <a:pt x="81" y="217"/>
                  </a:cubicBezTo>
                  <a:cubicBezTo>
                    <a:pt x="1" y="298"/>
                    <a:pt x="1" y="427"/>
                    <a:pt x="81" y="507"/>
                  </a:cubicBezTo>
                  <a:cubicBezTo>
                    <a:pt x="415" y="847"/>
                    <a:pt x="888" y="1041"/>
                    <a:pt x="1367" y="1041"/>
                  </a:cubicBezTo>
                  <a:lnTo>
                    <a:pt x="1481" y="1041"/>
                  </a:lnTo>
                  <a:cubicBezTo>
                    <a:pt x="1997" y="1003"/>
                    <a:pt x="2492" y="738"/>
                    <a:pt x="2805" y="330"/>
                  </a:cubicBezTo>
                  <a:cubicBezTo>
                    <a:pt x="2869" y="239"/>
                    <a:pt x="2853" y="109"/>
                    <a:pt x="2767" y="40"/>
                  </a:cubicBezTo>
                  <a:cubicBezTo>
                    <a:pt x="2730" y="13"/>
                    <a:pt x="2686" y="0"/>
                    <a:pt x="2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5" name="Google Shape;18875;p56"/>
            <p:cNvSpPr/>
            <p:nvPr/>
          </p:nvSpPr>
          <p:spPr>
            <a:xfrm>
              <a:off x="4174352" y="2714920"/>
              <a:ext cx="43061" cy="24559"/>
            </a:xfrm>
            <a:custGeom>
              <a:avLst/>
              <a:gdLst/>
              <a:ahLst/>
              <a:cxnLst/>
              <a:rect l="l" t="t" r="r" b="b"/>
              <a:pathLst>
                <a:path w="2197" h="1253" extrusionOk="0">
                  <a:moveTo>
                    <a:pt x="222" y="0"/>
                  </a:moveTo>
                  <a:cubicBezTo>
                    <a:pt x="208" y="0"/>
                    <a:pt x="193" y="2"/>
                    <a:pt x="179" y="5"/>
                  </a:cubicBezTo>
                  <a:cubicBezTo>
                    <a:pt x="70" y="31"/>
                    <a:pt x="0" y="144"/>
                    <a:pt x="27" y="251"/>
                  </a:cubicBezTo>
                  <a:cubicBezTo>
                    <a:pt x="124" y="671"/>
                    <a:pt x="452" y="1038"/>
                    <a:pt x="862" y="1183"/>
                  </a:cubicBezTo>
                  <a:cubicBezTo>
                    <a:pt x="996" y="1232"/>
                    <a:pt x="1136" y="1252"/>
                    <a:pt x="1282" y="1252"/>
                  </a:cubicBezTo>
                  <a:cubicBezTo>
                    <a:pt x="1572" y="1252"/>
                    <a:pt x="1868" y="1156"/>
                    <a:pt x="2094" y="979"/>
                  </a:cubicBezTo>
                  <a:cubicBezTo>
                    <a:pt x="2181" y="909"/>
                    <a:pt x="2196" y="780"/>
                    <a:pt x="2126" y="693"/>
                  </a:cubicBezTo>
                  <a:cubicBezTo>
                    <a:pt x="2086" y="640"/>
                    <a:pt x="2025" y="612"/>
                    <a:pt x="1964" y="612"/>
                  </a:cubicBezTo>
                  <a:cubicBezTo>
                    <a:pt x="1921" y="612"/>
                    <a:pt x="1877" y="627"/>
                    <a:pt x="1841" y="656"/>
                  </a:cubicBezTo>
                  <a:cubicBezTo>
                    <a:pt x="1682" y="778"/>
                    <a:pt x="1482" y="845"/>
                    <a:pt x="1283" y="845"/>
                  </a:cubicBezTo>
                  <a:cubicBezTo>
                    <a:pt x="1186" y="845"/>
                    <a:pt x="1088" y="829"/>
                    <a:pt x="996" y="795"/>
                  </a:cubicBezTo>
                  <a:cubicBezTo>
                    <a:pt x="716" y="698"/>
                    <a:pt x="490" y="450"/>
                    <a:pt x="425" y="160"/>
                  </a:cubicBezTo>
                  <a:cubicBezTo>
                    <a:pt x="403" y="62"/>
                    <a:pt x="318"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8847;p56">
            <a:extLst>
              <a:ext uri="{FF2B5EF4-FFF2-40B4-BE49-F238E27FC236}">
                <a16:creationId xmlns:a16="http://schemas.microsoft.com/office/drawing/2014/main" id="{3099F7A0-24C8-474A-8F6F-5F8B1591EF78}"/>
              </a:ext>
            </a:extLst>
          </p:cNvPr>
          <p:cNvSpPr txBox="1">
            <a:spLocks noGrp="1"/>
          </p:cNvSpPr>
          <p:nvPr>
            <p:ph type="title"/>
          </p:nvPr>
        </p:nvSpPr>
        <p:spPr>
          <a:xfrm>
            <a:off x="843717" y="2046726"/>
            <a:ext cx="2411211"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s-MX" sz="1800" dirty="0"/>
              <a:t>¿Por qué diseñar una página web  -</a:t>
            </a:r>
            <a:r>
              <a:rPr lang="es-MX" sz="1800" dirty="0" err="1"/>
              <a:t>pokemon</a:t>
            </a:r>
            <a:r>
              <a:rPr lang="es-MX" sz="1800" dirty="0"/>
              <a:t>? </a:t>
            </a:r>
            <a:endParaRPr sz="1800" dirty="0"/>
          </a:p>
        </p:txBody>
      </p:sp>
    </p:spTree>
    <p:extLst>
      <p:ext uri="{BB962C8B-B14F-4D97-AF65-F5344CB8AC3E}">
        <p14:creationId xmlns:p14="http://schemas.microsoft.com/office/powerpoint/2010/main" val="29759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868"/>
                                        </p:tgtEl>
                                        <p:attrNameLst>
                                          <p:attrName>style.visibility</p:attrName>
                                        </p:attrNameLst>
                                      </p:cBhvr>
                                      <p:to>
                                        <p:strVal val="visible"/>
                                      </p:to>
                                    </p:set>
                                    <p:anim calcmode="lin" valueType="num">
                                      <p:cBhvr additive="base">
                                        <p:cTn id="7" dur="1000"/>
                                        <p:tgtEl>
                                          <p:spTgt spid="188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1"/>
        <p:cNvGrpSpPr/>
        <p:nvPr/>
      </p:nvGrpSpPr>
      <p:grpSpPr>
        <a:xfrm>
          <a:off x="0" y="0"/>
          <a:ext cx="0" cy="0"/>
          <a:chOff x="0" y="0"/>
          <a:chExt cx="0" cy="0"/>
        </a:xfrm>
      </p:grpSpPr>
      <p:sp>
        <p:nvSpPr>
          <p:cNvPr id="18952" name="Google Shape;18952;p58"/>
          <p:cNvSpPr/>
          <p:nvPr/>
        </p:nvSpPr>
        <p:spPr>
          <a:xfrm>
            <a:off x="712200" y="714000"/>
            <a:ext cx="7719600" cy="3715500"/>
          </a:xfrm>
          <a:prstGeom prst="roundRect">
            <a:avLst>
              <a:gd name="adj" fmla="val 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3" name="Google Shape;18953;p58"/>
          <p:cNvSpPr txBox="1">
            <a:spLocks noGrp="1"/>
          </p:cNvSpPr>
          <p:nvPr>
            <p:ph type="title"/>
          </p:nvPr>
        </p:nvSpPr>
        <p:spPr>
          <a:xfrm>
            <a:off x="2425050" y="2182648"/>
            <a:ext cx="4293900" cy="95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dirty="0"/>
              <a:t>P</a:t>
            </a:r>
            <a:r>
              <a:rPr lang="en" dirty="0"/>
              <a:t>ropuestas de diseño</a:t>
            </a:r>
            <a:endParaRPr dirty="0"/>
          </a:p>
        </p:txBody>
      </p:sp>
      <p:sp>
        <p:nvSpPr>
          <p:cNvPr id="18954" name="Google Shape;18954;p58"/>
          <p:cNvSpPr txBox="1">
            <a:spLocks noGrp="1"/>
          </p:cNvSpPr>
          <p:nvPr>
            <p:ph type="title" idx="2"/>
          </p:nvPr>
        </p:nvSpPr>
        <p:spPr>
          <a:xfrm>
            <a:off x="2996550" y="1248076"/>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076" name="Picture 4" descr="Psyduck | Pokédex">
            <a:extLst>
              <a:ext uri="{FF2B5EF4-FFF2-40B4-BE49-F238E27FC236}">
                <a16:creationId xmlns:a16="http://schemas.microsoft.com/office/drawing/2014/main" id="{31C97920-5D53-9E63-C25F-84D0BB49BB4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778" b="93778" l="9778" r="89778">
                        <a14:foregroundMark x1="34667" y1="30667" x2="34667" y2="30667"/>
                        <a14:foregroundMark x1="57333" y1="30667" x2="57333" y2="30667"/>
                        <a14:foregroundMark x1="46667" y1="90667" x2="46667" y2="90667"/>
                        <a14:foregroundMark x1="57778" y1="8889" x2="57778" y2="8889"/>
                        <a14:foregroundMark x1="49333" y1="8444" x2="49333" y2="8444"/>
                        <a14:foregroundMark x1="58667" y1="5778" x2="58667" y2="5778"/>
                        <a14:foregroundMark x1="50667" y1="93778" x2="50667" y2="93778"/>
                      </a14:backgroundRemoval>
                    </a14:imgEffect>
                  </a14:imgLayer>
                </a14:imgProps>
              </a:ext>
              <a:ext uri="{28A0092B-C50C-407E-A947-70E740481C1C}">
                <a14:useLocalDpi xmlns:a14="http://schemas.microsoft.com/office/drawing/2010/main" val="0"/>
              </a:ext>
            </a:extLst>
          </a:blip>
          <a:srcRect/>
          <a:stretch>
            <a:fillRect/>
          </a:stretch>
        </p:blipFill>
        <p:spPr bwMode="auto">
          <a:xfrm>
            <a:off x="-124014" y="222391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o-Oh | Pokédex">
            <a:extLst>
              <a:ext uri="{FF2B5EF4-FFF2-40B4-BE49-F238E27FC236}">
                <a16:creationId xmlns:a16="http://schemas.microsoft.com/office/drawing/2014/main" id="{B73B2906-6997-580B-2ABD-546677E0EA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4889" y="59675"/>
            <a:ext cx="2122973" cy="21229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45"/>
        <p:cNvGrpSpPr/>
        <p:nvPr/>
      </p:nvGrpSpPr>
      <p:grpSpPr>
        <a:xfrm>
          <a:off x="0" y="0"/>
          <a:ext cx="0" cy="0"/>
          <a:chOff x="0" y="0"/>
          <a:chExt cx="0" cy="0"/>
        </a:xfrm>
      </p:grpSpPr>
      <p:pic>
        <p:nvPicPr>
          <p:cNvPr id="5" name="Imagen 4">
            <a:extLst>
              <a:ext uri="{FF2B5EF4-FFF2-40B4-BE49-F238E27FC236}">
                <a16:creationId xmlns:a16="http://schemas.microsoft.com/office/drawing/2014/main" id="{FA0B306D-9530-2835-E7E8-7583D9692E96}"/>
              </a:ext>
            </a:extLst>
          </p:cNvPr>
          <p:cNvPicPr>
            <a:picLocks noChangeAspect="1"/>
          </p:cNvPicPr>
          <p:nvPr/>
        </p:nvPicPr>
        <p:blipFill>
          <a:blip r:embed="rId3"/>
          <a:stretch>
            <a:fillRect/>
          </a:stretch>
        </p:blipFill>
        <p:spPr>
          <a:xfrm>
            <a:off x="682895" y="541917"/>
            <a:ext cx="1827021" cy="22112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Imagen 6">
            <a:extLst>
              <a:ext uri="{FF2B5EF4-FFF2-40B4-BE49-F238E27FC236}">
                <a16:creationId xmlns:a16="http://schemas.microsoft.com/office/drawing/2014/main" id="{213A3822-09BE-B0BD-258D-E502AB9CBC07}"/>
              </a:ext>
            </a:extLst>
          </p:cNvPr>
          <p:cNvPicPr>
            <a:picLocks noChangeAspect="1"/>
          </p:cNvPicPr>
          <p:nvPr/>
        </p:nvPicPr>
        <p:blipFill>
          <a:blip r:embed="rId4"/>
          <a:srcRect l="509" t="4120" r="9050"/>
          <a:stretch/>
        </p:blipFill>
        <p:spPr>
          <a:xfrm rot="5400000">
            <a:off x="3185872" y="270341"/>
            <a:ext cx="1943101" cy="26597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Imagen 8">
            <a:extLst>
              <a:ext uri="{FF2B5EF4-FFF2-40B4-BE49-F238E27FC236}">
                <a16:creationId xmlns:a16="http://schemas.microsoft.com/office/drawing/2014/main" id="{6B8C8BD4-1FF6-1FC5-E8DA-A24AE234B5C3}"/>
              </a:ext>
            </a:extLst>
          </p:cNvPr>
          <p:cNvPicPr>
            <a:picLocks noChangeAspect="1"/>
          </p:cNvPicPr>
          <p:nvPr/>
        </p:nvPicPr>
        <p:blipFill>
          <a:blip r:embed="rId5"/>
          <a:srcRect b="9249"/>
          <a:stretch/>
        </p:blipFill>
        <p:spPr>
          <a:xfrm>
            <a:off x="5804930" y="628649"/>
            <a:ext cx="2802357" cy="19853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Imagen 2">
            <a:extLst>
              <a:ext uri="{FF2B5EF4-FFF2-40B4-BE49-F238E27FC236}">
                <a16:creationId xmlns:a16="http://schemas.microsoft.com/office/drawing/2014/main" id="{432A4989-2924-4C74-AE92-4C58C37B4463}"/>
              </a:ext>
            </a:extLst>
          </p:cNvPr>
          <p:cNvPicPr>
            <a:picLocks noChangeAspect="1"/>
          </p:cNvPicPr>
          <p:nvPr/>
        </p:nvPicPr>
        <p:blipFill>
          <a:blip r:embed="rId6"/>
          <a:stretch>
            <a:fillRect/>
          </a:stretch>
        </p:blipFill>
        <p:spPr>
          <a:xfrm>
            <a:off x="2877404" y="2697062"/>
            <a:ext cx="2861816" cy="20888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45"/>
        <p:cNvGrpSpPr/>
        <p:nvPr/>
      </p:nvGrpSpPr>
      <p:grpSpPr>
        <a:xfrm>
          <a:off x="0" y="0"/>
          <a:ext cx="0" cy="0"/>
          <a:chOff x="0" y="0"/>
          <a:chExt cx="0" cy="0"/>
        </a:xfrm>
      </p:grpSpPr>
      <p:pic>
        <p:nvPicPr>
          <p:cNvPr id="7" name="Imagen 6">
            <a:extLst>
              <a:ext uri="{FF2B5EF4-FFF2-40B4-BE49-F238E27FC236}">
                <a16:creationId xmlns:a16="http://schemas.microsoft.com/office/drawing/2014/main" id="{213A3822-09BE-B0BD-258D-E502AB9CBC07}"/>
              </a:ext>
            </a:extLst>
          </p:cNvPr>
          <p:cNvPicPr>
            <a:picLocks noChangeAspect="1"/>
          </p:cNvPicPr>
          <p:nvPr/>
        </p:nvPicPr>
        <p:blipFill>
          <a:blip r:embed="rId3"/>
          <a:srcRect l="509" t="4120" r="9050"/>
          <a:stretch/>
        </p:blipFill>
        <p:spPr>
          <a:xfrm rot="5400000">
            <a:off x="1059199" y="355212"/>
            <a:ext cx="2965889" cy="40597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3A8A87BE-D9B1-4152-A708-69155A3BE12E}"/>
              </a:ext>
            </a:extLst>
          </p:cNvPr>
          <p:cNvSpPr txBox="1"/>
          <p:nvPr/>
        </p:nvSpPr>
        <p:spPr>
          <a:xfrm>
            <a:off x="4611909" y="575706"/>
            <a:ext cx="4019803" cy="3785652"/>
          </a:xfrm>
          <a:prstGeom prst="rect">
            <a:avLst/>
          </a:prstGeom>
          <a:noFill/>
        </p:spPr>
        <p:txBody>
          <a:bodyPr wrap="square" rtlCol="0">
            <a:spAutoFit/>
          </a:bodyPr>
          <a:lstStyle/>
          <a:p>
            <a:pPr algn="just"/>
            <a:r>
              <a:rPr lang="es-MX" sz="1000" b="1" dirty="0">
                <a:solidFill>
                  <a:schemeClr val="accent3">
                    <a:lumMod val="75000"/>
                  </a:schemeClr>
                </a:solidFill>
              </a:rPr>
              <a:t>Pantalla 1: Bienvenida</a:t>
            </a:r>
          </a:p>
          <a:p>
            <a:pPr algn="just"/>
            <a:r>
              <a:rPr lang="es-MX" sz="1000" dirty="0">
                <a:solidFill>
                  <a:schemeClr val="accent2">
                    <a:lumMod val="75000"/>
                  </a:schemeClr>
                </a:solidFill>
              </a:rPr>
              <a:t>La pantalla inicial presenta un botón central con el mensaje "Bienvenido, entrenador" y un botón prominente que dice "</a:t>
            </a:r>
            <a:r>
              <a:rPr lang="es-MX" sz="1000" dirty="0" err="1">
                <a:solidFill>
                  <a:schemeClr val="accent2">
                    <a:lumMod val="75000"/>
                  </a:schemeClr>
                </a:solidFill>
              </a:rPr>
              <a:t>Start</a:t>
            </a:r>
            <a:r>
              <a:rPr lang="es-MX" sz="1000" dirty="0">
                <a:solidFill>
                  <a:schemeClr val="accent2">
                    <a:lumMod val="75000"/>
                  </a:schemeClr>
                </a:solidFill>
              </a:rPr>
              <a:t>". Este botón es la principal llamada a la acción y, al hacer clic en él, el usuario inicia la experiencia de búsqueda. El diseño es acogedor y utiliza elementos visuales del mundo de Pokémon, creando una atmósfera amigable y de bienvenida.</a:t>
            </a:r>
          </a:p>
          <a:p>
            <a:pPr algn="just"/>
            <a:endParaRPr lang="es-MX" sz="1000" dirty="0">
              <a:solidFill>
                <a:schemeClr val="accent3">
                  <a:lumMod val="75000"/>
                </a:schemeClr>
              </a:solidFill>
            </a:endParaRPr>
          </a:p>
          <a:p>
            <a:pPr algn="just"/>
            <a:r>
              <a:rPr lang="es-MX" sz="1000" b="1" dirty="0">
                <a:solidFill>
                  <a:schemeClr val="accent3">
                    <a:lumMod val="75000"/>
                  </a:schemeClr>
                </a:solidFill>
              </a:rPr>
              <a:t>Pantalla 2: Clasificación por Tipos de Energía </a:t>
            </a:r>
          </a:p>
          <a:p>
            <a:pPr algn="just"/>
            <a:r>
              <a:rPr lang="es-MX" sz="1000" dirty="0">
                <a:solidFill>
                  <a:schemeClr val="accent2">
                    <a:lumMod val="75000"/>
                  </a:schemeClr>
                </a:solidFill>
              </a:rPr>
              <a:t>En esta pantalla, se ofrece una barra de búsqueda para filtrar Pokémon por nombre o número, permitiendo una búsqueda rápida y precisa. Además, los Pokémon están organizados en categorías basadas en sus tipos de energía (agua, fuego, eléctrico, etc.), y se puede ordenar por estos tipos para facilitar la navegación. Los tipos están claramente divididos y representados visualmente, lo que ayuda a los usuarios a encontrar rápidamente lo que buscan.</a:t>
            </a:r>
          </a:p>
          <a:p>
            <a:pPr algn="just"/>
            <a:endParaRPr lang="es-MX" sz="1000" dirty="0"/>
          </a:p>
          <a:p>
            <a:pPr algn="just"/>
            <a:r>
              <a:rPr lang="es-MX" sz="1000" b="1" dirty="0">
                <a:solidFill>
                  <a:schemeClr val="accent3">
                    <a:lumMod val="75000"/>
                  </a:schemeClr>
                </a:solidFill>
              </a:rPr>
              <a:t>Pantalla 3: Resultados Filtrados por Tipo de Energía</a:t>
            </a:r>
          </a:p>
          <a:p>
            <a:pPr algn="just"/>
            <a:r>
              <a:rPr lang="es-MX" sz="1000" dirty="0">
                <a:solidFill>
                  <a:schemeClr val="accent2">
                    <a:lumMod val="75000"/>
                  </a:schemeClr>
                </a:solidFill>
              </a:rPr>
              <a:t>Una vez filtrado por tipo de energía, se muestran los resultados de los Pokémon correspondientes. Cada Pokémon aparece con su información básica y una imagen clara del mismo. Los detalles incluyen su nombre y una pequeña descripción, brindando al usuario una forma rápida de identificar y explorar los Pokémon disponibles en el tipo de energía seleccionado.</a:t>
            </a:r>
          </a:p>
        </p:txBody>
      </p:sp>
      <p:sp>
        <p:nvSpPr>
          <p:cNvPr id="4" name="CuadroTexto 3">
            <a:extLst>
              <a:ext uri="{FF2B5EF4-FFF2-40B4-BE49-F238E27FC236}">
                <a16:creationId xmlns:a16="http://schemas.microsoft.com/office/drawing/2014/main" id="{6CF35FAC-99AC-4589-9422-67E9155FBF3B}"/>
              </a:ext>
            </a:extLst>
          </p:cNvPr>
          <p:cNvSpPr txBox="1"/>
          <p:nvPr/>
        </p:nvSpPr>
        <p:spPr>
          <a:xfrm>
            <a:off x="1011152" y="4087488"/>
            <a:ext cx="3061981" cy="307777"/>
          </a:xfrm>
          <a:prstGeom prst="rect">
            <a:avLst/>
          </a:prstGeom>
          <a:noFill/>
        </p:spPr>
        <p:txBody>
          <a:bodyPr wrap="square" rtlCol="0">
            <a:spAutoFit/>
          </a:bodyPr>
          <a:lstStyle/>
          <a:p>
            <a:r>
              <a:rPr lang="es-MX" dirty="0">
                <a:solidFill>
                  <a:schemeClr val="accent2"/>
                </a:solidFill>
                <a:latin typeface="Arial Rounded MT Bold" panose="020F0704030504030204" pitchFamily="34" charset="0"/>
              </a:rPr>
              <a:t>José Enrique González Sánchez </a:t>
            </a:r>
          </a:p>
        </p:txBody>
      </p:sp>
    </p:spTree>
    <p:extLst>
      <p:ext uri="{BB962C8B-B14F-4D97-AF65-F5344CB8AC3E}">
        <p14:creationId xmlns:p14="http://schemas.microsoft.com/office/powerpoint/2010/main" val="2795341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45"/>
        <p:cNvGrpSpPr/>
        <p:nvPr/>
      </p:nvGrpSpPr>
      <p:grpSpPr>
        <a:xfrm>
          <a:off x="0" y="0"/>
          <a:ext cx="0" cy="0"/>
          <a:chOff x="0" y="0"/>
          <a:chExt cx="0" cy="0"/>
        </a:xfrm>
      </p:grpSpPr>
      <p:pic>
        <p:nvPicPr>
          <p:cNvPr id="9" name="Imagen 8">
            <a:extLst>
              <a:ext uri="{FF2B5EF4-FFF2-40B4-BE49-F238E27FC236}">
                <a16:creationId xmlns:a16="http://schemas.microsoft.com/office/drawing/2014/main" id="{6B8C8BD4-1FF6-1FC5-E8DA-A24AE234B5C3}"/>
              </a:ext>
            </a:extLst>
          </p:cNvPr>
          <p:cNvPicPr>
            <a:picLocks noChangeAspect="1"/>
          </p:cNvPicPr>
          <p:nvPr/>
        </p:nvPicPr>
        <p:blipFill>
          <a:blip r:embed="rId3"/>
          <a:srcRect b="9249"/>
          <a:stretch/>
        </p:blipFill>
        <p:spPr>
          <a:xfrm>
            <a:off x="633117" y="1115210"/>
            <a:ext cx="3855071" cy="2731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CuadroTexto 2">
            <a:extLst>
              <a:ext uri="{FF2B5EF4-FFF2-40B4-BE49-F238E27FC236}">
                <a16:creationId xmlns:a16="http://schemas.microsoft.com/office/drawing/2014/main" id="{74EB5C3B-4E1D-4905-9234-6467FB3795BC}"/>
              </a:ext>
            </a:extLst>
          </p:cNvPr>
          <p:cNvSpPr txBox="1"/>
          <p:nvPr/>
        </p:nvSpPr>
        <p:spPr>
          <a:xfrm>
            <a:off x="4572000" y="818787"/>
            <a:ext cx="4019803" cy="3631763"/>
          </a:xfrm>
          <a:prstGeom prst="rect">
            <a:avLst/>
          </a:prstGeom>
          <a:noFill/>
        </p:spPr>
        <p:txBody>
          <a:bodyPr wrap="square" rtlCol="0">
            <a:spAutoFit/>
          </a:bodyPr>
          <a:lstStyle/>
          <a:p>
            <a:pPr algn="just"/>
            <a:r>
              <a:rPr lang="es-MX" sz="1000" b="1" dirty="0">
                <a:solidFill>
                  <a:schemeClr val="accent3">
                    <a:lumMod val="50000"/>
                  </a:schemeClr>
                </a:solidFill>
              </a:rPr>
              <a:t>Pantalla 1: Bienvenida</a:t>
            </a:r>
          </a:p>
          <a:p>
            <a:pPr algn="just"/>
            <a:r>
              <a:rPr lang="es-MX" sz="1000" dirty="0">
                <a:solidFill>
                  <a:schemeClr val="accent2">
                    <a:lumMod val="75000"/>
                  </a:schemeClr>
                </a:solidFill>
              </a:rPr>
              <a:t>En la pantalla inicial, el usuario encuentra una barra de búsqueda donde puede buscar Pokémon por nombre o número. También hay un botón para acceder a la </a:t>
            </a:r>
            <a:r>
              <a:rPr lang="es-MX" sz="1000" b="1" dirty="0">
                <a:solidFill>
                  <a:schemeClr val="accent2">
                    <a:lumMod val="75000"/>
                  </a:schemeClr>
                </a:solidFill>
              </a:rPr>
              <a:t>Búsqueda Avanzada </a:t>
            </a:r>
            <a:r>
              <a:rPr lang="es-MX" sz="1000" dirty="0">
                <a:solidFill>
                  <a:schemeClr val="accent2">
                    <a:lumMod val="75000"/>
                  </a:schemeClr>
                </a:solidFill>
              </a:rPr>
              <a:t>si se desean resultados más específicos. Así mismo, se muestra una imagen destacada de un Pokémon sugerido, lo que hace la experiencia más atractiva. Todo esto está rodeado de un diseño colorido y temático de Pokémon, creando una atmósfera acogedora.</a:t>
            </a:r>
          </a:p>
          <a:p>
            <a:pPr algn="just"/>
            <a:endParaRPr lang="es-MX" sz="1000" dirty="0">
              <a:solidFill>
                <a:schemeClr val="accent2">
                  <a:lumMod val="75000"/>
                </a:schemeClr>
              </a:solidFill>
            </a:endParaRPr>
          </a:p>
          <a:p>
            <a:pPr algn="just"/>
            <a:r>
              <a:rPr lang="es-MX" sz="1000" b="1" dirty="0">
                <a:solidFill>
                  <a:schemeClr val="accent3">
                    <a:lumMod val="50000"/>
                  </a:schemeClr>
                </a:solidFill>
              </a:rPr>
              <a:t>Pantalla 2: </a:t>
            </a:r>
            <a:r>
              <a:rPr lang="es-MX" sz="1000" b="1" dirty="0" err="1">
                <a:solidFill>
                  <a:schemeClr val="accent3">
                    <a:lumMod val="50000"/>
                  </a:schemeClr>
                </a:solidFill>
              </a:rPr>
              <a:t>Búqueda</a:t>
            </a:r>
            <a:r>
              <a:rPr lang="es-MX" sz="1000" b="1" dirty="0">
                <a:solidFill>
                  <a:schemeClr val="accent3">
                    <a:lumMod val="50000"/>
                  </a:schemeClr>
                </a:solidFill>
              </a:rPr>
              <a:t> avanzada</a:t>
            </a:r>
          </a:p>
          <a:p>
            <a:pPr algn="just"/>
            <a:r>
              <a:rPr lang="es-MX" sz="1000" dirty="0">
                <a:solidFill>
                  <a:schemeClr val="accent2">
                    <a:lumMod val="75000"/>
                  </a:schemeClr>
                </a:solidFill>
              </a:rPr>
              <a:t>En la Búsqueda Avanzada, el usuario puede aplicar filtros específicos como Clasificación, Habilidad, Debilidad y Peso para realizar búsquedas más precisas. Cada filtro tiene opciones que permiten al usuario personalizar los resultados de forma fácil e intuitiva, ayudando a encontrar exactamente lo que busca.</a:t>
            </a:r>
          </a:p>
          <a:p>
            <a:pPr algn="just"/>
            <a:endParaRPr lang="es-MX" sz="1000" dirty="0">
              <a:solidFill>
                <a:schemeClr val="accent2">
                  <a:lumMod val="75000"/>
                </a:schemeClr>
              </a:solidFill>
            </a:endParaRPr>
          </a:p>
          <a:p>
            <a:pPr algn="just"/>
            <a:r>
              <a:rPr lang="es-MX" sz="1000" b="1" dirty="0">
                <a:solidFill>
                  <a:schemeClr val="accent3">
                    <a:lumMod val="50000"/>
                  </a:schemeClr>
                </a:solidFill>
              </a:rPr>
              <a:t>Pantalla 3: Resultados Filtrados</a:t>
            </a:r>
          </a:p>
          <a:p>
            <a:pPr algn="just"/>
            <a:r>
              <a:rPr lang="es-MX" sz="1000" dirty="0">
                <a:solidFill>
                  <a:schemeClr val="accent2">
                    <a:lumMod val="75000"/>
                  </a:schemeClr>
                </a:solidFill>
              </a:rPr>
              <a:t>Una vez aplicados los filtros, la pantalla muestra los resultados con una imagen clara del Pokémon y sus datos relevantes, como nombre, tipo, habilidades, etc. Además, se ofrece una lista de recomendaciones de otros Pokémon con características similares, ayudando al usuario a descubrir más opciones relacionadas con su búsqueda.</a:t>
            </a:r>
            <a:endParaRPr lang="es-MX" sz="1000" b="1" dirty="0">
              <a:solidFill>
                <a:schemeClr val="accent2">
                  <a:lumMod val="75000"/>
                </a:schemeClr>
              </a:solidFill>
            </a:endParaRPr>
          </a:p>
        </p:txBody>
      </p:sp>
      <p:sp>
        <p:nvSpPr>
          <p:cNvPr id="4" name="CuadroTexto 3">
            <a:extLst>
              <a:ext uri="{FF2B5EF4-FFF2-40B4-BE49-F238E27FC236}">
                <a16:creationId xmlns:a16="http://schemas.microsoft.com/office/drawing/2014/main" id="{703746AB-16B1-4683-BA86-6569413B4E94}"/>
              </a:ext>
            </a:extLst>
          </p:cNvPr>
          <p:cNvSpPr txBox="1"/>
          <p:nvPr/>
        </p:nvSpPr>
        <p:spPr>
          <a:xfrm>
            <a:off x="1016956" y="4147158"/>
            <a:ext cx="2661616" cy="307777"/>
          </a:xfrm>
          <a:prstGeom prst="rect">
            <a:avLst/>
          </a:prstGeom>
          <a:noFill/>
        </p:spPr>
        <p:txBody>
          <a:bodyPr wrap="square" rtlCol="0">
            <a:spAutoFit/>
          </a:bodyPr>
          <a:lstStyle/>
          <a:p>
            <a:r>
              <a:rPr lang="es-MX" dirty="0">
                <a:solidFill>
                  <a:schemeClr val="accent2"/>
                </a:solidFill>
                <a:latin typeface="Arial Rounded MT Bold" panose="020F0704030504030204" pitchFamily="34" charset="0"/>
              </a:rPr>
              <a:t>Alejandra Jiménez Venegas</a:t>
            </a:r>
          </a:p>
        </p:txBody>
      </p:sp>
    </p:spTree>
    <p:extLst>
      <p:ext uri="{BB962C8B-B14F-4D97-AF65-F5344CB8AC3E}">
        <p14:creationId xmlns:p14="http://schemas.microsoft.com/office/powerpoint/2010/main" val="384162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45"/>
        <p:cNvGrpSpPr/>
        <p:nvPr/>
      </p:nvGrpSpPr>
      <p:grpSpPr>
        <a:xfrm>
          <a:off x="0" y="0"/>
          <a:ext cx="0" cy="0"/>
          <a:chOff x="0" y="0"/>
          <a:chExt cx="0" cy="0"/>
        </a:xfrm>
      </p:grpSpPr>
      <p:pic>
        <p:nvPicPr>
          <p:cNvPr id="3" name="Imagen 2">
            <a:extLst>
              <a:ext uri="{FF2B5EF4-FFF2-40B4-BE49-F238E27FC236}">
                <a16:creationId xmlns:a16="http://schemas.microsoft.com/office/drawing/2014/main" id="{432A4989-2924-4C74-AE92-4C58C37B4463}"/>
              </a:ext>
            </a:extLst>
          </p:cNvPr>
          <p:cNvPicPr>
            <a:picLocks noChangeAspect="1"/>
          </p:cNvPicPr>
          <p:nvPr/>
        </p:nvPicPr>
        <p:blipFill>
          <a:blip r:embed="rId3"/>
          <a:stretch>
            <a:fillRect/>
          </a:stretch>
        </p:blipFill>
        <p:spPr>
          <a:xfrm>
            <a:off x="549458" y="1065403"/>
            <a:ext cx="3909290" cy="2853416"/>
          </a:xfrm>
          <a:prstGeom prst="rect">
            <a:avLst/>
          </a:prstGeom>
        </p:spPr>
      </p:pic>
      <p:sp>
        <p:nvSpPr>
          <p:cNvPr id="6" name="CuadroTexto 5">
            <a:extLst>
              <a:ext uri="{FF2B5EF4-FFF2-40B4-BE49-F238E27FC236}">
                <a16:creationId xmlns:a16="http://schemas.microsoft.com/office/drawing/2014/main" id="{43BC90A2-69C5-4DCB-A326-65691F5FA5A9}"/>
              </a:ext>
            </a:extLst>
          </p:cNvPr>
          <p:cNvSpPr txBox="1"/>
          <p:nvPr/>
        </p:nvSpPr>
        <p:spPr>
          <a:xfrm>
            <a:off x="4572000" y="818787"/>
            <a:ext cx="4019803" cy="3170099"/>
          </a:xfrm>
          <a:prstGeom prst="rect">
            <a:avLst/>
          </a:prstGeom>
          <a:noFill/>
        </p:spPr>
        <p:txBody>
          <a:bodyPr wrap="square" rtlCol="0">
            <a:spAutoFit/>
          </a:bodyPr>
          <a:lstStyle/>
          <a:p>
            <a:pPr algn="just"/>
            <a:r>
              <a:rPr lang="es-MX" sz="1000" b="1" dirty="0">
                <a:solidFill>
                  <a:schemeClr val="accent3">
                    <a:lumMod val="50000"/>
                  </a:schemeClr>
                </a:solidFill>
              </a:rPr>
              <a:t>Pantalla 1: Bienvenida</a:t>
            </a:r>
          </a:p>
          <a:p>
            <a:pPr algn="just"/>
            <a:r>
              <a:rPr lang="es-MX" sz="1000" dirty="0">
                <a:solidFill>
                  <a:schemeClr val="accent2">
                    <a:lumMod val="75000"/>
                  </a:schemeClr>
                </a:solidFill>
              </a:rPr>
              <a:t>Al ingresar al sitio web, el usuario ve un mensaje de bienvenida, como “Bienvenido”. Este mensaje está acompañado de un botón o flecha que invita al usuario a continuar a la siguiente pantalla. La interfaz es limpia y atractiva, con colores y elementos gráficos relacionados con Pokémon.</a:t>
            </a:r>
          </a:p>
          <a:p>
            <a:pPr algn="just"/>
            <a:r>
              <a:rPr lang="es-MX" sz="1000" b="1" dirty="0">
                <a:solidFill>
                  <a:schemeClr val="accent3">
                    <a:lumMod val="50000"/>
                  </a:schemeClr>
                </a:solidFill>
              </a:rPr>
              <a:t>Pantalla 2: Búsqueda </a:t>
            </a:r>
          </a:p>
          <a:p>
            <a:pPr algn="just"/>
            <a:r>
              <a:rPr lang="es-MX" sz="1000" dirty="0">
                <a:solidFill>
                  <a:schemeClr val="accent2">
                    <a:lumMod val="75000"/>
                  </a:schemeClr>
                </a:solidFill>
              </a:rPr>
              <a:t>En esta pantalla, el usuario puede buscar un Pokémon ingresando su nombre o número en un campo de texto. A medida que escribe, se muestran sugerencias de Pokémon relacionados. También hay filtros para refinar la búsqueda por tipo (agua, fuego, eléctrico, etc.) o categorías como "Legendarios". La pantalla es intuitiva y permite una búsqueda rápida.</a:t>
            </a:r>
          </a:p>
          <a:p>
            <a:pPr algn="just"/>
            <a:r>
              <a:rPr lang="es-MX" sz="1000" b="1" dirty="0">
                <a:solidFill>
                  <a:schemeClr val="accent3">
                    <a:lumMod val="50000"/>
                  </a:schemeClr>
                </a:solidFill>
              </a:rPr>
              <a:t>Pantalla 3: Resultados Filtrados</a:t>
            </a:r>
          </a:p>
          <a:p>
            <a:pPr algn="just"/>
            <a:r>
              <a:rPr lang="es-MX" sz="1000" dirty="0">
                <a:solidFill>
                  <a:schemeClr val="accent2">
                    <a:lumMod val="75000"/>
                  </a:schemeClr>
                </a:solidFill>
              </a:rPr>
              <a:t>Aquí se muestra la información detallada del Pokémon seleccionado, como su nombre, imagen, peso, altura y habilidades. Esta información está organizada de manera clara y visualmente atractiva. También se incluyen botones para regresar a la búsqueda o ver más detalles, como las evoluciones o movimientos del Pokémon.</a:t>
            </a:r>
            <a:endParaRPr lang="es-MX" sz="1000" b="1" dirty="0">
              <a:solidFill>
                <a:schemeClr val="accent2">
                  <a:lumMod val="75000"/>
                </a:schemeClr>
              </a:solidFill>
            </a:endParaRPr>
          </a:p>
        </p:txBody>
      </p:sp>
      <p:sp>
        <p:nvSpPr>
          <p:cNvPr id="8" name="CuadroTexto 7">
            <a:extLst>
              <a:ext uri="{FF2B5EF4-FFF2-40B4-BE49-F238E27FC236}">
                <a16:creationId xmlns:a16="http://schemas.microsoft.com/office/drawing/2014/main" id="{820568E1-F527-4CF3-BF2D-4226E231B1D8}"/>
              </a:ext>
            </a:extLst>
          </p:cNvPr>
          <p:cNvSpPr txBox="1"/>
          <p:nvPr/>
        </p:nvSpPr>
        <p:spPr>
          <a:xfrm>
            <a:off x="1054706" y="4191828"/>
            <a:ext cx="3294985" cy="307777"/>
          </a:xfrm>
          <a:prstGeom prst="rect">
            <a:avLst/>
          </a:prstGeom>
          <a:noFill/>
        </p:spPr>
        <p:txBody>
          <a:bodyPr wrap="square" rtlCol="0">
            <a:spAutoFit/>
          </a:bodyPr>
          <a:lstStyle/>
          <a:p>
            <a:r>
              <a:rPr lang="es-MX" dirty="0">
                <a:solidFill>
                  <a:schemeClr val="accent2"/>
                </a:solidFill>
                <a:latin typeface="Arial Rounded MT Bold" panose="020F0704030504030204" pitchFamily="34" charset="0"/>
              </a:rPr>
              <a:t>Ernesto Manuel Ramos Barrera</a:t>
            </a:r>
          </a:p>
        </p:txBody>
      </p:sp>
    </p:spTree>
    <p:extLst>
      <p:ext uri="{BB962C8B-B14F-4D97-AF65-F5344CB8AC3E}">
        <p14:creationId xmlns:p14="http://schemas.microsoft.com/office/powerpoint/2010/main" val="4235857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45"/>
        <p:cNvGrpSpPr/>
        <p:nvPr/>
      </p:nvGrpSpPr>
      <p:grpSpPr>
        <a:xfrm>
          <a:off x="0" y="0"/>
          <a:ext cx="0" cy="0"/>
          <a:chOff x="0" y="0"/>
          <a:chExt cx="0" cy="0"/>
        </a:xfrm>
      </p:grpSpPr>
      <p:pic>
        <p:nvPicPr>
          <p:cNvPr id="5" name="Imagen 4">
            <a:extLst>
              <a:ext uri="{FF2B5EF4-FFF2-40B4-BE49-F238E27FC236}">
                <a16:creationId xmlns:a16="http://schemas.microsoft.com/office/drawing/2014/main" id="{FA0B306D-9530-2835-E7E8-7583D9692E96}"/>
              </a:ext>
            </a:extLst>
          </p:cNvPr>
          <p:cNvPicPr>
            <a:picLocks noChangeAspect="1"/>
          </p:cNvPicPr>
          <p:nvPr/>
        </p:nvPicPr>
        <p:blipFill>
          <a:blip r:embed="rId3"/>
          <a:stretch>
            <a:fillRect/>
          </a:stretch>
        </p:blipFill>
        <p:spPr>
          <a:xfrm>
            <a:off x="557060" y="550307"/>
            <a:ext cx="3274404" cy="37490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CuadroTexto 10">
            <a:extLst>
              <a:ext uri="{FF2B5EF4-FFF2-40B4-BE49-F238E27FC236}">
                <a16:creationId xmlns:a16="http://schemas.microsoft.com/office/drawing/2014/main" id="{3DA86DBC-C525-46E0-BA5D-06EFA98F2E44}"/>
              </a:ext>
            </a:extLst>
          </p:cNvPr>
          <p:cNvSpPr txBox="1"/>
          <p:nvPr/>
        </p:nvSpPr>
        <p:spPr>
          <a:xfrm>
            <a:off x="3896686" y="441249"/>
            <a:ext cx="4815281" cy="4093428"/>
          </a:xfrm>
          <a:prstGeom prst="rect">
            <a:avLst/>
          </a:prstGeom>
          <a:noFill/>
        </p:spPr>
        <p:txBody>
          <a:bodyPr wrap="square" rtlCol="0">
            <a:spAutoFit/>
          </a:bodyPr>
          <a:lstStyle/>
          <a:p>
            <a:pPr algn="just"/>
            <a:r>
              <a:rPr lang="es-MX" sz="1000" b="1" dirty="0">
                <a:solidFill>
                  <a:schemeClr val="accent3">
                    <a:lumMod val="75000"/>
                  </a:schemeClr>
                </a:solidFill>
              </a:rPr>
              <a:t>Pantalla 1: Bienvenida  </a:t>
            </a:r>
          </a:p>
          <a:p>
            <a:pPr algn="just"/>
            <a:r>
              <a:rPr lang="es-MX" sz="1000" dirty="0">
                <a:solidFill>
                  <a:schemeClr val="accent5">
                    <a:lumMod val="25000"/>
                  </a:schemeClr>
                </a:solidFill>
              </a:rPr>
              <a:t>La pantalla de bienvenida presenta un botón central que invita al usuario a comenzar la búsqueda de Pokémon, con mensajes como "Comenzar" o "Explorar". La pantalla utiliza gráficos y colores temáticos de Pokémon para crear una atmósfera amigable y envolvente que hace sentir al usuario que está entrando al mundo del juego.</a:t>
            </a:r>
          </a:p>
          <a:p>
            <a:pPr algn="just"/>
            <a:endParaRPr lang="es-MX" sz="1000" dirty="0"/>
          </a:p>
          <a:p>
            <a:pPr algn="just"/>
            <a:r>
              <a:rPr lang="es-MX" sz="1000" b="1" dirty="0">
                <a:solidFill>
                  <a:schemeClr val="accent3">
                    <a:lumMod val="75000"/>
                  </a:schemeClr>
                </a:solidFill>
              </a:rPr>
              <a:t>Pantalla 2: Clasificación por Tipos de Energía  </a:t>
            </a:r>
          </a:p>
          <a:p>
            <a:pPr algn="just"/>
            <a:r>
              <a:rPr lang="es-MX" sz="1000" dirty="0">
                <a:solidFill>
                  <a:schemeClr val="accent5">
                    <a:lumMod val="25000"/>
                  </a:schemeClr>
                </a:solidFill>
              </a:rPr>
              <a:t>Una vez que el usuario hace clic en el botón, llega a la pantalla de clasificación, donde puede filtrar los Pokémon por tipos de energía (fuego, agua, eléctrico, etc.). Los tipos están representados por botones o tarjetas con iconos visuales que facilitan la selección. El diseño es intuitivo, con colores vibrantes y elementos interactivos que hacen la navegación divertida y dinámica.</a:t>
            </a:r>
          </a:p>
          <a:p>
            <a:pPr algn="just"/>
            <a:endParaRPr lang="es-MX" sz="1000" dirty="0"/>
          </a:p>
          <a:p>
            <a:pPr algn="just"/>
            <a:r>
              <a:rPr lang="es-MX" sz="1000" b="1" dirty="0">
                <a:solidFill>
                  <a:schemeClr val="accent3">
                    <a:lumMod val="75000"/>
                  </a:schemeClr>
                </a:solidFill>
              </a:rPr>
              <a:t>Pantalla 3: Resultados Filtrados por Tipo de Energía</a:t>
            </a:r>
          </a:p>
          <a:p>
            <a:pPr algn="just"/>
            <a:r>
              <a:rPr lang="es-MX" sz="1000" dirty="0">
                <a:solidFill>
                  <a:schemeClr val="accent5">
                    <a:lumMod val="25000"/>
                  </a:schemeClr>
                </a:solidFill>
              </a:rPr>
              <a:t>Al seleccionar un tipo de energía, el usuario es llevado a una pantalla que muestra una lista o cuadrícula de Pokémon correspondientes. Cada Pokémon aparece con una miniatura y su nombre, y el usuario puede desplazarse fácilmente por los resultados. También se incluye una barra de búsqueda para filtrar aún más los Pokémon según atributos como el nombre o la fase evolutiva</a:t>
            </a:r>
            <a:r>
              <a:rPr lang="es-MX" sz="1000" dirty="0"/>
              <a:t>.</a:t>
            </a:r>
          </a:p>
          <a:p>
            <a:pPr algn="just"/>
            <a:endParaRPr lang="es-MX" sz="1000" dirty="0"/>
          </a:p>
          <a:p>
            <a:pPr algn="just"/>
            <a:r>
              <a:rPr lang="es-MX" sz="1000" b="1" dirty="0">
                <a:solidFill>
                  <a:schemeClr val="accent3">
                    <a:lumMod val="75000"/>
                  </a:schemeClr>
                </a:solidFill>
              </a:rPr>
              <a:t>Pantalla 4: Detalles del Pokémon</a:t>
            </a:r>
          </a:p>
          <a:p>
            <a:pPr algn="just"/>
            <a:r>
              <a:rPr lang="es-MX" sz="1000" dirty="0">
                <a:solidFill>
                  <a:schemeClr val="accent5">
                    <a:lumMod val="25000"/>
                  </a:schemeClr>
                </a:solidFill>
              </a:rPr>
              <a:t>Al seleccionar un Pokémon, se accede a una pantalla detallada con una imagen grande del Pokémon y datos clave como su clasificación, nombre, estatura, fase evolutiva, habilidades, origen, peso y una breve descripción. Esta información permite al usuario conocer a fondo las características del Pokémon seleccionado.</a:t>
            </a:r>
          </a:p>
        </p:txBody>
      </p:sp>
      <p:sp>
        <p:nvSpPr>
          <p:cNvPr id="19" name="CuadroTexto 18">
            <a:extLst>
              <a:ext uri="{FF2B5EF4-FFF2-40B4-BE49-F238E27FC236}">
                <a16:creationId xmlns:a16="http://schemas.microsoft.com/office/drawing/2014/main" id="{922FEECA-BBC1-4940-825F-7BB0042F701A}"/>
              </a:ext>
            </a:extLst>
          </p:cNvPr>
          <p:cNvSpPr txBox="1"/>
          <p:nvPr/>
        </p:nvSpPr>
        <p:spPr>
          <a:xfrm>
            <a:off x="995984" y="4439304"/>
            <a:ext cx="2661616" cy="307777"/>
          </a:xfrm>
          <a:prstGeom prst="rect">
            <a:avLst/>
          </a:prstGeom>
          <a:noFill/>
        </p:spPr>
        <p:txBody>
          <a:bodyPr wrap="square" rtlCol="0">
            <a:spAutoFit/>
          </a:bodyPr>
          <a:lstStyle/>
          <a:p>
            <a:r>
              <a:rPr lang="es-MX" dirty="0">
                <a:solidFill>
                  <a:schemeClr val="accent2"/>
                </a:solidFill>
                <a:latin typeface="Arial Rounded MT Bold" panose="020F0704030504030204" pitchFamily="34" charset="0"/>
              </a:rPr>
              <a:t>Salvador Sánchez Luengas</a:t>
            </a:r>
          </a:p>
        </p:txBody>
      </p:sp>
    </p:spTree>
    <p:extLst>
      <p:ext uri="{BB962C8B-B14F-4D97-AF65-F5344CB8AC3E}">
        <p14:creationId xmlns:p14="http://schemas.microsoft.com/office/powerpoint/2010/main" val="3369872695"/>
      </p:ext>
    </p:extLst>
  </p:cSld>
  <p:clrMapOvr>
    <a:masterClrMapping/>
  </p:clrMapOvr>
</p:sld>
</file>

<file path=ppt/theme/theme1.xml><?xml version="1.0" encoding="utf-8"?>
<a:theme xmlns:a="http://schemas.openxmlformats.org/drawingml/2006/main" name="Brazilian Portuguese Vocabulary for Pre-K XL by Slidesgo">
  <a:themeElements>
    <a:clrScheme name="Simple Light">
      <a:dk1>
        <a:srgbClr val="070707"/>
      </a:dk1>
      <a:lt1>
        <a:srgbClr val="FFFFFF"/>
      </a:lt1>
      <a:dk2>
        <a:srgbClr val="F72A0F"/>
      </a:dk2>
      <a:lt2>
        <a:srgbClr val="EF6F18"/>
      </a:lt2>
      <a:accent1>
        <a:srgbClr val="F7A31C"/>
      </a:accent1>
      <a:accent2>
        <a:srgbClr val="383DDF"/>
      </a:accent2>
      <a:accent3>
        <a:srgbClr val="C9D2FF"/>
      </a:accent3>
      <a:accent4>
        <a:srgbClr val="CCCCCC"/>
      </a:accent4>
      <a:accent5>
        <a:srgbClr val="F3F9FF"/>
      </a:accent5>
      <a:accent6>
        <a:srgbClr val="FFFFFF"/>
      </a:accent6>
      <a:hlink>
        <a:srgbClr val="0707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1650</Words>
  <Application>Microsoft Office PowerPoint</Application>
  <PresentationFormat>Presentación en pantalla (16:9)</PresentationFormat>
  <Paragraphs>57</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 Rounded MT Bold</vt:lpstr>
      <vt:lpstr>Arial</vt:lpstr>
      <vt:lpstr>Kumbh Sans</vt:lpstr>
      <vt:lpstr>Notable</vt:lpstr>
      <vt:lpstr>Brazilian Portuguese Vocabulary for Pre-K XL by Slidesgo</vt:lpstr>
      <vt:lpstr>Prototipado De diseño web     basado en pokemon</vt:lpstr>
      <vt:lpstr>Introduccion</vt:lpstr>
      <vt:lpstr>¿Por qué diseñar una página web  -pokemon? </vt:lpstr>
      <vt:lpstr>Propuestas de diseño</vt:lpstr>
      <vt:lpstr>Presentación de PowerPoint</vt:lpstr>
      <vt:lpstr>Presentación de PowerPoint</vt:lpstr>
      <vt:lpstr>Presentación de PowerPoint</vt:lpstr>
      <vt:lpstr>Presentación de PowerPoint</vt:lpstr>
      <vt:lpstr>Presentación de PowerPoint</vt:lpstr>
      <vt:lpstr>Propuesta Final</vt:lpstr>
      <vt:lpstr>Presentación de PowerPoint</vt:lpstr>
      <vt:lpstr>Presentación de PowerPoint</vt:lpstr>
      <vt:lpstr>Presentación de PowerPoint</vt:lpstr>
      <vt:lpstr>Presentación de PowerPoint</vt:lpstr>
      <vt:lpstr>Presentación de PowerPoint</vt:lpstr>
      <vt:lpstr>APRENDIZAJE</vt:lpstr>
      <vt:lpstr> José Enrique González SÁNCHEZ Alejandra Jiménez VENEGAS ERNESTO MANUEL RAMOS BARRERA Salvador Sánchez Luengas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Prototipado De diseño web     basado en pokemon</dc:title>
  <dc:creator>AlejandraJV</dc:creator>
  <cp:lastModifiedBy>Salvador Sanchez Luengas</cp:lastModifiedBy>
  <cp:revision>18</cp:revision>
  <dcterms:modified xsi:type="dcterms:W3CDTF">2025-01-13T21:28:08Z</dcterms:modified>
</cp:coreProperties>
</file>