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48" r:id="rId1"/>
  </p:sldMasterIdLst>
  <p:notesMasterIdLst>
    <p:notesMasterId r:id="rId17"/>
  </p:notesMasterIdLst>
  <p:handoutMasterIdLst>
    <p:handoutMasterId r:id="rId18"/>
  </p:handoutMasterIdLst>
  <p:sldIdLst>
    <p:sldId id="465" r:id="rId2"/>
    <p:sldId id="396" r:id="rId3"/>
    <p:sldId id="397" r:id="rId4"/>
    <p:sldId id="476" r:id="rId5"/>
    <p:sldId id="484" r:id="rId6"/>
    <p:sldId id="483" r:id="rId7"/>
    <p:sldId id="400" r:id="rId8"/>
    <p:sldId id="472" r:id="rId9"/>
    <p:sldId id="473" r:id="rId10"/>
    <p:sldId id="474" r:id="rId11"/>
    <p:sldId id="475" r:id="rId12"/>
    <p:sldId id="466" r:id="rId13"/>
    <p:sldId id="471" r:id="rId14"/>
    <p:sldId id="467" r:id="rId15"/>
    <p:sldId id="470" r:id="rId16"/>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73">
          <p15:clr>
            <a:srgbClr val="A4A3A4"/>
          </p15:clr>
        </p15:guide>
        <p15:guide id="2" pos="379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3B37"/>
    <a:srgbClr val="632B8D"/>
    <a:srgbClr val="CCCCFF"/>
    <a:srgbClr val="993300"/>
    <a:srgbClr val="578D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63673" autoAdjust="0"/>
  </p:normalViewPr>
  <p:slideViewPr>
    <p:cSldViewPr snapToGrid="0" snapToObjects="1">
      <p:cViewPr varScale="1">
        <p:scale>
          <a:sx n="81" d="100"/>
          <a:sy n="81" d="100"/>
        </p:scale>
        <p:origin x="108" y="1206"/>
      </p:cViewPr>
      <p:guideLst>
        <p:guide orient="horz" pos="3773"/>
        <p:guide pos="3796"/>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25" d="100"/>
        <a:sy n="125" d="100"/>
      </p:scale>
      <p:origin x="0" y="0"/>
    </p:cViewPr>
  </p:sorterViewPr>
  <p:notesViewPr>
    <p:cSldViewPr snapToGrid="0" snapToObjects="1">
      <p:cViewPr varScale="1">
        <p:scale>
          <a:sx n="88" d="100"/>
          <a:sy n="88" d="100"/>
        </p:scale>
        <p:origin x="2664"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1797D1-1065-4193-8EC3-EBF96F7FCC37}" type="doc">
      <dgm:prSet loTypeId="urn:microsoft.com/office/officeart/2009/3/layout/StepUpProcess" loCatId="process" qsTypeId="urn:microsoft.com/office/officeart/2005/8/quickstyle/simple1" qsCatId="simple" csTypeId="urn:microsoft.com/office/officeart/2005/8/colors/colorful3" csCatId="colorful" phldr="1"/>
      <dgm:spPr/>
      <dgm:t>
        <a:bodyPr/>
        <a:lstStyle/>
        <a:p>
          <a:endParaRPr lang="en-US"/>
        </a:p>
      </dgm:t>
    </dgm:pt>
    <dgm:pt modelId="{1261770C-D0AD-4827-AEC4-9B05C36BFE5E}">
      <dgm:prSet phldrT="[Text]"/>
      <dgm:spPr/>
      <dgm:t>
        <a:bodyPr/>
        <a:lstStyle/>
        <a:p>
          <a:r>
            <a:rPr lang="en-US" dirty="0" smtClean="0"/>
            <a:t>EU CLUE-Scanner:</a:t>
          </a:r>
        </a:p>
        <a:p>
          <a:r>
            <a:rPr lang="en-US" dirty="0" smtClean="0"/>
            <a:t>1km, Pan-EU </a:t>
          </a:r>
        </a:p>
        <a:p>
          <a:r>
            <a:rPr lang="en-US" dirty="0" smtClean="0"/>
            <a:t>ENV </a:t>
          </a:r>
          <a:endParaRPr lang="en-US" dirty="0"/>
        </a:p>
      </dgm:t>
    </dgm:pt>
    <dgm:pt modelId="{8D9757A3-E4C4-46AF-80EE-49F170E3B33E}" type="parTrans" cxnId="{3479AC10-1C49-47C0-A476-43FBF74B452D}">
      <dgm:prSet/>
      <dgm:spPr/>
      <dgm:t>
        <a:bodyPr/>
        <a:lstStyle/>
        <a:p>
          <a:endParaRPr lang="en-US"/>
        </a:p>
      </dgm:t>
    </dgm:pt>
    <dgm:pt modelId="{FFDB6754-0616-4C4A-9864-95A995EBE0A5}" type="sibTrans" cxnId="{3479AC10-1C49-47C0-A476-43FBF74B452D}">
      <dgm:prSet/>
      <dgm:spPr/>
      <dgm:t>
        <a:bodyPr/>
        <a:lstStyle/>
        <a:p>
          <a:endParaRPr lang="en-US"/>
        </a:p>
      </dgm:t>
    </dgm:pt>
    <dgm:pt modelId="{BBE9CA29-C4AA-441E-94AF-598F089739C4}">
      <dgm:prSet phldrT="[Text]"/>
      <dgm:spPr/>
      <dgm:t>
        <a:bodyPr/>
        <a:lstStyle/>
        <a:p>
          <a:r>
            <a:rPr lang="en-US" dirty="0" smtClean="0"/>
            <a:t>EUCS100:</a:t>
          </a:r>
        </a:p>
        <a:p>
          <a:r>
            <a:rPr lang="en-US" dirty="0" smtClean="0"/>
            <a:t>100m </a:t>
          </a:r>
        </a:p>
        <a:p>
          <a:r>
            <a:rPr lang="en-US" dirty="0" smtClean="0"/>
            <a:t>JRC</a:t>
          </a:r>
          <a:endParaRPr lang="en-US" dirty="0"/>
        </a:p>
      </dgm:t>
    </dgm:pt>
    <dgm:pt modelId="{23CD2A45-66C3-4B93-AF5E-D2DC3E7E7DA2}" type="parTrans" cxnId="{CC828420-2E56-4A88-8C79-168991EC27D9}">
      <dgm:prSet/>
      <dgm:spPr/>
      <dgm:t>
        <a:bodyPr/>
        <a:lstStyle/>
        <a:p>
          <a:endParaRPr lang="en-US"/>
        </a:p>
      </dgm:t>
    </dgm:pt>
    <dgm:pt modelId="{59681D51-854D-4AA5-AB87-3324951FF1A1}" type="sibTrans" cxnId="{CC828420-2E56-4A88-8C79-168991EC27D9}">
      <dgm:prSet/>
      <dgm:spPr/>
      <dgm:t>
        <a:bodyPr/>
        <a:lstStyle/>
        <a:p>
          <a:endParaRPr lang="en-US"/>
        </a:p>
      </dgm:t>
    </dgm:pt>
    <dgm:pt modelId="{3EB1F10C-4A30-4AFC-B264-F688EAD33B8D}">
      <dgm:prSet phldrT="[Text]"/>
      <dgm:spPr/>
      <dgm:t>
        <a:bodyPr/>
        <a:lstStyle/>
        <a:p>
          <a:r>
            <a:rPr lang="en-US" dirty="0" smtClean="0"/>
            <a:t>LUISA:</a:t>
          </a:r>
        </a:p>
        <a:p>
          <a:r>
            <a:rPr lang="en-US" dirty="0" smtClean="0"/>
            <a:t>Territorial modelling</a:t>
          </a:r>
          <a:endParaRPr lang="en-US" dirty="0"/>
        </a:p>
      </dgm:t>
    </dgm:pt>
    <dgm:pt modelId="{DE127599-0E60-41B4-A29C-5B456D9DD20B}" type="parTrans" cxnId="{3EEB6B33-39E8-4033-9370-65AE1203FF3A}">
      <dgm:prSet/>
      <dgm:spPr/>
      <dgm:t>
        <a:bodyPr/>
        <a:lstStyle/>
        <a:p>
          <a:endParaRPr lang="en-US"/>
        </a:p>
      </dgm:t>
    </dgm:pt>
    <dgm:pt modelId="{0A71C534-38AA-466D-AC03-52CC15C48C44}" type="sibTrans" cxnId="{3EEB6B33-39E8-4033-9370-65AE1203FF3A}">
      <dgm:prSet/>
      <dgm:spPr/>
      <dgm:t>
        <a:bodyPr/>
        <a:lstStyle/>
        <a:p>
          <a:endParaRPr lang="en-US"/>
        </a:p>
      </dgm:t>
    </dgm:pt>
    <dgm:pt modelId="{FD286E1B-3AAA-4EF9-AB51-171270EB6085}">
      <dgm:prSet phldrT="[Text]"/>
      <dgm:spPr/>
      <dgm:t>
        <a:bodyPr/>
        <a:lstStyle/>
        <a:p>
          <a:r>
            <a:rPr lang="en-US" dirty="0" smtClean="0"/>
            <a:t>LUMP:</a:t>
          </a:r>
        </a:p>
        <a:p>
          <a:r>
            <a:rPr lang="en-US" dirty="0" smtClean="0"/>
            <a:t>Development boom</a:t>
          </a:r>
          <a:endParaRPr lang="en-US" dirty="0"/>
        </a:p>
      </dgm:t>
    </dgm:pt>
    <dgm:pt modelId="{FD0A1FCF-BD22-485E-A89D-76F93FAA2195}" type="parTrans" cxnId="{DABDBEE2-DFB8-4BAC-9A15-7C34BCCCC854}">
      <dgm:prSet/>
      <dgm:spPr/>
      <dgm:t>
        <a:bodyPr/>
        <a:lstStyle/>
        <a:p>
          <a:endParaRPr lang="en-US"/>
        </a:p>
      </dgm:t>
    </dgm:pt>
    <dgm:pt modelId="{1F44BA1C-E262-4CA5-8BBE-0772F89B4E13}" type="sibTrans" cxnId="{DABDBEE2-DFB8-4BAC-9A15-7C34BCCCC854}">
      <dgm:prSet/>
      <dgm:spPr/>
      <dgm:t>
        <a:bodyPr/>
        <a:lstStyle/>
        <a:p>
          <a:endParaRPr lang="en-US"/>
        </a:p>
      </dgm:t>
    </dgm:pt>
    <dgm:pt modelId="{A4D29A64-E148-4872-A58D-2DD730F64DD3}">
      <dgm:prSet phldrT="[Text]"/>
      <dgm:spPr/>
      <dgm:t>
        <a:bodyPr/>
        <a:lstStyle/>
        <a:p>
          <a:r>
            <a:rPr lang="en-US" dirty="0" smtClean="0"/>
            <a:t>“</a:t>
          </a:r>
          <a:r>
            <a:rPr lang="en-US" dirty="0" err="1" smtClean="0"/>
            <a:t>Luisetta</a:t>
          </a:r>
          <a:r>
            <a:rPr lang="en-US" dirty="0" smtClean="0"/>
            <a:t>”</a:t>
          </a:r>
        </a:p>
        <a:p>
          <a:r>
            <a:rPr lang="en-US" dirty="0" smtClean="0"/>
            <a:t>Cleaned and simplified for </a:t>
          </a:r>
          <a:r>
            <a:rPr lang="en-US" dirty="0" err="1" smtClean="0"/>
            <a:t>Dir.D</a:t>
          </a:r>
          <a:endParaRPr lang="en-US" dirty="0" smtClean="0"/>
        </a:p>
        <a:p>
          <a:endParaRPr lang="en-US" dirty="0"/>
        </a:p>
      </dgm:t>
    </dgm:pt>
    <dgm:pt modelId="{5B953950-C3E9-4658-A9C9-2480554F0D9C}" type="parTrans" cxnId="{174D03CD-33D8-4759-9CA8-A2CE73EA1231}">
      <dgm:prSet/>
      <dgm:spPr/>
      <dgm:t>
        <a:bodyPr/>
        <a:lstStyle/>
        <a:p>
          <a:endParaRPr lang="en-US"/>
        </a:p>
      </dgm:t>
    </dgm:pt>
    <dgm:pt modelId="{DB6D1649-D84C-447F-8D7D-ED8619B404AD}" type="sibTrans" cxnId="{174D03CD-33D8-4759-9CA8-A2CE73EA1231}">
      <dgm:prSet/>
      <dgm:spPr/>
      <dgm:t>
        <a:bodyPr/>
        <a:lstStyle/>
        <a:p>
          <a:endParaRPr lang="en-US"/>
        </a:p>
      </dgm:t>
    </dgm:pt>
    <dgm:pt modelId="{97C5A354-0FDF-45EF-AAEF-CE139903FCA8}" type="pres">
      <dgm:prSet presAssocID="{371797D1-1065-4193-8EC3-EBF96F7FCC37}" presName="rootnode" presStyleCnt="0">
        <dgm:presLayoutVars>
          <dgm:chMax/>
          <dgm:chPref/>
          <dgm:dir/>
          <dgm:animLvl val="lvl"/>
        </dgm:presLayoutVars>
      </dgm:prSet>
      <dgm:spPr/>
      <dgm:t>
        <a:bodyPr/>
        <a:lstStyle/>
        <a:p>
          <a:endParaRPr lang="en-US"/>
        </a:p>
      </dgm:t>
    </dgm:pt>
    <dgm:pt modelId="{1CF3511B-1DA7-472A-A101-D03FAC6F1485}" type="pres">
      <dgm:prSet presAssocID="{1261770C-D0AD-4827-AEC4-9B05C36BFE5E}" presName="composite" presStyleCnt="0"/>
      <dgm:spPr/>
    </dgm:pt>
    <dgm:pt modelId="{11520250-246E-4E92-B32C-235F4935B2EB}" type="pres">
      <dgm:prSet presAssocID="{1261770C-D0AD-4827-AEC4-9B05C36BFE5E}" presName="LShape" presStyleLbl="alignNode1" presStyleIdx="0" presStyleCnt="9"/>
      <dgm:spPr/>
    </dgm:pt>
    <dgm:pt modelId="{68F383BE-BB27-4CE1-8FF3-F69366676D9C}" type="pres">
      <dgm:prSet presAssocID="{1261770C-D0AD-4827-AEC4-9B05C36BFE5E}" presName="ParentText" presStyleLbl="revTx" presStyleIdx="0" presStyleCnt="5">
        <dgm:presLayoutVars>
          <dgm:chMax val="0"/>
          <dgm:chPref val="0"/>
          <dgm:bulletEnabled val="1"/>
        </dgm:presLayoutVars>
      </dgm:prSet>
      <dgm:spPr/>
      <dgm:t>
        <a:bodyPr/>
        <a:lstStyle/>
        <a:p>
          <a:endParaRPr lang="en-US"/>
        </a:p>
      </dgm:t>
    </dgm:pt>
    <dgm:pt modelId="{0EB9381B-7F94-4452-8237-FA2E8BDB63A3}" type="pres">
      <dgm:prSet presAssocID="{1261770C-D0AD-4827-AEC4-9B05C36BFE5E}" presName="Triangle" presStyleLbl="alignNode1" presStyleIdx="1" presStyleCnt="9"/>
      <dgm:spPr/>
    </dgm:pt>
    <dgm:pt modelId="{D0C662FB-8A0E-41CF-84DE-CC32731DF163}" type="pres">
      <dgm:prSet presAssocID="{FFDB6754-0616-4C4A-9864-95A995EBE0A5}" presName="sibTrans" presStyleCnt="0"/>
      <dgm:spPr/>
    </dgm:pt>
    <dgm:pt modelId="{8085E265-4BFA-4E59-97B4-33CB35751011}" type="pres">
      <dgm:prSet presAssocID="{FFDB6754-0616-4C4A-9864-95A995EBE0A5}" presName="space" presStyleCnt="0"/>
      <dgm:spPr/>
    </dgm:pt>
    <dgm:pt modelId="{EF3F1652-4259-456F-B094-E3AA3848DBCF}" type="pres">
      <dgm:prSet presAssocID="{BBE9CA29-C4AA-441E-94AF-598F089739C4}" presName="composite" presStyleCnt="0"/>
      <dgm:spPr/>
    </dgm:pt>
    <dgm:pt modelId="{17B77860-CD95-4EC3-94E2-91D50ED1F035}" type="pres">
      <dgm:prSet presAssocID="{BBE9CA29-C4AA-441E-94AF-598F089739C4}" presName="LShape" presStyleLbl="alignNode1" presStyleIdx="2" presStyleCnt="9"/>
      <dgm:spPr/>
    </dgm:pt>
    <dgm:pt modelId="{DCBC9815-CD18-49EC-ACFA-5159E8C9EC1D}" type="pres">
      <dgm:prSet presAssocID="{BBE9CA29-C4AA-441E-94AF-598F089739C4}" presName="ParentText" presStyleLbl="revTx" presStyleIdx="1" presStyleCnt="5">
        <dgm:presLayoutVars>
          <dgm:chMax val="0"/>
          <dgm:chPref val="0"/>
          <dgm:bulletEnabled val="1"/>
        </dgm:presLayoutVars>
      </dgm:prSet>
      <dgm:spPr/>
      <dgm:t>
        <a:bodyPr/>
        <a:lstStyle/>
        <a:p>
          <a:endParaRPr lang="en-US"/>
        </a:p>
      </dgm:t>
    </dgm:pt>
    <dgm:pt modelId="{99018CF9-9940-4FD6-B5C2-037A602CE139}" type="pres">
      <dgm:prSet presAssocID="{BBE9CA29-C4AA-441E-94AF-598F089739C4}" presName="Triangle" presStyleLbl="alignNode1" presStyleIdx="3" presStyleCnt="9"/>
      <dgm:spPr/>
    </dgm:pt>
    <dgm:pt modelId="{F604FC59-A41D-4555-BCF4-C9E3E5AC5ACB}" type="pres">
      <dgm:prSet presAssocID="{59681D51-854D-4AA5-AB87-3324951FF1A1}" presName="sibTrans" presStyleCnt="0"/>
      <dgm:spPr/>
    </dgm:pt>
    <dgm:pt modelId="{266F49D7-0426-4F0E-A8AF-CC25CDA2214E}" type="pres">
      <dgm:prSet presAssocID="{59681D51-854D-4AA5-AB87-3324951FF1A1}" presName="space" presStyleCnt="0"/>
      <dgm:spPr/>
    </dgm:pt>
    <dgm:pt modelId="{C6A0DA76-0646-46E7-A9DD-56ADE1DF2048}" type="pres">
      <dgm:prSet presAssocID="{FD286E1B-3AAA-4EF9-AB51-171270EB6085}" presName="composite" presStyleCnt="0"/>
      <dgm:spPr/>
    </dgm:pt>
    <dgm:pt modelId="{53553A8A-99E0-4EE3-BC37-C7D44B6ABA28}" type="pres">
      <dgm:prSet presAssocID="{FD286E1B-3AAA-4EF9-AB51-171270EB6085}" presName="LShape" presStyleLbl="alignNode1" presStyleIdx="4" presStyleCnt="9"/>
      <dgm:spPr/>
    </dgm:pt>
    <dgm:pt modelId="{2B732D6E-96B2-4B95-9320-389E841E8C4C}" type="pres">
      <dgm:prSet presAssocID="{FD286E1B-3AAA-4EF9-AB51-171270EB6085}" presName="ParentText" presStyleLbl="revTx" presStyleIdx="2" presStyleCnt="5">
        <dgm:presLayoutVars>
          <dgm:chMax val="0"/>
          <dgm:chPref val="0"/>
          <dgm:bulletEnabled val="1"/>
        </dgm:presLayoutVars>
      </dgm:prSet>
      <dgm:spPr/>
      <dgm:t>
        <a:bodyPr/>
        <a:lstStyle/>
        <a:p>
          <a:endParaRPr lang="en-US"/>
        </a:p>
      </dgm:t>
    </dgm:pt>
    <dgm:pt modelId="{9A1F8CC0-18D1-43CE-9A4E-29EDD26F7C9F}" type="pres">
      <dgm:prSet presAssocID="{FD286E1B-3AAA-4EF9-AB51-171270EB6085}" presName="Triangle" presStyleLbl="alignNode1" presStyleIdx="5" presStyleCnt="9"/>
      <dgm:spPr/>
    </dgm:pt>
    <dgm:pt modelId="{17FB0F64-B44E-409D-A31A-9E03105FBB04}" type="pres">
      <dgm:prSet presAssocID="{1F44BA1C-E262-4CA5-8BBE-0772F89B4E13}" presName="sibTrans" presStyleCnt="0"/>
      <dgm:spPr/>
    </dgm:pt>
    <dgm:pt modelId="{6C639146-D25A-4A65-A405-269F68CA0099}" type="pres">
      <dgm:prSet presAssocID="{1F44BA1C-E262-4CA5-8BBE-0772F89B4E13}" presName="space" presStyleCnt="0"/>
      <dgm:spPr/>
    </dgm:pt>
    <dgm:pt modelId="{D7E67D3B-DA01-4B28-81B8-12820E0150CD}" type="pres">
      <dgm:prSet presAssocID="{3EB1F10C-4A30-4AFC-B264-F688EAD33B8D}" presName="composite" presStyleCnt="0"/>
      <dgm:spPr/>
    </dgm:pt>
    <dgm:pt modelId="{E36F9A58-5A6A-413A-B067-B0B4F245A38C}" type="pres">
      <dgm:prSet presAssocID="{3EB1F10C-4A30-4AFC-B264-F688EAD33B8D}" presName="LShape" presStyleLbl="alignNode1" presStyleIdx="6" presStyleCnt="9"/>
      <dgm:spPr/>
    </dgm:pt>
    <dgm:pt modelId="{8592EE3C-B62C-407B-883F-D2C0743AB190}" type="pres">
      <dgm:prSet presAssocID="{3EB1F10C-4A30-4AFC-B264-F688EAD33B8D}" presName="ParentText" presStyleLbl="revTx" presStyleIdx="3" presStyleCnt="5">
        <dgm:presLayoutVars>
          <dgm:chMax val="0"/>
          <dgm:chPref val="0"/>
          <dgm:bulletEnabled val="1"/>
        </dgm:presLayoutVars>
      </dgm:prSet>
      <dgm:spPr/>
      <dgm:t>
        <a:bodyPr/>
        <a:lstStyle/>
        <a:p>
          <a:endParaRPr lang="en-US"/>
        </a:p>
      </dgm:t>
    </dgm:pt>
    <dgm:pt modelId="{AD46007C-C2FE-4AD2-8248-6CA339D698B0}" type="pres">
      <dgm:prSet presAssocID="{3EB1F10C-4A30-4AFC-B264-F688EAD33B8D}" presName="Triangle" presStyleLbl="alignNode1" presStyleIdx="7" presStyleCnt="9"/>
      <dgm:spPr/>
    </dgm:pt>
    <dgm:pt modelId="{C9C578CB-9387-48E3-87A6-EEE39433548D}" type="pres">
      <dgm:prSet presAssocID="{0A71C534-38AA-466D-AC03-52CC15C48C44}" presName="sibTrans" presStyleCnt="0"/>
      <dgm:spPr/>
    </dgm:pt>
    <dgm:pt modelId="{356259AE-BFAF-4989-A404-FE5288B1CC7B}" type="pres">
      <dgm:prSet presAssocID="{0A71C534-38AA-466D-AC03-52CC15C48C44}" presName="space" presStyleCnt="0"/>
      <dgm:spPr/>
    </dgm:pt>
    <dgm:pt modelId="{6FA7D08F-C5B9-4381-8193-CFC1DFE40D33}" type="pres">
      <dgm:prSet presAssocID="{A4D29A64-E148-4872-A58D-2DD730F64DD3}" presName="composite" presStyleCnt="0"/>
      <dgm:spPr/>
    </dgm:pt>
    <dgm:pt modelId="{BF11555A-9EBF-438B-8D29-13A2520564D8}" type="pres">
      <dgm:prSet presAssocID="{A4D29A64-E148-4872-A58D-2DD730F64DD3}" presName="LShape" presStyleLbl="alignNode1" presStyleIdx="8" presStyleCnt="9"/>
      <dgm:spPr/>
    </dgm:pt>
    <dgm:pt modelId="{A95CA920-AF0B-4E31-BDE5-715C692D3023}" type="pres">
      <dgm:prSet presAssocID="{A4D29A64-E148-4872-A58D-2DD730F64DD3}" presName="ParentText" presStyleLbl="revTx" presStyleIdx="4" presStyleCnt="5">
        <dgm:presLayoutVars>
          <dgm:chMax val="0"/>
          <dgm:chPref val="0"/>
          <dgm:bulletEnabled val="1"/>
        </dgm:presLayoutVars>
      </dgm:prSet>
      <dgm:spPr/>
      <dgm:t>
        <a:bodyPr/>
        <a:lstStyle/>
        <a:p>
          <a:endParaRPr lang="en-US"/>
        </a:p>
      </dgm:t>
    </dgm:pt>
  </dgm:ptLst>
  <dgm:cxnLst>
    <dgm:cxn modelId="{87F5487C-F555-428F-BC22-E9EC838565B9}" type="presOf" srcId="{1261770C-D0AD-4827-AEC4-9B05C36BFE5E}" destId="{68F383BE-BB27-4CE1-8FF3-F69366676D9C}" srcOrd="0" destOrd="0" presId="urn:microsoft.com/office/officeart/2009/3/layout/StepUpProcess"/>
    <dgm:cxn modelId="{937BAF38-A520-4CB4-9640-B230559C3548}" type="presOf" srcId="{371797D1-1065-4193-8EC3-EBF96F7FCC37}" destId="{97C5A354-0FDF-45EF-AAEF-CE139903FCA8}" srcOrd="0" destOrd="0" presId="urn:microsoft.com/office/officeart/2009/3/layout/StepUpProcess"/>
    <dgm:cxn modelId="{0B7F6258-03E0-45FA-BB70-D42C5F273839}" type="presOf" srcId="{3EB1F10C-4A30-4AFC-B264-F688EAD33B8D}" destId="{8592EE3C-B62C-407B-883F-D2C0743AB190}" srcOrd="0" destOrd="0" presId="urn:microsoft.com/office/officeart/2009/3/layout/StepUpProcess"/>
    <dgm:cxn modelId="{F5B01743-D9B4-4F83-94C7-3CDCA7A5D6A7}" type="presOf" srcId="{FD286E1B-3AAA-4EF9-AB51-171270EB6085}" destId="{2B732D6E-96B2-4B95-9320-389E841E8C4C}" srcOrd="0" destOrd="0" presId="urn:microsoft.com/office/officeart/2009/3/layout/StepUpProcess"/>
    <dgm:cxn modelId="{DABDBEE2-DFB8-4BAC-9A15-7C34BCCCC854}" srcId="{371797D1-1065-4193-8EC3-EBF96F7FCC37}" destId="{FD286E1B-3AAA-4EF9-AB51-171270EB6085}" srcOrd="2" destOrd="0" parTransId="{FD0A1FCF-BD22-485E-A89D-76F93FAA2195}" sibTransId="{1F44BA1C-E262-4CA5-8BBE-0772F89B4E13}"/>
    <dgm:cxn modelId="{497ACF64-E209-479A-9E5F-DC7300E91704}" type="presOf" srcId="{BBE9CA29-C4AA-441E-94AF-598F089739C4}" destId="{DCBC9815-CD18-49EC-ACFA-5159E8C9EC1D}" srcOrd="0" destOrd="0" presId="urn:microsoft.com/office/officeart/2009/3/layout/StepUpProcess"/>
    <dgm:cxn modelId="{174D03CD-33D8-4759-9CA8-A2CE73EA1231}" srcId="{371797D1-1065-4193-8EC3-EBF96F7FCC37}" destId="{A4D29A64-E148-4872-A58D-2DD730F64DD3}" srcOrd="4" destOrd="0" parTransId="{5B953950-C3E9-4658-A9C9-2480554F0D9C}" sibTransId="{DB6D1649-D84C-447F-8D7D-ED8619B404AD}"/>
    <dgm:cxn modelId="{3EEB6B33-39E8-4033-9370-65AE1203FF3A}" srcId="{371797D1-1065-4193-8EC3-EBF96F7FCC37}" destId="{3EB1F10C-4A30-4AFC-B264-F688EAD33B8D}" srcOrd="3" destOrd="0" parTransId="{DE127599-0E60-41B4-A29C-5B456D9DD20B}" sibTransId="{0A71C534-38AA-466D-AC03-52CC15C48C44}"/>
    <dgm:cxn modelId="{CC828420-2E56-4A88-8C79-168991EC27D9}" srcId="{371797D1-1065-4193-8EC3-EBF96F7FCC37}" destId="{BBE9CA29-C4AA-441E-94AF-598F089739C4}" srcOrd="1" destOrd="0" parTransId="{23CD2A45-66C3-4B93-AF5E-D2DC3E7E7DA2}" sibTransId="{59681D51-854D-4AA5-AB87-3324951FF1A1}"/>
    <dgm:cxn modelId="{AF0D4E20-20E2-4CD0-9529-0AADDA7D9253}" type="presOf" srcId="{A4D29A64-E148-4872-A58D-2DD730F64DD3}" destId="{A95CA920-AF0B-4E31-BDE5-715C692D3023}" srcOrd="0" destOrd="0" presId="urn:microsoft.com/office/officeart/2009/3/layout/StepUpProcess"/>
    <dgm:cxn modelId="{3479AC10-1C49-47C0-A476-43FBF74B452D}" srcId="{371797D1-1065-4193-8EC3-EBF96F7FCC37}" destId="{1261770C-D0AD-4827-AEC4-9B05C36BFE5E}" srcOrd="0" destOrd="0" parTransId="{8D9757A3-E4C4-46AF-80EE-49F170E3B33E}" sibTransId="{FFDB6754-0616-4C4A-9864-95A995EBE0A5}"/>
    <dgm:cxn modelId="{88DF8B85-013C-44ED-9C17-3805157D0264}" type="presParOf" srcId="{97C5A354-0FDF-45EF-AAEF-CE139903FCA8}" destId="{1CF3511B-1DA7-472A-A101-D03FAC6F1485}" srcOrd="0" destOrd="0" presId="urn:microsoft.com/office/officeart/2009/3/layout/StepUpProcess"/>
    <dgm:cxn modelId="{0494C4BD-3A20-464E-A59D-731987D1AC75}" type="presParOf" srcId="{1CF3511B-1DA7-472A-A101-D03FAC6F1485}" destId="{11520250-246E-4E92-B32C-235F4935B2EB}" srcOrd="0" destOrd="0" presId="urn:microsoft.com/office/officeart/2009/3/layout/StepUpProcess"/>
    <dgm:cxn modelId="{BF44D99F-A6F9-4722-8106-1E0D713BAF08}" type="presParOf" srcId="{1CF3511B-1DA7-472A-A101-D03FAC6F1485}" destId="{68F383BE-BB27-4CE1-8FF3-F69366676D9C}" srcOrd="1" destOrd="0" presId="urn:microsoft.com/office/officeart/2009/3/layout/StepUpProcess"/>
    <dgm:cxn modelId="{A4624E77-0D3D-4836-9AA7-754B311E8D3C}" type="presParOf" srcId="{1CF3511B-1DA7-472A-A101-D03FAC6F1485}" destId="{0EB9381B-7F94-4452-8237-FA2E8BDB63A3}" srcOrd="2" destOrd="0" presId="urn:microsoft.com/office/officeart/2009/3/layout/StepUpProcess"/>
    <dgm:cxn modelId="{FFAE84D6-DEC9-4B16-8360-A3395E42FA5D}" type="presParOf" srcId="{97C5A354-0FDF-45EF-AAEF-CE139903FCA8}" destId="{D0C662FB-8A0E-41CF-84DE-CC32731DF163}" srcOrd="1" destOrd="0" presId="urn:microsoft.com/office/officeart/2009/3/layout/StepUpProcess"/>
    <dgm:cxn modelId="{2B753C6D-227F-4B81-A372-BBE359E80B31}" type="presParOf" srcId="{D0C662FB-8A0E-41CF-84DE-CC32731DF163}" destId="{8085E265-4BFA-4E59-97B4-33CB35751011}" srcOrd="0" destOrd="0" presId="urn:microsoft.com/office/officeart/2009/3/layout/StepUpProcess"/>
    <dgm:cxn modelId="{0E80DCE7-1D9C-453F-BF65-7E45D689A054}" type="presParOf" srcId="{97C5A354-0FDF-45EF-AAEF-CE139903FCA8}" destId="{EF3F1652-4259-456F-B094-E3AA3848DBCF}" srcOrd="2" destOrd="0" presId="urn:microsoft.com/office/officeart/2009/3/layout/StepUpProcess"/>
    <dgm:cxn modelId="{47F08655-C193-4E3C-B1E1-76DEB8282875}" type="presParOf" srcId="{EF3F1652-4259-456F-B094-E3AA3848DBCF}" destId="{17B77860-CD95-4EC3-94E2-91D50ED1F035}" srcOrd="0" destOrd="0" presId="urn:microsoft.com/office/officeart/2009/3/layout/StepUpProcess"/>
    <dgm:cxn modelId="{93875783-15AB-492B-955D-1EAC208F8466}" type="presParOf" srcId="{EF3F1652-4259-456F-B094-E3AA3848DBCF}" destId="{DCBC9815-CD18-49EC-ACFA-5159E8C9EC1D}" srcOrd="1" destOrd="0" presId="urn:microsoft.com/office/officeart/2009/3/layout/StepUpProcess"/>
    <dgm:cxn modelId="{40BC6BC1-0D56-4EDC-A92F-CA320E599306}" type="presParOf" srcId="{EF3F1652-4259-456F-B094-E3AA3848DBCF}" destId="{99018CF9-9940-4FD6-B5C2-037A602CE139}" srcOrd="2" destOrd="0" presId="urn:microsoft.com/office/officeart/2009/3/layout/StepUpProcess"/>
    <dgm:cxn modelId="{F6F7378B-025F-4F8C-91E9-A6BF65DD8CC1}" type="presParOf" srcId="{97C5A354-0FDF-45EF-AAEF-CE139903FCA8}" destId="{F604FC59-A41D-4555-BCF4-C9E3E5AC5ACB}" srcOrd="3" destOrd="0" presId="urn:microsoft.com/office/officeart/2009/3/layout/StepUpProcess"/>
    <dgm:cxn modelId="{4DF71FAC-5E22-4B92-961D-64C5E48A691F}" type="presParOf" srcId="{F604FC59-A41D-4555-BCF4-C9E3E5AC5ACB}" destId="{266F49D7-0426-4F0E-A8AF-CC25CDA2214E}" srcOrd="0" destOrd="0" presId="urn:microsoft.com/office/officeart/2009/3/layout/StepUpProcess"/>
    <dgm:cxn modelId="{C745E3DE-A225-4A97-BD67-512C6C3ABAA6}" type="presParOf" srcId="{97C5A354-0FDF-45EF-AAEF-CE139903FCA8}" destId="{C6A0DA76-0646-46E7-A9DD-56ADE1DF2048}" srcOrd="4" destOrd="0" presId="urn:microsoft.com/office/officeart/2009/3/layout/StepUpProcess"/>
    <dgm:cxn modelId="{9F01ECD0-0137-4347-8635-9DE98FCCD96C}" type="presParOf" srcId="{C6A0DA76-0646-46E7-A9DD-56ADE1DF2048}" destId="{53553A8A-99E0-4EE3-BC37-C7D44B6ABA28}" srcOrd="0" destOrd="0" presId="urn:microsoft.com/office/officeart/2009/3/layout/StepUpProcess"/>
    <dgm:cxn modelId="{D3D16ABF-C1D3-4C90-B7E0-3FBC8CC30653}" type="presParOf" srcId="{C6A0DA76-0646-46E7-A9DD-56ADE1DF2048}" destId="{2B732D6E-96B2-4B95-9320-389E841E8C4C}" srcOrd="1" destOrd="0" presId="urn:microsoft.com/office/officeart/2009/3/layout/StepUpProcess"/>
    <dgm:cxn modelId="{43C7DC8D-4232-4907-9450-D7ED24044933}" type="presParOf" srcId="{C6A0DA76-0646-46E7-A9DD-56ADE1DF2048}" destId="{9A1F8CC0-18D1-43CE-9A4E-29EDD26F7C9F}" srcOrd="2" destOrd="0" presId="urn:microsoft.com/office/officeart/2009/3/layout/StepUpProcess"/>
    <dgm:cxn modelId="{C30CC1F7-3C28-40A1-BBE2-89984C68D38B}" type="presParOf" srcId="{97C5A354-0FDF-45EF-AAEF-CE139903FCA8}" destId="{17FB0F64-B44E-409D-A31A-9E03105FBB04}" srcOrd="5" destOrd="0" presId="urn:microsoft.com/office/officeart/2009/3/layout/StepUpProcess"/>
    <dgm:cxn modelId="{51BBFB95-1286-4DCD-8BDF-450C96F1B945}" type="presParOf" srcId="{17FB0F64-B44E-409D-A31A-9E03105FBB04}" destId="{6C639146-D25A-4A65-A405-269F68CA0099}" srcOrd="0" destOrd="0" presId="urn:microsoft.com/office/officeart/2009/3/layout/StepUpProcess"/>
    <dgm:cxn modelId="{8CFFA7C0-F641-47B0-91F8-E054DB0FBB5B}" type="presParOf" srcId="{97C5A354-0FDF-45EF-AAEF-CE139903FCA8}" destId="{D7E67D3B-DA01-4B28-81B8-12820E0150CD}" srcOrd="6" destOrd="0" presId="urn:microsoft.com/office/officeart/2009/3/layout/StepUpProcess"/>
    <dgm:cxn modelId="{3C2F3485-24B5-47B3-8CF2-BA15C64213B1}" type="presParOf" srcId="{D7E67D3B-DA01-4B28-81B8-12820E0150CD}" destId="{E36F9A58-5A6A-413A-B067-B0B4F245A38C}" srcOrd="0" destOrd="0" presId="urn:microsoft.com/office/officeart/2009/3/layout/StepUpProcess"/>
    <dgm:cxn modelId="{A7BB4B14-3BF0-4A49-878F-459CF05545FF}" type="presParOf" srcId="{D7E67D3B-DA01-4B28-81B8-12820E0150CD}" destId="{8592EE3C-B62C-407B-883F-D2C0743AB190}" srcOrd="1" destOrd="0" presId="urn:microsoft.com/office/officeart/2009/3/layout/StepUpProcess"/>
    <dgm:cxn modelId="{4A9F33D3-5F43-48AD-968D-48743BF32BC3}" type="presParOf" srcId="{D7E67D3B-DA01-4B28-81B8-12820E0150CD}" destId="{AD46007C-C2FE-4AD2-8248-6CA339D698B0}" srcOrd="2" destOrd="0" presId="urn:microsoft.com/office/officeart/2009/3/layout/StepUpProcess"/>
    <dgm:cxn modelId="{120F2440-A02E-4B44-8B63-6A6FD5DF69A8}" type="presParOf" srcId="{97C5A354-0FDF-45EF-AAEF-CE139903FCA8}" destId="{C9C578CB-9387-48E3-87A6-EEE39433548D}" srcOrd="7" destOrd="0" presId="urn:microsoft.com/office/officeart/2009/3/layout/StepUpProcess"/>
    <dgm:cxn modelId="{C1D411C0-E937-4A07-9694-7453AC9BC995}" type="presParOf" srcId="{C9C578CB-9387-48E3-87A6-EEE39433548D}" destId="{356259AE-BFAF-4989-A404-FE5288B1CC7B}" srcOrd="0" destOrd="0" presId="urn:microsoft.com/office/officeart/2009/3/layout/StepUpProcess"/>
    <dgm:cxn modelId="{EA435BB2-EB6D-4F66-BE3B-C79992E93BAC}" type="presParOf" srcId="{97C5A354-0FDF-45EF-AAEF-CE139903FCA8}" destId="{6FA7D08F-C5B9-4381-8193-CFC1DFE40D33}" srcOrd="8" destOrd="0" presId="urn:microsoft.com/office/officeart/2009/3/layout/StepUpProcess"/>
    <dgm:cxn modelId="{96995D93-1537-4F77-8CB1-D277F58452F0}" type="presParOf" srcId="{6FA7D08F-C5B9-4381-8193-CFC1DFE40D33}" destId="{BF11555A-9EBF-438B-8D29-13A2520564D8}" srcOrd="0" destOrd="0" presId="urn:microsoft.com/office/officeart/2009/3/layout/StepUpProcess"/>
    <dgm:cxn modelId="{B2377A28-DEB6-4B4F-9885-F07ACE9D7E1B}" type="presParOf" srcId="{6FA7D08F-C5B9-4381-8193-CFC1DFE40D33}" destId="{A95CA920-AF0B-4E31-BDE5-715C692D3023}"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20250-246E-4E92-B32C-235F4935B2EB}">
      <dsp:nvSpPr>
        <dsp:cNvPr id="0" name=""/>
        <dsp:cNvSpPr/>
      </dsp:nvSpPr>
      <dsp:spPr>
        <a:xfrm rot="5400000">
          <a:off x="374393" y="3179322"/>
          <a:ext cx="1122416" cy="1867675"/>
        </a:xfrm>
        <a:prstGeom prst="corner">
          <a:avLst>
            <a:gd name="adj1" fmla="val 16120"/>
            <a:gd name="adj2" fmla="val 1611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F383BE-BB27-4CE1-8FF3-F69366676D9C}">
      <dsp:nvSpPr>
        <dsp:cNvPr id="0" name=""/>
        <dsp:cNvSpPr/>
      </dsp:nvSpPr>
      <dsp:spPr>
        <a:xfrm>
          <a:off x="187034" y="3737355"/>
          <a:ext cx="1686148" cy="1478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t>EU CLUE-Scanner:</a:t>
          </a:r>
        </a:p>
        <a:p>
          <a:pPr lvl="0" algn="l" defTabSz="755650">
            <a:lnSpc>
              <a:spcPct val="90000"/>
            </a:lnSpc>
            <a:spcBef>
              <a:spcPct val="0"/>
            </a:spcBef>
            <a:spcAft>
              <a:spcPct val="35000"/>
            </a:spcAft>
          </a:pPr>
          <a:r>
            <a:rPr lang="en-US" sz="1700" kern="1200" dirty="0" smtClean="0"/>
            <a:t>1km, Pan-EU </a:t>
          </a:r>
        </a:p>
        <a:p>
          <a:pPr lvl="0" algn="l" defTabSz="755650">
            <a:lnSpc>
              <a:spcPct val="90000"/>
            </a:lnSpc>
            <a:spcBef>
              <a:spcPct val="0"/>
            </a:spcBef>
            <a:spcAft>
              <a:spcPct val="35000"/>
            </a:spcAft>
          </a:pPr>
          <a:r>
            <a:rPr lang="en-US" sz="1700" kern="1200" dirty="0" smtClean="0"/>
            <a:t>ENV </a:t>
          </a:r>
          <a:endParaRPr lang="en-US" sz="1700" kern="1200" dirty="0"/>
        </a:p>
      </dsp:txBody>
      <dsp:txXfrm>
        <a:off x="187034" y="3737355"/>
        <a:ext cx="1686148" cy="1478007"/>
      </dsp:txXfrm>
    </dsp:sp>
    <dsp:sp modelId="{0EB9381B-7F94-4452-8237-FA2E8BDB63A3}">
      <dsp:nvSpPr>
        <dsp:cNvPr id="0" name=""/>
        <dsp:cNvSpPr/>
      </dsp:nvSpPr>
      <dsp:spPr>
        <a:xfrm>
          <a:off x="1555041" y="3041822"/>
          <a:ext cx="318141" cy="318141"/>
        </a:xfrm>
        <a:prstGeom prst="triangle">
          <a:avLst>
            <a:gd name="adj" fmla="val 100000"/>
          </a:avLst>
        </a:prstGeom>
        <a:solidFill>
          <a:schemeClr val="accent3">
            <a:hueOff val="338825"/>
            <a:satOff val="12500"/>
            <a:lumOff val="-1838"/>
            <a:alphaOff val="0"/>
          </a:schemeClr>
        </a:solidFill>
        <a:ln w="12700" cap="flat" cmpd="sng" algn="ctr">
          <a:solidFill>
            <a:schemeClr val="accent3">
              <a:hueOff val="338825"/>
              <a:satOff val="12500"/>
              <a:lumOff val="-183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B77860-CD95-4EC3-94E2-91D50ED1F035}">
      <dsp:nvSpPr>
        <dsp:cNvPr id="0" name=""/>
        <dsp:cNvSpPr/>
      </dsp:nvSpPr>
      <dsp:spPr>
        <a:xfrm rot="5400000">
          <a:off x="2438568" y="2668540"/>
          <a:ext cx="1122416" cy="1867675"/>
        </a:xfrm>
        <a:prstGeom prst="corner">
          <a:avLst>
            <a:gd name="adj1" fmla="val 16120"/>
            <a:gd name="adj2" fmla="val 16110"/>
          </a:avLst>
        </a:prstGeom>
        <a:solidFill>
          <a:schemeClr val="accent3">
            <a:hueOff val="677650"/>
            <a:satOff val="25000"/>
            <a:lumOff val="-3676"/>
            <a:alphaOff val="0"/>
          </a:schemeClr>
        </a:solidFill>
        <a:ln w="12700" cap="flat" cmpd="sng" algn="ctr">
          <a:solidFill>
            <a:schemeClr val="accent3">
              <a:hueOff val="677650"/>
              <a:satOff val="25000"/>
              <a:lumOff val="-36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BC9815-CD18-49EC-ACFA-5159E8C9EC1D}">
      <dsp:nvSpPr>
        <dsp:cNvPr id="0" name=""/>
        <dsp:cNvSpPr/>
      </dsp:nvSpPr>
      <dsp:spPr>
        <a:xfrm>
          <a:off x="2251209" y="3226573"/>
          <a:ext cx="1686148" cy="1478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t>EUCS100:</a:t>
          </a:r>
        </a:p>
        <a:p>
          <a:pPr lvl="0" algn="l" defTabSz="755650">
            <a:lnSpc>
              <a:spcPct val="90000"/>
            </a:lnSpc>
            <a:spcBef>
              <a:spcPct val="0"/>
            </a:spcBef>
            <a:spcAft>
              <a:spcPct val="35000"/>
            </a:spcAft>
          </a:pPr>
          <a:r>
            <a:rPr lang="en-US" sz="1700" kern="1200" dirty="0" smtClean="0"/>
            <a:t>100m </a:t>
          </a:r>
        </a:p>
        <a:p>
          <a:pPr lvl="0" algn="l" defTabSz="755650">
            <a:lnSpc>
              <a:spcPct val="90000"/>
            </a:lnSpc>
            <a:spcBef>
              <a:spcPct val="0"/>
            </a:spcBef>
            <a:spcAft>
              <a:spcPct val="35000"/>
            </a:spcAft>
          </a:pPr>
          <a:r>
            <a:rPr lang="en-US" sz="1700" kern="1200" dirty="0" smtClean="0"/>
            <a:t>JRC</a:t>
          </a:r>
          <a:endParaRPr lang="en-US" sz="1700" kern="1200" dirty="0"/>
        </a:p>
      </dsp:txBody>
      <dsp:txXfrm>
        <a:off x="2251209" y="3226573"/>
        <a:ext cx="1686148" cy="1478007"/>
      </dsp:txXfrm>
    </dsp:sp>
    <dsp:sp modelId="{99018CF9-9940-4FD6-B5C2-037A602CE139}">
      <dsp:nvSpPr>
        <dsp:cNvPr id="0" name=""/>
        <dsp:cNvSpPr/>
      </dsp:nvSpPr>
      <dsp:spPr>
        <a:xfrm>
          <a:off x="3619216" y="2531040"/>
          <a:ext cx="318141" cy="318141"/>
        </a:xfrm>
        <a:prstGeom prst="triangle">
          <a:avLst>
            <a:gd name="adj" fmla="val 100000"/>
          </a:avLst>
        </a:prstGeom>
        <a:solidFill>
          <a:schemeClr val="accent3">
            <a:hueOff val="1016475"/>
            <a:satOff val="37500"/>
            <a:lumOff val="-5515"/>
            <a:alphaOff val="0"/>
          </a:schemeClr>
        </a:solidFill>
        <a:ln w="12700" cap="flat" cmpd="sng" algn="ctr">
          <a:solidFill>
            <a:schemeClr val="accent3">
              <a:hueOff val="1016475"/>
              <a:satOff val="37500"/>
              <a:lumOff val="-551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553A8A-99E0-4EE3-BC37-C7D44B6ABA28}">
      <dsp:nvSpPr>
        <dsp:cNvPr id="0" name=""/>
        <dsp:cNvSpPr/>
      </dsp:nvSpPr>
      <dsp:spPr>
        <a:xfrm rot="5400000">
          <a:off x="4502743" y="2157758"/>
          <a:ext cx="1122416" cy="1867675"/>
        </a:xfrm>
        <a:prstGeom prst="corner">
          <a:avLst>
            <a:gd name="adj1" fmla="val 16120"/>
            <a:gd name="adj2" fmla="val 16110"/>
          </a:avLst>
        </a:prstGeom>
        <a:solidFill>
          <a:schemeClr val="accent3">
            <a:hueOff val="1355300"/>
            <a:satOff val="50000"/>
            <a:lumOff val="-7353"/>
            <a:alphaOff val="0"/>
          </a:schemeClr>
        </a:solidFill>
        <a:ln w="12700" cap="flat" cmpd="sng" algn="ctr">
          <a:solidFill>
            <a:schemeClr val="accent3">
              <a:hueOff val="1355300"/>
              <a:satOff val="50000"/>
              <a:lumOff val="-7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732D6E-96B2-4B95-9320-389E841E8C4C}">
      <dsp:nvSpPr>
        <dsp:cNvPr id="0" name=""/>
        <dsp:cNvSpPr/>
      </dsp:nvSpPr>
      <dsp:spPr>
        <a:xfrm>
          <a:off x="4315384" y="2715791"/>
          <a:ext cx="1686148" cy="1478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t>LUMP:</a:t>
          </a:r>
        </a:p>
        <a:p>
          <a:pPr lvl="0" algn="l" defTabSz="755650">
            <a:lnSpc>
              <a:spcPct val="90000"/>
            </a:lnSpc>
            <a:spcBef>
              <a:spcPct val="0"/>
            </a:spcBef>
            <a:spcAft>
              <a:spcPct val="35000"/>
            </a:spcAft>
          </a:pPr>
          <a:r>
            <a:rPr lang="en-US" sz="1700" kern="1200" dirty="0" smtClean="0"/>
            <a:t>Development boom</a:t>
          </a:r>
          <a:endParaRPr lang="en-US" sz="1700" kern="1200" dirty="0"/>
        </a:p>
      </dsp:txBody>
      <dsp:txXfrm>
        <a:off x="4315384" y="2715791"/>
        <a:ext cx="1686148" cy="1478007"/>
      </dsp:txXfrm>
    </dsp:sp>
    <dsp:sp modelId="{9A1F8CC0-18D1-43CE-9A4E-29EDD26F7C9F}">
      <dsp:nvSpPr>
        <dsp:cNvPr id="0" name=""/>
        <dsp:cNvSpPr/>
      </dsp:nvSpPr>
      <dsp:spPr>
        <a:xfrm>
          <a:off x="5683391" y="2020258"/>
          <a:ext cx="318141" cy="318141"/>
        </a:xfrm>
        <a:prstGeom prst="triangle">
          <a:avLst>
            <a:gd name="adj" fmla="val 100000"/>
          </a:avLst>
        </a:prstGeom>
        <a:solidFill>
          <a:schemeClr val="accent3">
            <a:hueOff val="1694124"/>
            <a:satOff val="62500"/>
            <a:lumOff val="-9191"/>
            <a:alphaOff val="0"/>
          </a:schemeClr>
        </a:solidFill>
        <a:ln w="12700" cap="flat" cmpd="sng" algn="ctr">
          <a:solidFill>
            <a:schemeClr val="accent3">
              <a:hueOff val="1694124"/>
              <a:satOff val="62500"/>
              <a:lumOff val="-919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6F9A58-5A6A-413A-B067-B0B4F245A38C}">
      <dsp:nvSpPr>
        <dsp:cNvPr id="0" name=""/>
        <dsp:cNvSpPr/>
      </dsp:nvSpPr>
      <dsp:spPr>
        <a:xfrm rot="5400000">
          <a:off x="6566918" y="1646976"/>
          <a:ext cx="1122416" cy="1867675"/>
        </a:xfrm>
        <a:prstGeom prst="corner">
          <a:avLst>
            <a:gd name="adj1" fmla="val 16120"/>
            <a:gd name="adj2" fmla="val 16110"/>
          </a:avLst>
        </a:prstGeom>
        <a:solidFill>
          <a:schemeClr val="accent3">
            <a:hueOff val="2032949"/>
            <a:satOff val="75000"/>
            <a:lumOff val="-11029"/>
            <a:alphaOff val="0"/>
          </a:schemeClr>
        </a:solidFill>
        <a:ln w="12700" cap="flat" cmpd="sng" algn="ctr">
          <a:solidFill>
            <a:schemeClr val="accent3">
              <a:hueOff val="2032949"/>
              <a:satOff val="75000"/>
              <a:lumOff val="-110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92EE3C-B62C-407B-883F-D2C0743AB190}">
      <dsp:nvSpPr>
        <dsp:cNvPr id="0" name=""/>
        <dsp:cNvSpPr/>
      </dsp:nvSpPr>
      <dsp:spPr>
        <a:xfrm>
          <a:off x="6379558" y="2205008"/>
          <a:ext cx="1686148" cy="1478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t>LUISA:</a:t>
          </a:r>
        </a:p>
        <a:p>
          <a:pPr lvl="0" algn="l" defTabSz="755650">
            <a:lnSpc>
              <a:spcPct val="90000"/>
            </a:lnSpc>
            <a:spcBef>
              <a:spcPct val="0"/>
            </a:spcBef>
            <a:spcAft>
              <a:spcPct val="35000"/>
            </a:spcAft>
          </a:pPr>
          <a:r>
            <a:rPr lang="en-US" sz="1700" kern="1200" dirty="0" smtClean="0"/>
            <a:t>Territorial modelling</a:t>
          </a:r>
          <a:endParaRPr lang="en-US" sz="1700" kern="1200" dirty="0"/>
        </a:p>
      </dsp:txBody>
      <dsp:txXfrm>
        <a:off x="6379558" y="2205008"/>
        <a:ext cx="1686148" cy="1478007"/>
      </dsp:txXfrm>
    </dsp:sp>
    <dsp:sp modelId="{AD46007C-C2FE-4AD2-8248-6CA339D698B0}">
      <dsp:nvSpPr>
        <dsp:cNvPr id="0" name=""/>
        <dsp:cNvSpPr/>
      </dsp:nvSpPr>
      <dsp:spPr>
        <a:xfrm>
          <a:off x="7747566" y="1509475"/>
          <a:ext cx="318141" cy="318141"/>
        </a:xfrm>
        <a:prstGeom prst="triangle">
          <a:avLst>
            <a:gd name="adj" fmla="val 100000"/>
          </a:avLst>
        </a:prstGeom>
        <a:solidFill>
          <a:schemeClr val="accent3">
            <a:hueOff val="2371774"/>
            <a:satOff val="87500"/>
            <a:lumOff val="-12868"/>
            <a:alphaOff val="0"/>
          </a:schemeClr>
        </a:solidFill>
        <a:ln w="12700" cap="flat" cmpd="sng" algn="ctr">
          <a:solidFill>
            <a:schemeClr val="accent3">
              <a:hueOff val="2371774"/>
              <a:satOff val="87500"/>
              <a:lumOff val="-1286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11555A-9EBF-438B-8D29-13A2520564D8}">
      <dsp:nvSpPr>
        <dsp:cNvPr id="0" name=""/>
        <dsp:cNvSpPr/>
      </dsp:nvSpPr>
      <dsp:spPr>
        <a:xfrm rot="5400000">
          <a:off x="8631093" y="1136194"/>
          <a:ext cx="1122416" cy="1867675"/>
        </a:xfrm>
        <a:prstGeom prst="corner">
          <a:avLst>
            <a:gd name="adj1" fmla="val 16120"/>
            <a:gd name="adj2" fmla="val 16110"/>
          </a:avLst>
        </a:prstGeom>
        <a:solidFill>
          <a:schemeClr val="accent3">
            <a:hueOff val="2710599"/>
            <a:satOff val="100000"/>
            <a:lumOff val="-14706"/>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5CA920-AF0B-4E31-BDE5-715C692D3023}">
      <dsp:nvSpPr>
        <dsp:cNvPr id="0" name=""/>
        <dsp:cNvSpPr/>
      </dsp:nvSpPr>
      <dsp:spPr>
        <a:xfrm>
          <a:off x="8443733" y="1694226"/>
          <a:ext cx="1686148" cy="1478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t>“</a:t>
          </a:r>
          <a:r>
            <a:rPr lang="en-US" sz="1700" kern="1200" dirty="0" err="1" smtClean="0"/>
            <a:t>Luisetta</a:t>
          </a:r>
          <a:r>
            <a:rPr lang="en-US" sz="1700" kern="1200" dirty="0" smtClean="0"/>
            <a:t>”</a:t>
          </a:r>
        </a:p>
        <a:p>
          <a:pPr lvl="0" algn="l" defTabSz="755650">
            <a:lnSpc>
              <a:spcPct val="90000"/>
            </a:lnSpc>
            <a:spcBef>
              <a:spcPct val="0"/>
            </a:spcBef>
            <a:spcAft>
              <a:spcPct val="35000"/>
            </a:spcAft>
          </a:pPr>
          <a:r>
            <a:rPr lang="en-US" sz="1700" kern="1200" dirty="0" smtClean="0"/>
            <a:t>Cleaned and simplified for </a:t>
          </a:r>
          <a:r>
            <a:rPr lang="en-US" sz="1700" kern="1200" dirty="0" err="1" smtClean="0"/>
            <a:t>Dir.D</a:t>
          </a:r>
          <a:endParaRPr lang="en-US" sz="1700" kern="1200" dirty="0" smtClean="0"/>
        </a:p>
        <a:p>
          <a:pPr lvl="0" algn="l" defTabSz="755650">
            <a:lnSpc>
              <a:spcPct val="90000"/>
            </a:lnSpc>
            <a:spcBef>
              <a:spcPct val="0"/>
            </a:spcBef>
            <a:spcAft>
              <a:spcPct val="35000"/>
            </a:spcAft>
          </a:pPr>
          <a:endParaRPr lang="en-US" sz="1700" kern="1200" dirty="0"/>
        </a:p>
      </dsp:txBody>
      <dsp:txXfrm>
        <a:off x="8443733" y="1694226"/>
        <a:ext cx="1686148" cy="1478007"/>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9DE467-252D-C340-B6D3-74553E62F086}" type="datetimeFigureOut">
              <a:rPr lang="nl-NL" smtClean="0"/>
              <a:pPr/>
              <a:t>12-11-2018</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D94EF4-DA67-D04B-9845-EB080743160F}" type="slidenum">
              <a:rPr lang="nl-NL" smtClean="0"/>
              <a:pPr/>
              <a:t>‹#›</a:t>
            </a:fld>
            <a:endParaRPr lang="nl-NL"/>
          </a:p>
        </p:txBody>
      </p:sp>
    </p:spTree>
    <p:extLst>
      <p:ext uri="{BB962C8B-B14F-4D97-AF65-F5344CB8AC3E}">
        <p14:creationId xmlns:p14="http://schemas.microsoft.com/office/powerpoint/2010/main" val="12159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Standaard" charset="0"/>
              </a:defRPr>
            </a:lvl1pPr>
          </a:lstStyle>
          <a:p>
            <a:endParaRPr lang="nl-NL" dirty="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Standaard" charset="0"/>
              </a:defRPr>
            </a:lvl1pPr>
          </a:lstStyle>
          <a:p>
            <a:fld id="{F0136DB9-5D27-1549-BD29-2B9C3D92BA6B}" type="datetimeFigureOut">
              <a:rPr lang="nl-NL" smtClean="0"/>
              <a:pPr/>
              <a:t>12-11-2018</a:t>
            </a:fld>
            <a:endParaRPr lang="nl-NL" dirty="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dirty="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Standaard" charset="0"/>
              </a:defRPr>
            </a:lvl1pPr>
          </a:lstStyle>
          <a:p>
            <a:endParaRPr lang="nl-NL" dirty="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Standaard" charset="0"/>
              </a:defRPr>
            </a:lvl1pPr>
          </a:lstStyle>
          <a:p>
            <a:fld id="{B724C359-F21C-5144-9CEB-BDBE24445460}" type="slidenum">
              <a:rPr lang="nl-NL" smtClean="0"/>
              <a:pPr/>
              <a:t>‹#›</a:t>
            </a:fld>
            <a:endParaRPr lang="nl-NL" dirty="0"/>
          </a:p>
        </p:txBody>
      </p:sp>
    </p:spTree>
    <p:extLst>
      <p:ext uri="{BB962C8B-B14F-4D97-AF65-F5344CB8AC3E}">
        <p14:creationId xmlns:p14="http://schemas.microsoft.com/office/powerpoint/2010/main" val="1898063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Verdana Standaard" charset="0"/>
        <a:ea typeface="+mn-ea"/>
        <a:cs typeface="+mn-cs"/>
      </a:defRPr>
    </a:lvl1pPr>
    <a:lvl2pPr marL="457200" algn="l" defTabSz="914400" rtl="0" eaLnBrk="1" latinLnBrk="0" hangingPunct="1">
      <a:defRPr sz="1200" b="0" i="0" kern="1200">
        <a:solidFill>
          <a:schemeClr val="tx1"/>
        </a:solidFill>
        <a:latin typeface="Verdana Standaard" charset="0"/>
        <a:ea typeface="+mn-ea"/>
        <a:cs typeface="+mn-cs"/>
      </a:defRPr>
    </a:lvl2pPr>
    <a:lvl3pPr marL="914400" algn="l" defTabSz="914400" rtl="0" eaLnBrk="1" latinLnBrk="0" hangingPunct="1">
      <a:defRPr sz="1200" b="0" i="0" kern="1200">
        <a:solidFill>
          <a:schemeClr val="tx1"/>
        </a:solidFill>
        <a:latin typeface="Verdana Standaard" charset="0"/>
        <a:ea typeface="+mn-ea"/>
        <a:cs typeface="+mn-cs"/>
      </a:defRPr>
    </a:lvl3pPr>
    <a:lvl4pPr marL="1371600" algn="l" defTabSz="914400" rtl="0" eaLnBrk="1" latinLnBrk="0" hangingPunct="1">
      <a:defRPr sz="1200" b="0" i="0" kern="1200">
        <a:solidFill>
          <a:schemeClr val="tx1"/>
        </a:solidFill>
        <a:latin typeface="Verdana Standaard" charset="0"/>
        <a:ea typeface="+mn-ea"/>
        <a:cs typeface="+mn-cs"/>
      </a:defRPr>
    </a:lvl4pPr>
    <a:lvl5pPr marL="1828800" algn="l" defTabSz="914400" rtl="0" eaLnBrk="1" latinLnBrk="0" hangingPunct="1">
      <a:defRPr sz="1200" b="0" i="0" kern="1200">
        <a:solidFill>
          <a:schemeClr val="tx1"/>
        </a:solidFill>
        <a:latin typeface="Verdana Standaard"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t-IT" dirty="0"/>
          </a:p>
        </p:txBody>
      </p:sp>
      <p:sp>
        <p:nvSpPr>
          <p:cNvPr id="4" name="Slide Number Placeholder 3"/>
          <p:cNvSpPr>
            <a:spLocks noGrp="1"/>
          </p:cNvSpPr>
          <p:nvPr>
            <p:ph type="sldNum" sz="quarter" idx="10"/>
          </p:nvPr>
        </p:nvSpPr>
        <p:spPr/>
        <p:txBody>
          <a:bodyPr/>
          <a:lstStyle/>
          <a:p>
            <a:fld id="{B724C359-F21C-5144-9CEB-BDBE24445460}" type="slidenum">
              <a:rPr lang="nl-NL" smtClean="0"/>
              <a:pPr/>
              <a:t>2</a:t>
            </a:fld>
            <a:endParaRPr lang="nl-NL"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t-IT" dirty="0"/>
          </a:p>
        </p:txBody>
      </p:sp>
      <p:sp>
        <p:nvSpPr>
          <p:cNvPr id="4" name="Slide Number Placeholder 3"/>
          <p:cNvSpPr>
            <a:spLocks noGrp="1"/>
          </p:cNvSpPr>
          <p:nvPr>
            <p:ph type="sldNum" sz="quarter" idx="10"/>
          </p:nvPr>
        </p:nvSpPr>
        <p:spPr/>
        <p:txBody>
          <a:bodyPr/>
          <a:lstStyle/>
          <a:p>
            <a:fld id="{B724C359-F21C-5144-9CEB-BDBE24445460}" type="slidenum">
              <a:rPr lang="nl-NL" smtClean="0"/>
              <a:pPr/>
              <a:t>3</a:t>
            </a:fld>
            <a:endParaRPr lang="nl-NL"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702DFB-B72D-439C-8A56-5942005B9FEE}" type="slidenum">
              <a:rPr lang="en-US" smtClean="0"/>
              <a:t>4</a:t>
            </a:fld>
            <a:endParaRPr lang="en-US"/>
          </a:p>
        </p:txBody>
      </p:sp>
    </p:spTree>
    <p:extLst>
      <p:ext uri="{BB962C8B-B14F-4D97-AF65-F5344CB8AC3E}">
        <p14:creationId xmlns:p14="http://schemas.microsoft.com/office/powerpoint/2010/main" val="324168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702DFB-B72D-439C-8A56-5942005B9FEE}" type="slidenum">
              <a:rPr lang="en-US" smtClean="0"/>
              <a:t>5</a:t>
            </a:fld>
            <a:endParaRPr lang="en-US"/>
          </a:p>
        </p:txBody>
      </p:sp>
    </p:spTree>
    <p:extLst>
      <p:ext uri="{BB962C8B-B14F-4D97-AF65-F5344CB8AC3E}">
        <p14:creationId xmlns:p14="http://schemas.microsoft.com/office/powerpoint/2010/main" val="557290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702DFB-B72D-439C-8A56-5942005B9FEE}" type="slidenum">
              <a:rPr lang="en-US" smtClean="0"/>
              <a:t>6</a:t>
            </a:fld>
            <a:endParaRPr lang="en-US"/>
          </a:p>
        </p:txBody>
      </p:sp>
    </p:spTree>
    <p:extLst>
      <p:ext uri="{BB962C8B-B14F-4D97-AF65-F5344CB8AC3E}">
        <p14:creationId xmlns:p14="http://schemas.microsoft.com/office/powerpoint/2010/main" val="2691750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24C359-F21C-5144-9CEB-BDBE24445460}" type="slidenum">
              <a:rPr lang="nl-NL" smtClean="0"/>
              <a:pPr/>
              <a:t>7</a:t>
            </a:fld>
            <a:endParaRPr lang="nl-NL" dirty="0"/>
          </a:p>
        </p:txBody>
      </p:sp>
    </p:spTree>
    <p:extLst>
      <p:ext uri="{BB962C8B-B14F-4D97-AF65-F5344CB8AC3E}">
        <p14:creationId xmlns:p14="http://schemas.microsoft.com/office/powerpoint/2010/main" val="490124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24C359-F21C-5144-9CEB-BDBE24445460}" type="slidenum">
              <a:rPr lang="nl-NL" smtClean="0"/>
              <a:pPr/>
              <a:t>11</a:t>
            </a:fld>
            <a:endParaRPr lang="nl-NL" dirty="0"/>
          </a:p>
        </p:txBody>
      </p:sp>
    </p:spTree>
    <p:extLst>
      <p:ext uri="{BB962C8B-B14F-4D97-AF65-F5344CB8AC3E}">
        <p14:creationId xmlns:p14="http://schemas.microsoft.com/office/powerpoint/2010/main" val="3436506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Verdana Standaard" charset="0"/>
                <a:ea typeface="+mn-ea"/>
                <a:cs typeface="+mn-cs"/>
              </a:rPr>
              <a:t>The Graphical user interface, is divided into four main panels. In the first, the tree structure allows the user to visualize the individual containers of the model. All aspects of the model, from details on the configuration to the containers that are used to execute the run can be visualized in this panel. The second panel is the data panel. When an element in the tree in panel 1 is clicked, this second panel will display either the map or table that is being requested. Similarly, it may also display calculation rules if requested through the third panel. The third panel has several tabs. Each tab displays slightly different information about the tree item that is highlighted in the first panel. The main tab is labelled “General”, and allows the user to read important details about the tree item at a glance. Other tabs include “Explore”, which shows the relative paths of the data in the tree item; “Properties”, which defines the item according to its properties, as intended for the </a:t>
            </a:r>
            <a:r>
              <a:rPr lang="en-GB" sz="1200" b="0" i="0" kern="1200" dirty="0" err="1" smtClean="0">
                <a:solidFill>
                  <a:schemeClr val="tx1"/>
                </a:solidFill>
                <a:effectLst/>
                <a:latin typeface="Verdana Standaard" charset="0"/>
                <a:ea typeface="+mn-ea"/>
                <a:cs typeface="+mn-cs"/>
              </a:rPr>
              <a:t>GeoDMS</a:t>
            </a:r>
            <a:r>
              <a:rPr lang="en-GB" sz="1200" b="0" i="0" kern="1200" dirty="0" smtClean="0">
                <a:solidFill>
                  <a:schemeClr val="tx1"/>
                </a:solidFill>
                <a:effectLst/>
                <a:latin typeface="Verdana Standaard" charset="0"/>
                <a:ea typeface="+mn-ea"/>
                <a:cs typeface="+mn-cs"/>
              </a:rPr>
              <a:t> language; Metadata, which can be a pdf uploaded by the user to give further background information on the tree item, such as its history; “Statistics” summarise the raster data by showing basic statistics such as minimum and maximum values of the raster cells for the entire raster, and calculated values such as standard deviation, variance </a:t>
            </a:r>
            <a:r>
              <a:rPr lang="en-GB" sz="1200" b="0" i="0" kern="1200" dirty="0" err="1" smtClean="0">
                <a:solidFill>
                  <a:schemeClr val="tx1"/>
                </a:solidFill>
                <a:effectLst/>
                <a:latin typeface="Verdana Standaard" charset="0"/>
                <a:ea typeface="+mn-ea"/>
                <a:cs typeface="+mn-cs"/>
              </a:rPr>
              <a:t>etc</a:t>
            </a:r>
            <a:r>
              <a:rPr lang="en-GB" sz="1200" b="0" i="0" kern="1200" dirty="0" smtClean="0">
                <a:solidFill>
                  <a:schemeClr val="tx1"/>
                </a:solidFill>
                <a:effectLst/>
                <a:latin typeface="Verdana Standaard" charset="0"/>
                <a:ea typeface="+mn-ea"/>
                <a:cs typeface="+mn-cs"/>
              </a:rPr>
              <a:t>; “Configuration” summarises the expression used to obtain the tree item; “XML” summarises the tree item in XML format; and “Source </a:t>
            </a:r>
            <a:r>
              <a:rPr lang="en-GB" sz="1200" b="0" i="0" kern="1200" dirty="0" err="1" smtClean="0">
                <a:solidFill>
                  <a:schemeClr val="tx1"/>
                </a:solidFill>
                <a:effectLst/>
                <a:latin typeface="Verdana Standaard" charset="0"/>
                <a:ea typeface="+mn-ea"/>
                <a:cs typeface="+mn-cs"/>
              </a:rPr>
              <a:t>Descr</a:t>
            </a:r>
            <a:r>
              <a:rPr lang="en-GB" sz="1200" b="0" i="0" kern="1200" dirty="0" smtClean="0">
                <a:solidFill>
                  <a:schemeClr val="tx1"/>
                </a:solidFill>
                <a:effectLst/>
                <a:latin typeface="Verdana Standaard" charset="0"/>
                <a:ea typeface="+mn-ea"/>
                <a:cs typeface="+mn-cs"/>
              </a:rPr>
              <a:t>” shows paths of the datasets used to compute the tree item. The fourth panel is analogous to a descriptive progress bar when a tree item that requires computation is selected. Depending on the complexity of the calculation, the tree item may not appear immediately in the second panel (viewer).  The user can follow the progress of the calculation through the messages give in this fourth panel.   </a:t>
            </a:r>
            <a:endParaRPr lang="en-US" sz="1200" b="0" i="0" kern="1200" dirty="0" smtClean="0">
              <a:solidFill>
                <a:schemeClr val="tx1"/>
              </a:solidFill>
              <a:effectLst/>
              <a:latin typeface="Verdana Standaard"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724C359-F21C-5144-9CEB-BDBE24445460}" type="slidenum">
              <a:rPr lang="nl-NL" smtClean="0"/>
              <a:pPr/>
              <a:t>12</a:t>
            </a:fld>
            <a:endParaRPr lang="nl-NL" dirty="0"/>
          </a:p>
        </p:txBody>
      </p:sp>
    </p:spTree>
    <p:extLst>
      <p:ext uri="{BB962C8B-B14F-4D97-AF65-F5344CB8AC3E}">
        <p14:creationId xmlns:p14="http://schemas.microsoft.com/office/powerpoint/2010/main" val="20583514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JRC introduction">
    <p:spTree>
      <p:nvGrpSpPr>
        <p:cNvPr id="1" name=""/>
        <p:cNvGrpSpPr/>
        <p:nvPr/>
      </p:nvGrpSpPr>
      <p:grpSpPr>
        <a:xfrm>
          <a:off x="0" y="0"/>
          <a:ext cx="0" cy="0"/>
          <a:chOff x="0" y="0"/>
          <a:chExt cx="0" cy="0"/>
        </a:xfrm>
      </p:grpSpPr>
      <p:pic>
        <p:nvPicPr>
          <p:cNvPr id="8" name="Picture 4" descr="JRC-city-presentation.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1" cy="5994400"/>
          </a:xfrm>
          <a:prstGeom prst="rect">
            <a:avLst/>
          </a:prstGeom>
        </p:spPr>
      </p:pic>
      <p:sp>
        <p:nvSpPr>
          <p:cNvPr id="14" name="Rechthoek 13"/>
          <p:cNvSpPr/>
          <p:nvPr userDrawn="1"/>
        </p:nvSpPr>
        <p:spPr>
          <a:xfrm>
            <a:off x="8901" y="922706"/>
            <a:ext cx="12183100" cy="1200329"/>
          </a:xfrm>
          <a:prstGeom prst="rect">
            <a:avLst/>
          </a:prstGeom>
        </p:spPr>
        <p:txBody>
          <a:bodyPr wrap="square">
            <a:spAutoFit/>
          </a:bodyPr>
          <a:lstStyle/>
          <a:p>
            <a:pPr algn="ctr"/>
            <a:r>
              <a:rPr lang="nl-NL" sz="3600" b="1" dirty="0">
                <a:solidFill>
                  <a:srgbClr val="093B37"/>
                </a:solidFill>
                <a:latin typeface="Verdana"/>
                <a:ea typeface="Arial" charset="0"/>
                <a:cs typeface="Verdana"/>
              </a:rPr>
              <a:t>The European </a:t>
            </a:r>
            <a:r>
              <a:rPr lang="nl-NL" sz="3600" b="1" dirty="0" err="1">
                <a:solidFill>
                  <a:srgbClr val="093B37"/>
                </a:solidFill>
                <a:latin typeface="Verdana"/>
                <a:ea typeface="Arial" charset="0"/>
                <a:cs typeface="Verdana"/>
              </a:rPr>
              <a:t>Commission’s</a:t>
            </a:r>
            <a:r>
              <a:rPr lang="nl-NL" sz="3600" b="1" dirty="0">
                <a:solidFill>
                  <a:srgbClr val="093B37"/>
                </a:solidFill>
                <a:latin typeface="Verdana"/>
                <a:ea typeface="Arial" charset="0"/>
                <a:cs typeface="Verdana"/>
              </a:rPr>
              <a:t> </a:t>
            </a:r>
            <a:r>
              <a:rPr lang="nl-NL" sz="3600" b="1" dirty="0" err="1">
                <a:solidFill>
                  <a:srgbClr val="093B37"/>
                </a:solidFill>
                <a:latin typeface="Verdana"/>
                <a:ea typeface="Arial" charset="0"/>
                <a:cs typeface="Verdana"/>
              </a:rPr>
              <a:t>science</a:t>
            </a:r>
            <a:r>
              <a:rPr lang="nl-NL" sz="3600" b="1" dirty="0">
                <a:solidFill>
                  <a:srgbClr val="093B37"/>
                </a:solidFill>
                <a:latin typeface="Verdana"/>
                <a:ea typeface="Arial" charset="0"/>
                <a:cs typeface="Verdana"/>
              </a:rPr>
              <a:t> </a:t>
            </a:r>
          </a:p>
          <a:p>
            <a:pPr algn="ctr"/>
            <a:r>
              <a:rPr lang="nl-NL" sz="3600" b="1" dirty="0" err="1">
                <a:solidFill>
                  <a:srgbClr val="093B37"/>
                </a:solidFill>
                <a:latin typeface="Verdana"/>
                <a:ea typeface="Arial" charset="0"/>
                <a:cs typeface="Verdana"/>
              </a:rPr>
              <a:t>and</a:t>
            </a:r>
            <a:r>
              <a:rPr lang="nl-NL" sz="3600" b="1" dirty="0">
                <a:solidFill>
                  <a:srgbClr val="093B37"/>
                </a:solidFill>
                <a:latin typeface="Verdana"/>
                <a:ea typeface="Arial" charset="0"/>
                <a:cs typeface="Verdana"/>
              </a:rPr>
              <a:t> </a:t>
            </a:r>
            <a:r>
              <a:rPr lang="nl-NL" sz="3600" b="1" dirty="0" err="1">
                <a:solidFill>
                  <a:srgbClr val="093B37"/>
                </a:solidFill>
                <a:latin typeface="Verdana"/>
                <a:ea typeface="Arial" charset="0"/>
                <a:cs typeface="Verdana"/>
              </a:rPr>
              <a:t>knowledge</a:t>
            </a:r>
            <a:r>
              <a:rPr lang="nl-NL" sz="3600" b="1" dirty="0">
                <a:solidFill>
                  <a:srgbClr val="093B37"/>
                </a:solidFill>
                <a:latin typeface="Verdana"/>
                <a:ea typeface="Arial" charset="0"/>
                <a:cs typeface="Verdana"/>
              </a:rPr>
              <a:t> service</a:t>
            </a:r>
          </a:p>
        </p:txBody>
      </p:sp>
      <p:sp>
        <p:nvSpPr>
          <p:cNvPr id="15" name="Rechthoek 14"/>
          <p:cNvSpPr/>
          <p:nvPr userDrawn="1"/>
        </p:nvSpPr>
        <p:spPr>
          <a:xfrm>
            <a:off x="3756500" y="2581248"/>
            <a:ext cx="4687902" cy="584776"/>
          </a:xfrm>
          <a:prstGeom prst="rect">
            <a:avLst/>
          </a:prstGeom>
        </p:spPr>
        <p:txBody>
          <a:bodyPr wrap="none">
            <a:spAutoFit/>
          </a:bodyPr>
          <a:lstStyle/>
          <a:p>
            <a:r>
              <a:rPr lang="nl-NL" sz="3200" b="0" dirty="0">
                <a:solidFill>
                  <a:srgbClr val="093B37"/>
                </a:solidFill>
                <a:latin typeface="Verdana"/>
                <a:ea typeface="Arial" charset="0"/>
                <a:cs typeface="Verdana"/>
              </a:rPr>
              <a:t>Joint Research Centre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1250"/>
                                        <p:tgtEl>
                                          <p:spTgt spid="14"/>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750"/>
                                        <p:tgtEl>
                                          <p:spTgt spid="15"/>
                                        </p:tgtEl>
                                        <p:attrNameLst>
                                          <p:attrName>ppt_y</p:attrName>
                                        </p:attrNameLst>
                                      </p:cBhvr>
                                      <p:tavLst>
                                        <p:tav tm="0">
                                          <p:val>
                                            <p:strVal val="#ppt_y+#ppt_h*1.125000"/>
                                          </p:val>
                                        </p:tav>
                                        <p:tav tm="100000">
                                          <p:val>
                                            <p:strVal val="#ppt_y"/>
                                          </p:val>
                                        </p:tav>
                                      </p:tavLst>
                                    </p:anim>
                                    <p:animEffect transition="in" filter="wipe(up)">
                                      <p:cBhvr>
                                        <p:cTn id="11"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eresting fact slide">
    <p:spTree>
      <p:nvGrpSpPr>
        <p:cNvPr id="1" name=""/>
        <p:cNvGrpSpPr/>
        <p:nvPr/>
      </p:nvGrpSpPr>
      <p:grpSpPr>
        <a:xfrm>
          <a:off x="0" y="0"/>
          <a:ext cx="0" cy="0"/>
          <a:chOff x="0" y="0"/>
          <a:chExt cx="0" cy="0"/>
        </a:xfrm>
      </p:grpSpPr>
      <p:sp>
        <p:nvSpPr>
          <p:cNvPr id="6" name="Rechthoek 2"/>
          <p:cNvSpPr/>
          <p:nvPr userDrawn="1"/>
        </p:nvSpPr>
        <p:spPr>
          <a:xfrm>
            <a:off x="17" y="0"/>
            <a:ext cx="12191983" cy="3114675"/>
          </a:xfrm>
          <a:prstGeom prst="rect">
            <a:avLst/>
          </a:prstGeom>
          <a:solidFill>
            <a:srgbClr val="093B37"/>
          </a:solidFill>
          <a:ln>
            <a:noFill/>
          </a:ln>
        </p:spPr>
        <p:style>
          <a:lnRef idx="2">
            <a:schemeClr val="accent1">
              <a:shade val="50000"/>
            </a:schemeClr>
          </a:lnRef>
          <a:fillRef idx="1">
            <a:schemeClr val="accent1"/>
          </a:fillRef>
          <a:effectRef idx="0">
            <a:schemeClr val="accent1"/>
          </a:effectRef>
          <a:fontRef idx="minor">
            <a:schemeClr val="lt1"/>
          </a:fontRef>
        </p:style>
        <p:txBody>
          <a:bodyPr lIns="91356" tIns="45677" rIns="91356" bIns="45677" rtlCol="0" anchor="ctr"/>
          <a:lstStyle/>
          <a:p>
            <a:pPr fontAlgn="base">
              <a:lnSpc>
                <a:spcPct val="95000"/>
              </a:lnSpc>
              <a:spcBef>
                <a:spcPct val="20000"/>
              </a:spcBef>
              <a:spcAft>
                <a:spcPct val="20000"/>
              </a:spcAft>
              <a:buClr>
                <a:srgbClr val="0F3277"/>
              </a:buClr>
              <a:buSzPct val="115000"/>
            </a:pPr>
            <a:endParaRPr lang="en-US" b="1" dirty="0">
              <a:solidFill>
                <a:srgbClr val="093B37"/>
              </a:solidFill>
            </a:endParaRPr>
          </a:p>
        </p:txBody>
      </p:sp>
      <p:sp>
        <p:nvSpPr>
          <p:cNvPr id="3" name="Tijdelijke aanduiding voor tekst 2"/>
          <p:cNvSpPr>
            <a:spLocks noGrp="1"/>
          </p:cNvSpPr>
          <p:nvPr>
            <p:ph type="body" sz="quarter" idx="10" hasCustomPrompt="1"/>
          </p:nvPr>
        </p:nvSpPr>
        <p:spPr>
          <a:xfrm>
            <a:off x="0" y="1993900"/>
            <a:ext cx="12192000" cy="1146175"/>
          </a:xfrm>
          <a:prstGeom prst="rect">
            <a:avLst/>
          </a:prstGeom>
        </p:spPr>
        <p:txBody>
          <a:bodyPr/>
          <a:lstStyle>
            <a:lvl1pPr marL="0" indent="0" algn="ctr">
              <a:buNone/>
              <a:defRPr sz="9600" b="1">
                <a:solidFill>
                  <a:schemeClr val="bg1"/>
                </a:solidFill>
                <a:latin typeface="Verdana"/>
                <a:cs typeface="Verdana"/>
              </a:defRPr>
            </a:lvl1pPr>
          </a:lstStyle>
          <a:p>
            <a:pPr lvl="0"/>
            <a:r>
              <a:rPr lang="nl-NL" dirty="0"/>
              <a:t>TEXT</a:t>
            </a:r>
          </a:p>
        </p:txBody>
      </p:sp>
      <p:sp>
        <p:nvSpPr>
          <p:cNvPr id="7" name="Tijdelijke aanduiding voor tekst 6"/>
          <p:cNvSpPr>
            <a:spLocks noGrp="1"/>
          </p:cNvSpPr>
          <p:nvPr>
            <p:ph type="body" sz="quarter" idx="11" hasCustomPrompt="1"/>
          </p:nvPr>
        </p:nvSpPr>
        <p:spPr>
          <a:xfrm>
            <a:off x="0" y="3140075"/>
            <a:ext cx="12192000" cy="990600"/>
          </a:xfrm>
          <a:prstGeom prst="rect">
            <a:avLst/>
          </a:prstGeom>
        </p:spPr>
        <p:txBody>
          <a:bodyPr/>
          <a:lstStyle>
            <a:lvl1pPr marL="0" indent="0" algn="ctr">
              <a:buNone/>
              <a:defRPr sz="3600" b="1">
                <a:solidFill>
                  <a:srgbClr val="093B37"/>
                </a:solidFill>
                <a:latin typeface="Verdana"/>
                <a:cs typeface="Verdana"/>
              </a:defRPr>
            </a:lvl1pPr>
          </a:lstStyle>
          <a:p>
            <a:pPr lvl="0"/>
            <a:r>
              <a:rPr lang="nl-NL" dirty="0" err="1"/>
              <a:t>Heading</a:t>
            </a:r>
            <a:endParaRPr lang="nl-N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teresting numbers slide">
    <p:spTree>
      <p:nvGrpSpPr>
        <p:cNvPr id="1" name=""/>
        <p:cNvGrpSpPr/>
        <p:nvPr/>
      </p:nvGrpSpPr>
      <p:grpSpPr>
        <a:xfrm>
          <a:off x="0" y="0"/>
          <a:ext cx="0" cy="0"/>
          <a:chOff x="0" y="0"/>
          <a:chExt cx="0" cy="0"/>
        </a:xfrm>
      </p:grpSpPr>
      <p:sp>
        <p:nvSpPr>
          <p:cNvPr id="17" name="Rechthoek 16"/>
          <p:cNvSpPr/>
          <p:nvPr userDrawn="1"/>
        </p:nvSpPr>
        <p:spPr>
          <a:xfrm>
            <a:off x="0" y="0"/>
            <a:ext cx="12192000" cy="5989638"/>
          </a:xfrm>
          <a:prstGeom prst="rect">
            <a:avLst/>
          </a:prstGeom>
          <a:solidFill>
            <a:srgbClr val="093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b="0" i="0" dirty="0">
              <a:solidFill>
                <a:srgbClr val="053081"/>
              </a:solidFill>
              <a:latin typeface="Verdana Standaard" charset="0"/>
            </a:endParaRPr>
          </a:p>
        </p:txBody>
      </p:sp>
      <p:sp>
        <p:nvSpPr>
          <p:cNvPr id="11" name="Tijdelijke aanduiding voor tekst 10"/>
          <p:cNvSpPr>
            <a:spLocks noGrp="1"/>
          </p:cNvSpPr>
          <p:nvPr>
            <p:ph type="body" sz="quarter" idx="11" hasCustomPrompt="1"/>
          </p:nvPr>
        </p:nvSpPr>
        <p:spPr>
          <a:xfrm>
            <a:off x="647700" y="97459"/>
            <a:ext cx="7747000" cy="1373187"/>
          </a:xfrm>
          <a:prstGeom prst="rect">
            <a:avLst/>
          </a:prstGeom>
        </p:spPr>
        <p:txBody>
          <a:bodyPr/>
          <a:lstStyle>
            <a:lvl1pPr marL="0" indent="0">
              <a:lnSpc>
                <a:spcPct val="100000"/>
              </a:lnSpc>
              <a:buFontTx/>
              <a:buNone/>
              <a:defRPr sz="9600" b="1" baseline="0">
                <a:solidFill>
                  <a:schemeClr val="bg1"/>
                </a:solidFill>
                <a:latin typeface="Verdana"/>
                <a:cs typeface="Verdana"/>
              </a:defRPr>
            </a:lvl1pPr>
            <a:lvl2pPr marL="457200" indent="0">
              <a:lnSpc>
                <a:spcPct val="100000"/>
              </a:lnSpc>
              <a:buFontTx/>
              <a:buNone/>
              <a:defRPr>
                <a:solidFill>
                  <a:schemeClr val="bg1"/>
                </a:solidFill>
              </a:defRPr>
            </a:lvl2pPr>
            <a:lvl3pPr marL="914400" indent="0">
              <a:buFontTx/>
              <a:buNone/>
              <a:defRPr/>
            </a:lvl3pPr>
            <a:lvl4pPr marL="1371600" indent="0">
              <a:buFontTx/>
              <a:buNone/>
              <a:defRPr/>
            </a:lvl4pPr>
            <a:lvl5pPr marL="1828800" indent="0">
              <a:buFontTx/>
              <a:buNone/>
              <a:defRPr/>
            </a:lvl5pPr>
          </a:lstStyle>
          <a:p>
            <a:pPr lvl="0"/>
            <a:r>
              <a:rPr lang="nl-NL" dirty="0"/>
              <a:t>00%</a:t>
            </a:r>
          </a:p>
        </p:txBody>
      </p:sp>
      <p:sp>
        <p:nvSpPr>
          <p:cNvPr id="13" name="Tijdelijke aanduiding voor tekst 12"/>
          <p:cNvSpPr>
            <a:spLocks noGrp="1"/>
          </p:cNvSpPr>
          <p:nvPr>
            <p:ph type="body" sz="quarter" idx="12" hasCustomPrompt="1"/>
          </p:nvPr>
        </p:nvSpPr>
        <p:spPr>
          <a:xfrm>
            <a:off x="647700" y="1524622"/>
            <a:ext cx="7747000" cy="488950"/>
          </a:xfrm>
          <a:prstGeom prst="rect">
            <a:avLst/>
          </a:prstGeom>
        </p:spPr>
        <p:txBody>
          <a:bodyPr/>
          <a:lstStyle>
            <a:lvl1pPr marL="0" indent="0">
              <a:buFontTx/>
              <a:buNone/>
              <a:defRPr sz="1800">
                <a:solidFill>
                  <a:schemeClr val="bg1"/>
                </a:solidFill>
                <a:latin typeface="Verdana"/>
                <a:cs typeface="Verdana"/>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err="1"/>
              <a:t>Text</a:t>
            </a:r>
            <a:r>
              <a:rPr lang="mr-IN" dirty="0"/>
              <a:t>…</a:t>
            </a:r>
            <a:endParaRPr lang="nl-NL" dirty="0"/>
          </a:p>
        </p:txBody>
      </p:sp>
      <p:sp>
        <p:nvSpPr>
          <p:cNvPr id="25" name="Tijdelijke aanduiding voor tekst 10"/>
          <p:cNvSpPr>
            <a:spLocks noGrp="1"/>
          </p:cNvSpPr>
          <p:nvPr>
            <p:ph type="body" sz="quarter" idx="13" hasCustomPrompt="1"/>
          </p:nvPr>
        </p:nvSpPr>
        <p:spPr>
          <a:xfrm>
            <a:off x="647700" y="2027859"/>
            <a:ext cx="7747000" cy="1373187"/>
          </a:xfrm>
          <a:prstGeom prst="rect">
            <a:avLst/>
          </a:prstGeom>
        </p:spPr>
        <p:txBody>
          <a:bodyPr/>
          <a:lstStyle>
            <a:lvl1pPr marL="0" indent="0">
              <a:lnSpc>
                <a:spcPct val="100000"/>
              </a:lnSpc>
              <a:buFontTx/>
              <a:buNone/>
              <a:defRPr sz="9600" b="1" baseline="0">
                <a:solidFill>
                  <a:schemeClr val="bg1"/>
                </a:solidFill>
                <a:latin typeface="Verdana"/>
                <a:cs typeface="Verdana"/>
              </a:defRPr>
            </a:lvl1pPr>
            <a:lvl2pPr marL="457200" indent="0">
              <a:lnSpc>
                <a:spcPct val="100000"/>
              </a:lnSpc>
              <a:buFontTx/>
              <a:buNone/>
              <a:defRPr>
                <a:solidFill>
                  <a:schemeClr val="bg1"/>
                </a:solidFill>
              </a:defRPr>
            </a:lvl2pPr>
            <a:lvl3pPr marL="914400" indent="0">
              <a:buFontTx/>
              <a:buNone/>
              <a:defRPr/>
            </a:lvl3pPr>
            <a:lvl4pPr marL="1371600" indent="0">
              <a:buFontTx/>
              <a:buNone/>
              <a:defRPr/>
            </a:lvl4pPr>
            <a:lvl5pPr marL="1828800" indent="0">
              <a:buFontTx/>
              <a:buNone/>
              <a:defRPr/>
            </a:lvl5pPr>
          </a:lstStyle>
          <a:p>
            <a:pPr lvl="0"/>
            <a:r>
              <a:rPr lang="nl-NL" dirty="0"/>
              <a:t>00%</a:t>
            </a:r>
          </a:p>
        </p:txBody>
      </p:sp>
      <p:sp>
        <p:nvSpPr>
          <p:cNvPr id="26" name="Tijdelijke aanduiding voor tekst 12"/>
          <p:cNvSpPr>
            <a:spLocks noGrp="1"/>
          </p:cNvSpPr>
          <p:nvPr>
            <p:ph type="body" sz="quarter" idx="14" hasCustomPrompt="1"/>
          </p:nvPr>
        </p:nvSpPr>
        <p:spPr>
          <a:xfrm>
            <a:off x="647700" y="3455022"/>
            <a:ext cx="7747000" cy="488950"/>
          </a:xfrm>
          <a:prstGeom prst="rect">
            <a:avLst/>
          </a:prstGeom>
        </p:spPr>
        <p:txBody>
          <a:bodyPr/>
          <a:lstStyle>
            <a:lvl1pPr marL="0" indent="0">
              <a:buFontTx/>
              <a:buNone/>
              <a:defRPr sz="1800">
                <a:solidFill>
                  <a:schemeClr val="bg1"/>
                </a:solidFill>
                <a:latin typeface="Verdana"/>
                <a:cs typeface="Verdana"/>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err="1"/>
              <a:t>Text</a:t>
            </a:r>
            <a:r>
              <a:rPr lang="mr-IN" dirty="0"/>
              <a:t>…</a:t>
            </a:r>
            <a:endParaRPr lang="nl-NL" dirty="0"/>
          </a:p>
        </p:txBody>
      </p:sp>
      <p:sp>
        <p:nvSpPr>
          <p:cNvPr id="27" name="Tijdelijke aanduiding voor tekst 10"/>
          <p:cNvSpPr>
            <a:spLocks noGrp="1"/>
          </p:cNvSpPr>
          <p:nvPr>
            <p:ph type="body" sz="quarter" idx="15" hasCustomPrompt="1"/>
          </p:nvPr>
        </p:nvSpPr>
        <p:spPr>
          <a:xfrm>
            <a:off x="647700" y="3975820"/>
            <a:ext cx="7747000" cy="1134865"/>
          </a:xfrm>
          <a:prstGeom prst="rect">
            <a:avLst/>
          </a:prstGeom>
        </p:spPr>
        <p:txBody>
          <a:bodyPr anchor="t"/>
          <a:lstStyle>
            <a:lvl1pPr marL="0" indent="0">
              <a:lnSpc>
                <a:spcPct val="100000"/>
              </a:lnSpc>
              <a:buFontTx/>
              <a:buNone/>
              <a:defRPr sz="9600" b="1" baseline="0">
                <a:solidFill>
                  <a:schemeClr val="bg1"/>
                </a:solidFill>
                <a:latin typeface="Verdana"/>
                <a:cs typeface="Verdana"/>
              </a:defRPr>
            </a:lvl1pPr>
            <a:lvl2pPr marL="457200" indent="0">
              <a:lnSpc>
                <a:spcPct val="100000"/>
              </a:lnSpc>
              <a:buFontTx/>
              <a:buNone/>
              <a:defRPr>
                <a:solidFill>
                  <a:schemeClr val="bg1"/>
                </a:solidFill>
              </a:defRPr>
            </a:lvl2pPr>
            <a:lvl3pPr marL="914400" indent="0">
              <a:buFontTx/>
              <a:buNone/>
              <a:defRPr/>
            </a:lvl3pPr>
            <a:lvl4pPr marL="1371600" indent="0">
              <a:buFontTx/>
              <a:buNone/>
              <a:defRPr/>
            </a:lvl4pPr>
            <a:lvl5pPr marL="1828800" indent="0">
              <a:buFontTx/>
              <a:buNone/>
              <a:defRPr/>
            </a:lvl5pPr>
          </a:lstStyle>
          <a:p>
            <a:pPr lvl="0"/>
            <a:r>
              <a:rPr lang="nl-NL" dirty="0"/>
              <a:t>00%</a:t>
            </a:r>
          </a:p>
        </p:txBody>
      </p:sp>
      <p:sp>
        <p:nvSpPr>
          <p:cNvPr id="28" name="Tijdelijke aanduiding voor tekst 12"/>
          <p:cNvSpPr>
            <a:spLocks noGrp="1"/>
          </p:cNvSpPr>
          <p:nvPr>
            <p:ph type="body" sz="quarter" idx="16" hasCustomPrompt="1"/>
          </p:nvPr>
        </p:nvSpPr>
        <p:spPr>
          <a:xfrm>
            <a:off x="647700" y="5326252"/>
            <a:ext cx="7747000" cy="404091"/>
          </a:xfrm>
          <a:prstGeom prst="rect">
            <a:avLst/>
          </a:prstGeom>
        </p:spPr>
        <p:txBody>
          <a:bodyPr/>
          <a:lstStyle>
            <a:lvl1pPr marL="0" indent="0">
              <a:buFontTx/>
              <a:buNone/>
              <a:defRPr sz="1800">
                <a:solidFill>
                  <a:schemeClr val="bg1"/>
                </a:solidFill>
                <a:latin typeface="Verdana "/>
                <a:cs typeface="Verdana "/>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err="1"/>
              <a:t>Text</a:t>
            </a:r>
            <a:r>
              <a:rPr lang="mr-IN" dirty="0"/>
              <a:t>…</a:t>
            </a:r>
            <a:endParaRPr lang="nl-NL" dirty="0"/>
          </a:p>
        </p:txBody>
      </p:sp>
    </p:spTree>
    <p:extLst>
      <p:ext uri="{BB962C8B-B14F-4D97-AF65-F5344CB8AC3E}">
        <p14:creationId xmlns:p14="http://schemas.microsoft.com/office/powerpoint/2010/main" val="1602680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and questions slide">
    <p:spTree>
      <p:nvGrpSpPr>
        <p:cNvPr id="1" name=""/>
        <p:cNvGrpSpPr/>
        <p:nvPr/>
      </p:nvGrpSpPr>
      <p:grpSpPr>
        <a:xfrm>
          <a:off x="0" y="0"/>
          <a:ext cx="0" cy="0"/>
          <a:chOff x="0" y="0"/>
          <a:chExt cx="0" cy="0"/>
        </a:xfrm>
      </p:grpSpPr>
      <p:sp>
        <p:nvSpPr>
          <p:cNvPr id="5" name="Rechthoek 2"/>
          <p:cNvSpPr/>
          <p:nvPr userDrawn="1"/>
        </p:nvSpPr>
        <p:spPr>
          <a:xfrm>
            <a:off x="1" y="0"/>
            <a:ext cx="12192000" cy="3114675"/>
          </a:xfrm>
          <a:prstGeom prst="rect">
            <a:avLst/>
          </a:prstGeom>
          <a:solidFill>
            <a:srgbClr val="093B37"/>
          </a:solidFill>
          <a:ln>
            <a:noFill/>
          </a:ln>
        </p:spPr>
        <p:style>
          <a:lnRef idx="2">
            <a:schemeClr val="accent1">
              <a:shade val="50000"/>
            </a:schemeClr>
          </a:lnRef>
          <a:fillRef idx="1">
            <a:schemeClr val="accent1"/>
          </a:fillRef>
          <a:effectRef idx="0">
            <a:schemeClr val="accent1"/>
          </a:effectRef>
          <a:fontRef idx="minor">
            <a:schemeClr val="lt1"/>
          </a:fontRef>
        </p:style>
        <p:txBody>
          <a:bodyPr lIns="91356" tIns="45677" rIns="91356" bIns="45677" rtlCol="0" anchor="ctr"/>
          <a:lstStyle/>
          <a:p>
            <a:pPr fontAlgn="base">
              <a:lnSpc>
                <a:spcPct val="95000"/>
              </a:lnSpc>
              <a:spcBef>
                <a:spcPct val="20000"/>
              </a:spcBef>
              <a:spcAft>
                <a:spcPct val="20000"/>
              </a:spcAft>
              <a:buClr>
                <a:srgbClr val="0F3277"/>
              </a:buClr>
              <a:buSzPct val="115000"/>
            </a:pPr>
            <a:endParaRPr lang="en-US" b="0" i="0" dirty="0">
              <a:solidFill>
                <a:srgbClr val="093B37"/>
              </a:solidFill>
              <a:latin typeface="Verdana Standaard" charset="0"/>
            </a:endParaRPr>
          </a:p>
        </p:txBody>
      </p:sp>
      <p:pic>
        <p:nvPicPr>
          <p:cNvPr id="8" name="Shape 296" descr="photo-1434030216411-0b793f4b4173.jpg"/>
          <p:cNvPicPr preferRelativeResize="0"/>
          <p:nvPr userDrawn="1"/>
        </p:nvPicPr>
        <p:blipFill>
          <a:blip r:embed="rId2">
            <a:alphaModFix/>
          </a:blip>
          <a:stretch>
            <a:fillRect/>
          </a:stretch>
        </p:blipFill>
        <p:spPr>
          <a:xfrm>
            <a:off x="700017" y="2406354"/>
            <a:ext cx="1393799" cy="1393799"/>
          </a:xfrm>
          <a:prstGeom prst="ellipse">
            <a:avLst/>
          </a:prstGeom>
          <a:noFill/>
          <a:ln>
            <a:noFill/>
          </a:ln>
        </p:spPr>
      </p:pic>
      <p:sp>
        <p:nvSpPr>
          <p:cNvPr id="3" name="Tijdelijke aanduiding voor tekst 2"/>
          <p:cNvSpPr>
            <a:spLocks noGrp="1"/>
          </p:cNvSpPr>
          <p:nvPr>
            <p:ph type="body" sz="quarter" idx="10" hasCustomPrompt="1"/>
          </p:nvPr>
        </p:nvSpPr>
        <p:spPr>
          <a:xfrm>
            <a:off x="2419349" y="1987138"/>
            <a:ext cx="9029700" cy="1378362"/>
          </a:xfrm>
          <a:prstGeom prst="rect">
            <a:avLst/>
          </a:prstGeom>
        </p:spPr>
        <p:txBody>
          <a:bodyPr/>
          <a:lstStyle>
            <a:lvl1pPr marL="0" indent="0">
              <a:buNone/>
              <a:defRPr sz="9600" b="1">
                <a:solidFill>
                  <a:schemeClr val="bg1"/>
                </a:solidFill>
              </a:defRPr>
            </a:lvl1pPr>
          </a:lstStyle>
          <a:p>
            <a:pPr lvl="0"/>
            <a:r>
              <a:rPr lang="nl-NL" dirty="0" err="1"/>
              <a:t>Thanks</a:t>
            </a:r>
            <a:endParaRPr lang="nl-NL" dirty="0"/>
          </a:p>
        </p:txBody>
      </p:sp>
    </p:spTree>
    <p:extLst>
      <p:ext uri="{BB962C8B-B14F-4D97-AF65-F5344CB8AC3E}">
        <p14:creationId xmlns:p14="http://schemas.microsoft.com/office/powerpoint/2010/main" val="368754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49600" y="1612256"/>
            <a:ext cx="3360000" cy="615553"/>
          </a:xfrm>
        </p:spPr>
        <p:txBody>
          <a:bodyPr/>
          <a:lstStyle>
            <a:lvl1pPr>
              <a:defRPr sz="2000"/>
            </a:lvl1pPr>
          </a:lstStyle>
          <a:p>
            <a:r>
              <a:rPr lang="en-US" smtClean="0"/>
              <a:t>Click to edit Master title style</a:t>
            </a:r>
            <a:endParaRPr lang="en-US"/>
          </a:p>
        </p:txBody>
      </p:sp>
      <p:sp>
        <p:nvSpPr>
          <p:cNvPr id="3" name="Content Placeholder 2"/>
          <p:cNvSpPr>
            <a:spLocks noGrp="1"/>
          </p:cNvSpPr>
          <p:nvPr>
            <p:ph sz="half" idx="1"/>
          </p:nvPr>
        </p:nvSpPr>
        <p:spPr>
          <a:xfrm>
            <a:off x="849600" y="2492374"/>
            <a:ext cx="3360000" cy="3432176"/>
          </a:xfrm>
        </p:spPr>
        <p:txBody>
          <a:bodyPr/>
          <a:lstStyle>
            <a:lvl1pPr>
              <a:defRPr sz="1800"/>
            </a:lvl1pPr>
            <a:lvl2pPr marL="228600" indent="-228600">
              <a:buFont typeface="Verdana"/>
              <a:buChar char="•"/>
              <a:defRPr sz="1800" baseline="0"/>
            </a:lvl2pPr>
            <a:lvl3pPr marL="457200" indent="-228600">
              <a:buFont typeface="Wingdings" charset="2"/>
              <a:buChar char="§"/>
              <a:defRPr sz="1600"/>
            </a:lvl3pPr>
            <a:lvl4pPr>
              <a:defRPr sz="1600" baseline="0"/>
            </a:lvl4pPr>
            <a:lvl5pPr marL="914400">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400" y="1612255"/>
            <a:ext cx="6720000" cy="4314412"/>
          </a:xfrm>
        </p:spPr>
        <p:txBody>
          <a:bodyPr/>
          <a:lstStyle>
            <a:lvl1pPr>
              <a:defRPr sz="1800"/>
            </a:lvl1pPr>
            <a:lvl2pPr marL="228600" indent="-228600">
              <a:buFont typeface="Verdana"/>
              <a:buChar char="•"/>
              <a:defRPr sz="1800"/>
            </a:lvl2pPr>
            <a:lvl3pPr marL="457200" indent="-228600">
              <a:buFont typeface="Wingdings" charset="2"/>
              <a:buChar char="§"/>
              <a:defRPr sz="1600"/>
            </a:lvl3pPr>
            <a:lvl4pPr>
              <a:defRPr sz="1600" baseline="0"/>
            </a:lvl4pPr>
            <a:lvl5pPr>
              <a:defRPr sz="16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44AFB320-B135-4646-A9A3-EE9CF5EEEDE6}" type="slidenum">
              <a:rPr lang="en-US"/>
              <a:pPr>
                <a:defRPr/>
              </a:pPr>
              <a:t>‹#›</a:t>
            </a:fld>
            <a:endParaRPr lang="en-US"/>
          </a:p>
        </p:txBody>
      </p:sp>
      <p:sp>
        <p:nvSpPr>
          <p:cNvPr id="6" name="Rectangle 4"/>
          <p:cNvSpPr>
            <a:spLocks noGrp="1" noChangeArrowheads="1"/>
          </p:cNvSpPr>
          <p:nvPr>
            <p:ph type="dt" sz="half" idx="11"/>
          </p:nvPr>
        </p:nvSpPr>
        <p:spPr>
          <a:ln/>
        </p:spPr>
        <p:txBody>
          <a:bodyPr/>
          <a:lstStyle>
            <a:lvl1pPr>
              <a:defRPr/>
            </a:lvl1pPr>
          </a:lstStyle>
          <a:p>
            <a:pPr>
              <a:defRPr/>
            </a:pPr>
            <a:fld id="{4178AE8F-CA28-4845-BA56-E36B95F4030A}" type="datetime3">
              <a:rPr lang="en-US"/>
              <a:pPr>
                <a:defRPr/>
              </a:pPr>
              <a:t>12 November 2018</a:t>
            </a:fld>
            <a:endParaRPr lang="en-US"/>
          </a:p>
        </p:txBody>
      </p:sp>
    </p:spTree>
    <p:extLst>
      <p:ext uri="{BB962C8B-B14F-4D97-AF65-F5344CB8AC3E}">
        <p14:creationId xmlns:p14="http://schemas.microsoft.com/office/powerpoint/2010/main" val="91146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849600" y="2416175"/>
            <a:ext cx="10492800" cy="1528624"/>
          </a:xfrm>
        </p:spPr>
        <p:txBody>
          <a:bodyPr/>
          <a:lstStyle>
            <a:lvl2pPr marL="228600" indent="-228600">
              <a:buFont typeface="Verdana"/>
              <a:buChar char="•"/>
              <a:defRPr sz="1800" b="0" i="0" baseline="0">
                <a:latin typeface="Verdana"/>
              </a:defRPr>
            </a:lvl2pPr>
            <a:lvl3pPr marL="457200" indent="-228600">
              <a:buClr>
                <a:srgbClr val="37ACDE"/>
              </a:buClr>
              <a:buFont typeface="Wingdings" charset="2"/>
              <a:buChar char="§"/>
              <a:defRPr sz="1600" baseline="0">
                <a:latin typeface="Verdana"/>
              </a:defRPr>
            </a:lvl3pPr>
            <a:lvl4pPr marL="685800" indent="-228600">
              <a:lnSpc>
                <a:spcPts val="2400"/>
              </a:lnSpc>
              <a:spcBef>
                <a:spcPts val="0"/>
              </a:spcBef>
              <a:buClr>
                <a:srgbClr val="37ACDE"/>
              </a:buClr>
              <a:buFont typeface="Arial"/>
              <a:buChar char="•"/>
              <a:defRPr sz="1600" baseline="0">
                <a:solidFill>
                  <a:srgbClr val="004494"/>
                </a:solidFill>
                <a:latin typeface="Verdana"/>
              </a:defRPr>
            </a:lvl4pPr>
            <a:lvl5pPr marL="914400" indent="-228600">
              <a:lnSpc>
                <a:spcPts val="2400"/>
              </a:lnSpc>
              <a:spcBef>
                <a:spcPts val="0"/>
              </a:spcBef>
              <a:buClr>
                <a:srgbClr val="37ACDE"/>
              </a:buClr>
              <a:buFont typeface="Verdana"/>
              <a:buChar char="–"/>
              <a:defRPr sz="1600" baseline="0">
                <a:solidFill>
                  <a:srgbClr val="004494"/>
                </a:solidFill>
                <a:latin typeface="Verdan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F69834FC-CFB8-45A0-9A30-8CCB85EA46EE}" type="slidenum">
              <a:rPr lang="en-US"/>
              <a:pPr>
                <a:defRPr/>
              </a:pPr>
              <a:t>‹#›</a:t>
            </a:fld>
            <a:endParaRPr lang="en-US"/>
          </a:p>
        </p:txBody>
      </p:sp>
    </p:spTree>
    <p:extLst>
      <p:ext uri="{BB962C8B-B14F-4D97-AF65-F5344CB8AC3E}">
        <p14:creationId xmlns:p14="http://schemas.microsoft.com/office/powerpoint/2010/main" val="2726428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hthoek 6"/>
          <p:cNvSpPr/>
          <p:nvPr userDrawn="1"/>
        </p:nvSpPr>
        <p:spPr>
          <a:xfrm>
            <a:off x="-2" y="0"/>
            <a:ext cx="12192000" cy="5989638"/>
          </a:xfrm>
          <a:prstGeom prst="rect">
            <a:avLst/>
          </a:prstGeom>
          <a:solidFill>
            <a:srgbClr val="093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b="0" i="0" dirty="0">
              <a:solidFill>
                <a:srgbClr val="053081"/>
              </a:solidFill>
              <a:latin typeface="Verdana Standaard" charset="0"/>
            </a:endParaRPr>
          </a:p>
        </p:txBody>
      </p:sp>
      <p:sp>
        <p:nvSpPr>
          <p:cNvPr id="21" name="Titel 20"/>
          <p:cNvSpPr>
            <a:spLocks noGrp="1"/>
          </p:cNvSpPr>
          <p:nvPr>
            <p:ph type="title" hasCustomPrompt="1"/>
          </p:nvPr>
        </p:nvSpPr>
        <p:spPr>
          <a:xfrm>
            <a:off x="0" y="1694215"/>
            <a:ext cx="12192000" cy="1518885"/>
          </a:xfrm>
          <a:prstGeom prst="rect">
            <a:avLst/>
          </a:prstGeom>
        </p:spPr>
        <p:txBody>
          <a:bodyPr/>
          <a:lstStyle>
            <a:lvl1pPr marL="0" marR="0" indent="0" algn="ctr" defTabSz="914400" rtl="0" eaLnBrk="1" fontAlgn="auto" latinLnBrk="0" hangingPunct="1">
              <a:lnSpc>
                <a:spcPct val="100000"/>
              </a:lnSpc>
              <a:spcBef>
                <a:spcPct val="0"/>
              </a:spcBef>
              <a:spcAft>
                <a:spcPts val="0"/>
              </a:spcAft>
              <a:buClrTx/>
              <a:buSzTx/>
              <a:buFontTx/>
              <a:buNone/>
              <a:tabLst/>
              <a:defRPr sz="4400" b="1">
                <a:solidFill>
                  <a:schemeClr val="bg1"/>
                </a:solidFill>
              </a:defRPr>
            </a:lvl1pPr>
          </a:lstStyle>
          <a:p>
            <a:pPr algn="ctr"/>
            <a:r>
              <a:rPr lang="nl-NL" sz="3600" b="1" dirty="0">
                <a:solidFill>
                  <a:schemeClr val="bg1"/>
                </a:solidFill>
                <a:latin typeface="Verdana"/>
                <a:ea typeface="Arial" charset="0"/>
                <a:cs typeface="Verdana"/>
              </a:rPr>
              <a:t>A modern JRC </a:t>
            </a:r>
            <a:br>
              <a:rPr lang="nl-NL" sz="3600" b="1" dirty="0">
                <a:solidFill>
                  <a:schemeClr val="bg1"/>
                </a:solidFill>
                <a:latin typeface="Verdana"/>
                <a:ea typeface="Arial" charset="0"/>
                <a:cs typeface="Verdana"/>
              </a:rPr>
            </a:br>
            <a:r>
              <a:rPr lang="nl-NL" sz="3600" b="1" dirty="0">
                <a:solidFill>
                  <a:schemeClr val="bg1"/>
                </a:solidFill>
                <a:latin typeface="Verdana"/>
                <a:ea typeface="Arial" charset="0"/>
                <a:cs typeface="Verdana"/>
              </a:rPr>
              <a:t>in a modern </a:t>
            </a:r>
            <a:r>
              <a:rPr lang="nl-NL" sz="3600" b="1" dirty="0" err="1">
                <a:solidFill>
                  <a:schemeClr val="bg1"/>
                </a:solidFill>
                <a:latin typeface="Verdana"/>
                <a:ea typeface="Arial" charset="0"/>
                <a:cs typeface="Verdana"/>
              </a:rPr>
              <a:t>Commission</a:t>
            </a:r>
            <a:endParaRPr lang="nl-NL" dirty="0"/>
          </a:p>
        </p:txBody>
      </p:sp>
      <p:sp>
        <p:nvSpPr>
          <p:cNvPr id="39" name="Tijdelijke aanduiding voor tekst 38"/>
          <p:cNvSpPr>
            <a:spLocks noGrp="1"/>
          </p:cNvSpPr>
          <p:nvPr>
            <p:ph type="body" sz="quarter" idx="10" hasCustomPrompt="1"/>
          </p:nvPr>
        </p:nvSpPr>
        <p:spPr>
          <a:xfrm>
            <a:off x="0" y="4266571"/>
            <a:ext cx="12192000" cy="356859"/>
          </a:xfrm>
          <a:prstGeom prst="rect">
            <a:avLst/>
          </a:prstGeom>
        </p:spPr>
        <p:txBody>
          <a:bodyPr wrap="none">
            <a:noAutofit/>
          </a:bodyPr>
          <a:lstStyle>
            <a:lvl1pPr marL="0" indent="0" algn="ctr">
              <a:buNone/>
              <a:defRPr lang="nl-NL" sz="1800" b="1" dirty="0" smtClean="0">
                <a:solidFill>
                  <a:schemeClr val="bg1"/>
                </a:solidFill>
                <a:latin typeface="Verdana"/>
                <a:cs typeface="Verdana"/>
              </a:defRPr>
            </a:lvl1pPr>
            <a:lvl2pPr marL="457200" indent="0" algn="ctr">
              <a:buNone/>
              <a:defRPr sz="1100">
                <a:solidFill>
                  <a:schemeClr val="bg1"/>
                </a:solidFill>
              </a:defRPr>
            </a:lvl2pPr>
            <a:lvl3pPr marL="914400" indent="0" algn="ctr">
              <a:buNone/>
              <a:defRPr lang="nl-NL" dirty="0" smtClean="0"/>
            </a:lvl3pPr>
            <a:lvl4pPr marL="1371600" indent="0" algn="ctr">
              <a:buNone/>
              <a:defRPr lang="nl-NL" dirty="0" smtClean="0"/>
            </a:lvl4pPr>
            <a:lvl5pPr marL="1828800" indent="0" algn="ctr">
              <a:buNone/>
              <a:defRPr lang="nl-NL" dirty="0"/>
            </a:lvl5pPr>
          </a:lstStyle>
          <a:p>
            <a:pPr lvl="0"/>
            <a:r>
              <a:rPr lang="nl-NL" dirty="0"/>
              <a:t>Name</a:t>
            </a:r>
          </a:p>
        </p:txBody>
      </p:sp>
      <p:sp>
        <p:nvSpPr>
          <p:cNvPr id="42" name="Tijdelijke aanduiding voor tekst 41"/>
          <p:cNvSpPr>
            <a:spLocks noGrp="1"/>
          </p:cNvSpPr>
          <p:nvPr>
            <p:ph type="body" sz="quarter" idx="11" hasCustomPrompt="1"/>
          </p:nvPr>
        </p:nvSpPr>
        <p:spPr>
          <a:xfrm>
            <a:off x="0" y="4708289"/>
            <a:ext cx="12192000" cy="451323"/>
          </a:xfrm>
          <a:prstGeom prst="rect">
            <a:avLst/>
          </a:prstGeom>
        </p:spPr>
        <p:txBody>
          <a:bodyPr/>
          <a:lstStyle>
            <a:lvl1pPr marL="0" indent="0" algn="ctr">
              <a:buNone/>
              <a:defRPr lang="nl-NL" sz="1600" b="0" i="0" kern="1200" baseline="0" dirty="0" smtClean="0">
                <a:solidFill>
                  <a:schemeClr val="bg1"/>
                </a:solidFill>
                <a:latin typeface="Verdana"/>
                <a:ea typeface="+mn-ea"/>
                <a:cs typeface="Verdana"/>
              </a:defRPr>
            </a:lvl1pPr>
          </a:lstStyle>
          <a:p>
            <a:pPr lvl="0"/>
            <a:r>
              <a:rPr lang="nl-NL" dirty="0" err="1"/>
              <a:t>Title</a:t>
            </a:r>
            <a:r>
              <a:rPr lang="nl-NL" dirty="0"/>
              <a:t>, </a:t>
            </a:r>
            <a:r>
              <a:rPr lang="nl-NL" dirty="0" err="1"/>
              <a:t>Location</a:t>
            </a:r>
            <a:r>
              <a:rPr lang="nl-NL" dirty="0"/>
              <a:t>, Date</a:t>
            </a:r>
          </a:p>
        </p:txBody>
      </p:sp>
    </p:spTree>
    <p:extLst>
      <p:ext uri="{BB962C8B-B14F-4D97-AF65-F5344CB8AC3E}">
        <p14:creationId xmlns:p14="http://schemas.microsoft.com/office/powerpoint/2010/main" val="467279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8" name="Rechthoek 6"/>
          <p:cNvSpPr/>
          <p:nvPr userDrawn="1"/>
        </p:nvSpPr>
        <p:spPr>
          <a:xfrm>
            <a:off x="0" y="1566647"/>
            <a:ext cx="12192001" cy="4430116"/>
          </a:xfrm>
          <a:prstGeom prst="rect">
            <a:avLst/>
          </a:prstGeom>
          <a:solidFill>
            <a:srgbClr val="C1E3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marL="0" algn="l" defTabSz="950336" rtl="0" eaLnBrk="1" latinLnBrk="0" hangingPunct="1">
              <a:defRPr sz="1871" kern="1200">
                <a:solidFill>
                  <a:schemeClr val="lt1"/>
                </a:solidFill>
                <a:latin typeface="+mn-lt"/>
                <a:ea typeface="+mn-ea"/>
                <a:cs typeface="+mn-cs"/>
              </a:defRPr>
            </a:lvl1pPr>
            <a:lvl2pPr marL="475168" algn="l" defTabSz="950336" rtl="0" eaLnBrk="1" latinLnBrk="0" hangingPunct="1">
              <a:defRPr sz="1871" kern="1200">
                <a:solidFill>
                  <a:schemeClr val="lt1"/>
                </a:solidFill>
                <a:latin typeface="+mn-lt"/>
                <a:ea typeface="+mn-ea"/>
                <a:cs typeface="+mn-cs"/>
              </a:defRPr>
            </a:lvl2pPr>
            <a:lvl3pPr marL="950336" algn="l" defTabSz="950336" rtl="0" eaLnBrk="1" latinLnBrk="0" hangingPunct="1">
              <a:defRPr sz="1871" kern="1200">
                <a:solidFill>
                  <a:schemeClr val="lt1"/>
                </a:solidFill>
                <a:latin typeface="+mn-lt"/>
                <a:ea typeface="+mn-ea"/>
                <a:cs typeface="+mn-cs"/>
              </a:defRPr>
            </a:lvl3pPr>
            <a:lvl4pPr marL="1425504" algn="l" defTabSz="950336" rtl="0" eaLnBrk="1" latinLnBrk="0" hangingPunct="1">
              <a:defRPr sz="1871" kern="1200">
                <a:solidFill>
                  <a:schemeClr val="lt1"/>
                </a:solidFill>
                <a:latin typeface="+mn-lt"/>
                <a:ea typeface="+mn-ea"/>
                <a:cs typeface="+mn-cs"/>
              </a:defRPr>
            </a:lvl4pPr>
            <a:lvl5pPr marL="1900672" algn="l" defTabSz="950336" rtl="0" eaLnBrk="1" latinLnBrk="0" hangingPunct="1">
              <a:defRPr sz="1871" kern="1200">
                <a:solidFill>
                  <a:schemeClr val="lt1"/>
                </a:solidFill>
                <a:latin typeface="+mn-lt"/>
                <a:ea typeface="+mn-ea"/>
                <a:cs typeface="+mn-cs"/>
              </a:defRPr>
            </a:lvl5pPr>
            <a:lvl6pPr marL="2375840" algn="l" defTabSz="950336" rtl="0" eaLnBrk="1" latinLnBrk="0" hangingPunct="1">
              <a:defRPr sz="1871" kern="1200">
                <a:solidFill>
                  <a:schemeClr val="lt1"/>
                </a:solidFill>
                <a:latin typeface="+mn-lt"/>
                <a:ea typeface="+mn-ea"/>
                <a:cs typeface="+mn-cs"/>
              </a:defRPr>
            </a:lvl6pPr>
            <a:lvl7pPr marL="2851008" algn="l" defTabSz="950336" rtl="0" eaLnBrk="1" latinLnBrk="0" hangingPunct="1">
              <a:defRPr sz="1871" kern="1200">
                <a:solidFill>
                  <a:schemeClr val="lt1"/>
                </a:solidFill>
                <a:latin typeface="+mn-lt"/>
                <a:ea typeface="+mn-ea"/>
                <a:cs typeface="+mn-cs"/>
              </a:defRPr>
            </a:lvl7pPr>
            <a:lvl8pPr marL="3326176" algn="l" defTabSz="950336" rtl="0" eaLnBrk="1" latinLnBrk="0" hangingPunct="1">
              <a:defRPr sz="1871" kern="1200">
                <a:solidFill>
                  <a:schemeClr val="lt1"/>
                </a:solidFill>
                <a:latin typeface="+mn-lt"/>
                <a:ea typeface="+mn-ea"/>
                <a:cs typeface="+mn-cs"/>
              </a:defRPr>
            </a:lvl8pPr>
            <a:lvl9pPr marL="3801344" algn="l" defTabSz="950336" rtl="0" eaLnBrk="1" latinLnBrk="0" hangingPunct="1">
              <a:defRPr sz="1871" kern="1200">
                <a:solidFill>
                  <a:schemeClr val="lt1"/>
                </a:solidFill>
                <a:latin typeface="+mn-lt"/>
                <a:ea typeface="+mn-ea"/>
                <a:cs typeface="+mn-cs"/>
              </a:defRPr>
            </a:lvl9pPr>
          </a:lstStyle>
          <a:p>
            <a:pPr algn="ctr"/>
            <a:endParaRPr lang="nl-NL"/>
          </a:p>
        </p:txBody>
      </p:sp>
      <p:sp>
        <p:nvSpPr>
          <p:cNvPr id="3" name="Rechthoek 7"/>
          <p:cNvSpPr/>
          <p:nvPr userDrawn="1"/>
        </p:nvSpPr>
        <p:spPr>
          <a:xfrm>
            <a:off x="0" y="0"/>
            <a:ext cx="12192000" cy="1439056"/>
          </a:xfrm>
          <a:prstGeom prst="rect">
            <a:avLst/>
          </a:prstGeom>
          <a:solidFill>
            <a:srgbClr val="093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b="0" i="0" dirty="0">
              <a:solidFill>
                <a:schemeClr val="accent1">
                  <a:lumMod val="50000"/>
                </a:schemeClr>
              </a:solidFill>
              <a:latin typeface="Verdana Standaard" charset="0"/>
            </a:endParaRPr>
          </a:p>
        </p:txBody>
      </p:sp>
      <p:sp>
        <p:nvSpPr>
          <p:cNvPr id="5" name="Tijdelijke aanduiding voor tekst 17"/>
          <p:cNvSpPr>
            <a:spLocks noGrp="1"/>
          </p:cNvSpPr>
          <p:nvPr>
            <p:ph type="body" sz="quarter" idx="11" hasCustomPrompt="1"/>
          </p:nvPr>
        </p:nvSpPr>
        <p:spPr>
          <a:xfrm>
            <a:off x="939800" y="445746"/>
            <a:ext cx="10896600" cy="993310"/>
          </a:xfrm>
          <a:prstGeom prst="rect">
            <a:avLst/>
          </a:prstGeom>
        </p:spPr>
        <p:txBody>
          <a:bodyPr/>
          <a:lstStyle>
            <a:lvl1pPr marL="0" indent="0">
              <a:buNone/>
              <a:defRPr sz="3600" b="0">
                <a:solidFill>
                  <a:schemeClr val="bg1"/>
                </a:solidFill>
                <a:latin typeface="Verdana"/>
                <a:cs typeface="Verdana"/>
              </a:defRPr>
            </a:lvl1pPr>
            <a:lvl2pPr>
              <a:defRPr sz="3600" b="1">
                <a:solidFill>
                  <a:schemeClr val="bg1"/>
                </a:solidFill>
              </a:defRPr>
            </a:lvl2pPr>
            <a:lvl3pPr>
              <a:defRPr sz="3600" b="1">
                <a:solidFill>
                  <a:schemeClr val="bg1"/>
                </a:solidFill>
              </a:defRPr>
            </a:lvl3pPr>
            <a:lvl4pPr>
              <a:defRPr sz="3600" b="1">
                <a:solidFill>
                  <a:schemeClr val="bg1"/>
                </a:solidFill>
              </a:defRPr>
            </a:lvl4pPr>
            <a:lvl5pPr>
              <a:defRPr sz="3600" b="1">
                <a:solidFill>
                  <a:schemeClr val="bg1"/>
                </a:solidFill>
              </a:defRPr>
            </a:lvl5pPr>
          </a:lstStyle>
          <a:p>
            <a:pPr lvl="0"/>
            <a:r>
              <a:rPr lang="nl-NL" dirty="0" err="1"/>
              <a:t>Heading</a:t>
            </a:r>
            <a:endParaRPr lang="nl-NL" dirty="0"/>
          </a:p>
        </p:txBody>
      </p:sp>
      <p:sp>
        <p:nvSpPr>
          <p:cNvPr id="7" name="Text Placeholder 6"/>
          <p:cNvSpPr>
            <a:spLocks noGrp="1"/>
          </p:cNvSpPr>
          <p:nvPr>
            <p:ph type="body" sz="quarter" idx="12"/>
          </p:nvPr>
        </p:nvSpPr>
        <p:spPr>
          <a:xfrm>
            <a:off x="939800" y="1765300"/>
            <a:ext cx="10896600" cy="3614738"/>
          </a:xfrm>
          <a:prstGeom prst="rect">
            <a:avLst/>
          </a:prstGeom>
        </p:spPr>
        <p:txBody>
          <a:bodyPr/>
          <a:lstStyle>
            <a:lvl1pPr>
              <a:defRPr lang="en-US" sz="2800" b="0" i="0" kern="1200" dirty="0" smtClean="0">
                <a:solidFill>
                  <a:srgbClr val="093B37"/>
                </a:solidFill>
                <a:latin typeface="Verdana"/>
                <a:ea typeface="+mn-ea"/>
                <a:cs typeface="Verdana"/>
              </a:defRPr>
            </a:lvl1pPr>
            <a:lvl2pPr>
              <a:defRPr lang="en-US" sz="2800" b="0" i="0" kern="1200" dirty="0" smtClean="0">
                <a:solidFill>
                  <a:srgbClr val="093B37"/>
                </a:solidFill>
                <a:latin typeface="Verdana"/>
                <a:ea typeface="+mn-ea"/>
                <a:cs typeface="Verdana"/>
              </a:defRPr>
            </a:lvl2pPr>
            <a:lvl3pPr>
              <a:defRPr lang="en-US" sz="2800" b="0" i="0" kern="1200" dirty="0" smtClean="0">
                <a:solidFill>
                  <a:srgbClr val="093B37"/>
                </a:solidFill>
                <a:latin typeface="Verdana"/>
                <a:ea typeface="+mn-ea"/>
                <a:cs typeface="Verdana"/>
              </a:defRPr>
            </a:lvl3pPr>
            <a:lvl4pPr>
              <a:defRPr lang="en-US" sz="2800" b="0" i="0" kern="1200" dirty="0" smtClean="0">
                <a:solidFill>
                  <a:srgbClr val="093B37"/>
                </a:solidFill>
                <a:latin typeface="Verdana"/>
                <a:ea typeface="+mn-ea"/>
                <a:cs typeface="Verdana"/>
              </a:defRPr>
            </a:lvl4pPr>
            <a:lvl5pPr>
              <a:defRPr lang="en-GB" sz="2800" b="0" i="0" kern="1200" dirty="0">
                <a:solidFill>
                  <a:srgbClr val="093B37"/>
                </a:solidFill>
                <a:latin typeface="Verdana"/>
                <a:ea typeface="+mn-ea"/>
                <a:cs typeface="Verdan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713377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uble heading with object slide">
    <p:spTree>
      <p:nvGrpSpPr>
        <p:cNvPr id="1" name=""/>
        <p:cNvGrpSpPr/>
        <p:nvPr/>
      </p:nvGrpSpPr>
      <p:grpSpPr>
        <a:xfrm>
          <a:off x="0" y="0"/>
          <a:ext cx="0" cy="0"/>
          <a:chOff x="0" y="0"/>
          <a:chExt cx="0" cy="0"/>
        </a:xfrm>
      </p:grpSpPr>
      <p:sp>
        <p:nvSpPr>
          <p:cNvPr id="8" name="Rechthoek 6"/>
          <p:cNvSpPr/>
          <p:nvPr userDrawn="1"/>
        </p:nvSpPr>
        <p:spPr>
          <a:xfrm>
            <a:off x="0" y="1566647"/>
            <a:ext cx="12192001" cy="4430116"/>
          </a:xfrm>
          <a:prstGeom prst="rect">
            <a:avLst/>
          </a:prstGeom>
          <a:solidFill>
            <a:srgbClr val="C1E3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nl-NL"/>
            </a:defPPr>
            <a:lvl1pPr marL="0" algn="l" defTabSz="950336" rtl="0" eaLnBrk="1" latinLnBrk="0" hangingPunct="1">
              <a:defRPr sz="1871" kern="1200">
                <a:solidFill>
                  <a:schemeClr val="lt1"/>
                </a:solidFill>
                <a:latin typeface="+mn-lt"/>
                <a:ea typeface="+mn-ea"/>
                <a:cs typeface="+mn-cs"/>
              </a:defRPr>
            </a:lvl1pPr>
            <a:lvl2pPr marL="475168" algn="l" defTabSz="950336" rtl="0" eaLnBrk="1" latinLnBrk="0" hangingPunct="1">
              <a:defRPr sz="1871" kern="1200">
                <a:solidFill>
                  <a:schemeClr val="lt1"/>
                </a:solidFill>
                <a:latin typeface="+mn-lt"/>
                <a:ea typeface="+mn-ea"/>
                <a:cs typeface="+mn-cs"/>
              </a:defRPr>
            </a:lvl2pPr>
            <a:lvl3pPr marL="950336" algn="l" defTabSz="950336" rtl="0" eaLnBrk="1" latinLnBrk="0" hangingPunct="1">
              <a:defRPr sz="1871" kern="1200">
                <a:solidFill>
                  <a:schemeClr val="lt1"/>
                </a:solidFill>
                <a:latin typeface="+mn-lt"/>
                <a:ea typeface="+mn-ea"/>
                <a:cs typeface="+mn-cs"/>
              </a:defRPr>
            </a:lvl3pPr>
            <a:lvl4pPr marL="1425504" algn="l" defTabSz="950336" rtl="0" eaLnBrk="1" latinLnBrk="0" hangingPunct="1">
              <a:defRPr sz="1871" kern="1200">
                <a:solidFill>
                  <a:schemeClr val="lt1"/>
                </a:solidFill>
                <a:latin typeface="+mn-lt"/>
                <a:ea typeface="+mn-ea"/>
                <a:cs typeface="+mn-cs"/>
              </a:defRPr>
            </a:lvl4pPr>
            <a:lvl5pPr marL="1900672" algn="l" defTabSz="950336" rtl="0" eaLnBrk="1" latinLnBrk="0" hangingPunct="1">
              <a:defRPr sz="1871" kern="1200">
                <a:solidFill>
                  <a:schemeClr val="lt1"/>
                </a:solidFill>
                <a:latin typeface="+mn-lt"/>
                <a:ea typeface="+mn-ea"/>
                <a:cs typeface="+mn-cs"/>
              </a:defRPr>
            </a:lvl5pPr>
            <a:lvl6pPr marL="2375840" algn="l" defTabSz="950336" rtl="0" eaLnBrk="1" latinLnBrk="0" hangingPunct="1">
              <a:defRPr sz="1871" kern="1200">
                <a:solidFill>
                  <a:schemeClr val="lt1"/>
                </a:solidFill>
                <a:latin typeface="+mn-lt"/>
                <a:ea typeface="+mn-ea"/>
                <a:cs typeface="+mn-cs"/>
              </a:defRPr>
            </a:lvl6pPr>
            <a:lvl7pPr marL="2851008" algn="l" defTabSz="950336" rtl="0" eaLnBrk="1" latinLnBrk="0" hangingPunct="1">
              <a:defRPr sz="1871" kern="1200">
                <a:solidFill>
                  <a:schemeClr val="lt1"/>
                </a:solidFill>
                <a:latin typeface="+mn-lt"/>
                <a:ea typeface="+mn-ea"/>
                <a:cs typeface="+mn-cs"/>
              </a:defRPr>
            </a:lvl7pPr>
            <a:lvl8pPr marL="3326176" algn="l" defTabSz="950336" rtl="0" eaLnBrk="1" latinLnBrk="0" hangingPunct="1">
              <a:defRPr sz="1871" kern="1200">
                <a:solidFill>
                  <a:schemeClr val="lt1"/>
                </a:solidFill>
                <a:latin typeface="+mn-lt"/>
                <a:ea typeface="+mn-ea"/>
                <a:cs typeface="+mn-cs"/>
              </a:defRPr>
            </a:lvl8pPr>
            <a:lvl9pPr marL="3801344" algn="l" defTabSz="950336" rtl="0" eaLnBrk="1" latinLnBrk="0" hangingPunct="1">
              <a:defRPr sz="1871" kern="1200">
                <a:solidFill>
                  <a:schemeClr val="lt1"/>
                </a:solidFill>
                <a:latin typeface="+mn-lt"/>
                <a:ea typeface="+mn-ea"/>
                <a:cs typeface="+mn-cs"/>
              </a:defRPr>
            </a:lvl9pPr>
          </a:lstStyle>
          <a:p>
            <a:pPr algn="ctr"/>
            <a:endParaRPr lang="nl-NL"/>
          </a:p>
        </p:txBody>
      </p:sp>
      <p:sp>
        <p:nvSpPr>
          <p:cNvPr id="7" name="Rechthoek 6"/>
          <p:cNvSpPr/>
          <p:nvPr userDrawn="1"/>
        </p:nvSpPr>
        <p:spPr>
          <a:xfrm>
            <a:off x="-3" y="0"/>
            <a:ext cx="12192003" cy="1439056"/>
          </a:xfrm>
          <a:prstGeom prst="rect">
            <a:avLst/>
          </a:prstGeom>
          <a:solidFill>
            <a:srgbClr val="093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b="0" i="0" dirty="0">
              <a:solidFill>
                <a:schemeClr val="accent1">
                  <a:lumMod val="50000"/>
                </a:schemeClr>
              </a:solidFill>
              <a:latin typeface="Verdana Standaard" charset="0"/>
            </a:endParaRPr>
          </a:p>
        </p:txBody>
      </p:sp>
      <p:sp>
        <p:nvSpPr>
          <p:cNvPr id="3" name="Tijdelijke aanduiding voor afbeelding 2"/>
          <p:cNvSpPr>
            <a:spLocks noGrp="1"/>
          </p:cNvSpPr>
          <p:nvPr>
            <p:ph type="pic" sz="quarter" idx="10" hasCustomPrompt="1"/>
          </p:nvPr>
        </p:nvSpPr>
        <p:spPr>
          <a:xfrm>
            <a:off x="0" y="2514600"/>
            <a:ext cx="12192000" cy="3475038"/>
          </a:xfrm>
          <a:prstGeom prst="rect">
            <a:avLst/>
          </a:prstGeom>
        </p:spPr>
        <p:txBody>
          <a:bodyPr anchor="ctr"/>
          <a:lstStyle>
            <a:lvl1pPr marL="0" indent="0" algn="ctr">
              <a:buNone/>
              <a:defRPr sz="1800" i="0"/>
            </a:lvl1pPr>
          </a:lstStyle>
          <a:p>
            <a:r>
              <a:rPr lang="nl-NL" dirty="0"/>
              <a:t>Image</a:t>
            </a:r>
          </a:p>
        </p:txBody>
      </p:sp>
      <p:sp>
        <p:nvSpPr>
          <p:cNvPr id="23" name="Tijdelijke aanduiding voor tekst 22"/>
          <p:cNvSpPr>
            <a:spLocks noGrp="1"/>
          </p:cNvSpPr>
          <p:nvPr>
            <p:ph type="body" sz="quarter" idx="16" hasCustomPrompt="1"/>
          </p:nvPr>
        </p:nvSpPr>
        <p:spPr>
          <a:xfrm>
            <a:off x="939800" y="1562100"/>
            <a:ext cx="11252200" cy="952500"/>
          </a:xfrm>
          <a:prstGeom prst="rect">
            <a:avLst/>
          </a:prstGeom>
        </p:spPr>
        <p:txBody>
          <a:bodyPr anchor="ctr"/>
          <a:lstStyle>
            <a:lvl1pPr marL="0" indent="0">
              <a:buNone/>
              <a:defRPr sz="2400">
                <a:solidFill>
                  <a:srgbClr val="093B37"/>
                </a:solidFill>
                <a:latin typeface="Verdana"/>
                <a:cs typeface="Verdana"/>
              </a:defRPr>
            </a:lvl1pPr>
            <a:lvl3pPr marL="914400" indent="0" algn="l">
              <a:buNone/>
              <a:defRPr sz="2400">
                <a:solidFill>
                  <a:srgbClr val="093B37"/>
                </a:solidFill>
              </a:defRPr>
            </a:lvl3pPr>
          </a:lstStyle>
          <a:p>
            <a:pPr lvl="0"/>
            <a:r>
              <a:rPr lang="nl-NL" dirty="0"/>
              <a:t>Heading2</a:t>
            </a:r>
          </a:p>
        </p:txBody>
      </p:sp>
      <p:sp>
        <p:nvSpPr>
          <p:cNvPr id="24" name="Tijdelijke aanduiding voor tekst 17"/>
          <p:cNvSpPr>
            <a:spLocks noGrp="1"/>
          </p:cNvSpPr>
          <p:nvPr>
            <p:ph type="body" sz="quarter" idx="11" hasCustomPrompt="1"/>
          </p:nvPr>
        </p:nvSpPr>
        <p:spPr>
          <a:xfrm>
            <a:off x="939800" y="445746"/>
            <a:ext cx="10896600" cy="993310"/>
          </a:xfrm>
          <a:prstGeom prst="rect">
            <a:avLst/>
          </a:prstGeom>
        </p:spPr>
        <p:txBody>
          <a:bodyPr/>
          <a:lstStyle>
            <a:lvl1pPr marL="0" indent="0">
              <a:buNone/>
              <a:defRPr sz="3600" b="0">
                <a:solidFill>
                  <a:schemeClr val="bg1"/>
                </a:solidFill>
                <a:latin typeface="Verdana"/>
                <a:cs typeface="Verdana"/>
              </a:defRPr>
            </a:lvl1pPr>
            <a:lvl2pPr>
              <a:defRPr sz="3600" b="1">
                <a:solidFill>
                  <a:schemeClr val="bg1"/>
                </a:solidFill>
              </a:defRPr>
            </a:lvl2pPr>
            <a:lvl3pPr>
              <a:defRPr sz="3600" b="1">
                <a:solidFill>
                  <a:schemeClr val="bg1"/>
                </a:solidFill>
              </a:defRPr>
            </a:lvl3pPr>
            <a:lvl4pPr>
              <a:defRPr sz="3600" b="1">
                <a:solidFill>
                  <a:schemeClr val="bg1"/>
                </a:solidFill>
              </a:defRPr>
            </a:lvl4pPr>
            <a:lvl5pPr>
              <a:defRPr sz="3600" b="1">
                <a:solidFill>
                  <a:schemeClr val="bg1"/>
                </a:solidFill>
              </a:defRPr>
            </a:lvl5pPr>
          </a:lstStyle>
          <a:p>
            <a:pPr lvl="0"/>
            <a:r>
              <a:rPr lang="nl-NL" dirty="0" err="1"/>
              <a:t>Heading</a:t>
            </a:r>
            <a:endParaRPr lang="nl-NL" dirty="0"/>
          </a:p>
        </p:txBody>
      </p:sp>
    </p:spTree>
    <p:extLst>
      <p:ext uri="{BB962C8B-B14F-4D97-AF65-F5344CB8AC3E}">
        <p14:creationId xmlns:p14="http://schemas.microsoft.com/office/powerpoint/2010/main" val="213951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ingle image slide">
    <p:spTree>
      <p:nvGrpSpPr>
        <p:cNvPr id="1" name=""/>
        <p:cNvGrpSpPr/>
        <p:nvPr/>
      </p:nvGrpSpPr>
      <p:grpSpPr>
        <a:xfrm>
          <a:off x="0" y="0"/>
          <a:ext cx="0" cy="0"/>
          <a:chOff x="0" y="0"/>
          <a:chExt cx="0" cy="0"/>
        </a:xfrm>
      </p:grpSpPr>
      <p:sp>
        <p:nvSpPr>
          <p:cNvPr id="3" name="Tijdelijke aanduiding voor afbeelding 2"/>
          <p:cNvSpPr>
            <a:spLocks noGrp="1"/>
          </p:cNvSpPr>
          <p:nvPr>
            <p:ph type="pic" sz="quarter" idx="10" hasCustomPrompt="1"/>
          </p:nvPr>
        </p:nvSpPr>
        <p:spPr>
          <a:xfrm>
            <a:off x="0" y="0"/>
            <a:ext cx="12192000" cy="5989638"/>
          </a:xfrm>
          <a:prstGeom prst="rect">
            <a:avLst/>
          </a:prstGeom>
        </p:spPr>
        <p:txBody>
          <a:bodyPr anchor="ctr"/>
          <a:lstStyle>
            <a:lvl1pPr marL="0" indent="0" algn="ctr">
              <a:buNone/>
              <a:defRPr sz="1800">
                <a:latin typeface="Verdana"/>
                <a:cs typeface="Verdana"/>
              </a:defRPr>
            </a:lvl1pPr>
          </a:lstStyle>
          <a:p>
            <a:r>
              <a:rPr lang="nl-NL" dirty="0"/>
              <a:t>Image</a:t>
            </a:r>
          </a:p>
        </p:txBody>
      </p:sp>
    </p:spTree>
    <p:extLst>
      <p:ext uri="{BB962C8B-B14F-4D97-AF65-F5344CB8AC3E}">
        <p14:creationId xmlns:p14="http://schemas.microsoft.com/office/powerpoint/2010/main" val="999890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slide">
    <p:spTree>
      <p:nvGrpSpPr>
        <p:cNvPr id="1" name=""/>
        <p:cNvGrpSpPr/>
        <p:nvPr/>
      </p:nvGrpSpPr>
      <p:grpSpPr>
        <a:xfrm>
          <a:off x="0" y="0"/>
          <a:ext cx="0" cy="0"/>
          <a:chOff x="0" y="0"/>
          <a:chExt cx="0" cy="0"/>
        </a:xfrm>
      </p:grpSpPr>
      <p:sp>
        <p:nvSpPr>
          <p:cNvPr id="8" name="Rechthoek 7"/>
          <p:cNvSpPr/>
          <p:nvPr userDrawn="1"/>
        </p:nvSpPr>
        <p:spPr>
          <a:xfrm>
            <a:off x="0" y="0"/>
            <a:ext cx="12192000" cy="1439056"/>
          </a:xfrm>
          <a:prstGeom prst="rect">
            <a:avLst/>
          </a:prstGeom>
          <a:solidFill>
            <a:srgbClr val="093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b="0" i="0" dirty="0">
              <a:solidFill>
                <a:schemeClr val="accent1">
                  <a:lumMod val="50000"/>
                </a:schemeClr>
              </a:solidFill>
              <a:latin typeface="Verdana Standaard" charset="0"/>
            </a:endParaRPr>
          </a:p>
        </p:txBody>
      </p:sp>
      <p:sp>
        <p:nvSpPr>
          <p:cNvPr id="3" name="Tijdelijke aanduiding voor afbeelding 2"/>
          <p:cNvSpPr>
            <a:spLocks noGrp="1"/>
          </p:cNvSpPr>
          <p:nvPr>
            <p:ph type="pic" sz="quarter" idx="10" hasCustomPrompt="1"/>
          </p:nvPr>
        </p:nvSpPr>
        <p:spPr>
          <a:xfrm>
            <a:off x="0" y="1552352"/>
            <a:ext cx="12192000" cy="4437286"/>
          </a:xfrm>
          <a:prstGeom prst="rect">
            <a:avLst/>
          </a:prstGeom>
        </p:spPr>
        <p:txBody>
          <a:bodyPr anchor="ctr"/>
          <a:lstStyle>
            <a:lvl1pPr marL="0" indent="0" algn="ctr">
              <a:buNone/>
              <a:defRPr sz="1800"/>
            </a:lvl1pPr>
          </a:lstStyle>
          <a:p>
            <a:r>
              <a:rPr lang="nl-NL" dirty="0"/>
              <a:t>Image</a:t>
            </a:r>
          </a:p>
        </p:txBody>
      </p:sp>
      <p:sp>
        <p:nvSpPr>
          <p:cNvPr id="14" name="Tijdelijke aanduiding voor tekst 17"/>
          <p:cNvSpPr>
            <a:spLocks noGrp="1"/>
          </p:cNvSpPr>
          <p:nvPr>
            <p:ph type="body" sz="quarter" idx="11" hasCustomPrompt="1"/>
          </p:nvPr>
        </p:nvSpPr>
        <p:spPr>
          <a:xfrm>
            <a:off x="939800" y="445746"/>
            <a:ext cx="10896600" cy="993310"/>
          </a:xfrm>
          <a:prstGeom prst="rect">
            <a:avLst/>
          </a:prstGeom>
        </p:spPr>
        <p:txBody>
          <a:bodyPr/>
          <a:lstStyle>
            <a:lvl1pPr marL="0" indent="0">
              <a:buNone/>
              <a:defRPr sz="3600" b="0">
                <a:solidFill>
                  <a:schemeClr val="bg1"/>
                </a:solidFill>
                <a:latin typeface="Verdana"/>
                <a:cs typeface="Verdana"/>
              </a:defRPr>
            </a:lvl1pPr>
            <a:lvl2pPr>
              <a:defRPr sz="3600" b="1">
                <a:solidFill>
                  <a:schemeClr val="bg1"/>
                </a:solidFill>
              </a:defRPr>
            </a:lvl2pPr>
            <a:lvl3pPr>
              <a:defRPr sz="3600" b="1">
                <a:solidFill>
                  <a:schemeClr val="bg1"/>
                </a:solidFill>
              </a:defRPr>
            </a:lvl3pPr>
            <a:lvl4pPr>
              <a:defRPr sz="3600" b="1">
                <a:solidFill>
                  <a:schemeClr val="bg1"/>
                </a:solidFill>
              </a:defRPr>
            </a:lvl4pPr>
            <a:lvl5pPr>
              <a:defRPr sz="3600" b="1">
                <a:solidFill>
                  <a:schemeClr val="bg1"/>
                </a:solidFill>
              </a:defRPr>
            </a:lvl5pPr>
          </a:lstStyle>
          <a:p>
            <a:pPr lvl="0"/>
            <a:r>
              <a:rPr lang="nl-NL" dirty="0" err="1"/>
              <a:t>Heading</a:t>
            </a:r>
            <a:endParaRPr lang="nl-NL" dirty="0"/>
          </a:p>
        </p:txBody>
      </p:sp>
    </p:spTree>
    <p:extLst>
      <p:ext uri="{BB962C8B-B14F-4D97-AF65-F5344CB8AC3E}">
        <p14:creationId xmlns:p14="http://schemas.microsoft.com/office/powerpoint/2010/main" val="1107843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s with image slide">
    <p:spTree>
      <p:nvGrpSpPr>
        <p:cNvPr id="1" name=""/>
        <p:cNvGrpSpPr/>
        <p:nvPr/>
      </p:nvGrpSpPr>
      <p:grpSpPr>
        <a:xfrm>
          <a:off x="0" y="0"/>
          <a:ext cx="0" cy="0"/>
          <a:chOff x="0" y="0"/>
          <a:chExt cx="0" cy="0"/>
        </a:xfrm>
      </p:grpSpPr>
      <p:sp>
        <p:nvSpPr>
          <p:cNvPr id="8" name="Rechthoek 2"/>
          <p:cNvSpPr/>
          <p:nvPr userDrawn="1"/>
        </p:nvSpPr>
        <p:spPr>
          <a:xfrm>
            <a:off x="0" y="0"/>
            <a:ext cx="6297612" cy="2025214"/>
          </a:xfrm>
          <a:prstGeom prst="rect">
            <a:avLst/>
          </a:prstGeom>
          <a:solidFill>
            <a:srgbClr val="093B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b="0" i="0" dirty="0">
              <a:solidFill>
                <a:schemeClr val="accent1">
                  <a:lumMod val="50000"/>
                </a:schemeClr>
              </a:solidFill>
              <a:latin typeface="Verdana Standaard" charset="0"/>
            </a:endParaRPr>
          </a:p>
        </p:txBody>
      </p:sp>
      <p:sp>
        <p:nvSpPr>
          <p:cNvPr id="9" name="Rechthoek 8"/>
          <p:cNvSpPr/>
          <p:nvPr userDrawn="1"/>
        </p:nvSpPr>
        <p:spPr>
          <a:xfrm>
            <a:off x="0" y="2115454"/>
            <a:ext cx="6297612" cy="3874184"/>
          </a:xfrm>
          <a:prstGeom prst="rect">
            <a:avLst/>
          </a:prstGeom>
          <a:solidFill>
            <a:srgbClr val="C1E3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b="0" i="0" dirty="0">
              <a:latin typeface="Verdana Standaard" charset="0"/>
            </a:endParaRPr>
          </a:p>
        </p:txBody>
      </p:sp>
      <p:sp>
        <p:nvSpPr>
          <p:cNvPr id="16" name="Tijdelijke aanduiding voor afbeelding 15"/>
          <p:cNvSpPr>
            <a:spLocks noGrp="1"/>
          </p:cNvSpPr>
          <p:nvPr>
            <p:ph type="pic" sz="quarter" idx="10" hasCustomPrompt="1"/>
          </p:nvPr>
        </p:nvSpPr>
        <p:spPr>
          <a:xfrm>
            <a:off x="6415397" y="0"/>
            <a:ext cx="5776603" cy="5989638"/>
          </a:xfrm>
          <a:prstGeom prst="rect">
            <a:avLst/>
          </a:prstGeom>
        </p:spPr>
        <p:txBody>
          <a:bodyPr anchor="ctr"/>
          <a:lstStyle>
            <a:lvl1pPr marL="0" indent="0" algn="ctr">
              <a:buNone/>
              <a:defRPr sz="1800">
                <a:latin typeface="Verdana"/>
                <a:cs typeface="Verdana"/>
              </a:defRPr>
            </a:lvl1pPr>
          </a:lstStyle>
          <a:p>
            <a:r>
              <a:rPr lang="nl-NL" dirty="0"/>
              <a:t>Image</a:t>
            </a:r>
          </a:p>
        </p:txBody>
      </p:sp>
      <p:sp>
        <p:nvSpPr>
          <p:cNvPr id="26" name="Tijdelijke aanduiding voor tekst 25"/>
          <p:cNvSpPr>
            <a:spLocks noGrp="1"/>
          </p:cNvSpPr>
          <p:nvPr>
            <p:ph type="body" sz="quarter" idx="13" hasCustomPrompt="1"/>
          </p:nvPr>
        </p:nvSpPr>
        <p:spPr>
          <a:xfrm>
            <a:off x="729507" y="2433638"/>
            <a:ext cx="5296644" cy="3522662"/>
          </a:xfrm>
          <a:prstGeom prst="rect">
            <a:avLst/>
          </a:prstGeom>
        </p:spPr>
        <p:txBody>
          <a:bodyPr/>
          <a:lstStyle>
            <a:lvl1pPr marL="457200" indent="-457200">
              <a:buFont typeface="Arial" charset="0"/>
              <a:buChar char="•"/>
              <a:defRPr>
                <a:solidFill>
                  <a:srgbClr val="093B37"/>
                </a:solidFill>
                <a:latin typeface="Verdana"/>
                <a:cs typeface="Verdana"/>
              </a:defRPr>
            </a:lvl1pPr>
          </a:lstStyle>
          <a:p>
            <a:pPr lvl="0"/>
            <a:r>
              <a:rPr lang="nl-NL" dirty="0" err="1"/>
              <a:t>Text</a:t>
            </a:r>
            <a:endParaRPr lang="nl-NL" dirty="0"/>
          </a:p>
          <a:p>
            <a:pPr lvl="0"/>
            <a:r>
              <a:rPr lang="nl-NL" dirty="0" err="1"/>
              <a:t>Text</a:t>
            </a:r>
            <a:endParaRPr lang="nl-NL" dirty="0"/>
          </a:p>
        </p:txBody>
      </p:sp>
      <p:sp>
        <p:nvSpPr>
          <p:cNvPr id="27" name="Tijdelijke aanduiding voor tekst 17"/>
          <p:cNvSpPr>
            <a:spLocks noGrp="1"/>
          </p:cNvSpPr>
          <p:nvPr>
            <p:ph type="body" sz="quarter" idx="14" hasCustomPrompt="1"/>
          </p:nvPr>
        </p:nvSpPr>
        <p:spPr>
          <a:xfrm>
            <a:off x="939800" y="445746"/>
            <a:ext cx="5357809" cy="1579468"/>
          </a:xfrm>
          <a:prstGeom prst="rect">
            <a:avLst/>
          </a:prstGeom>
        </p:spPr>
        <p:txBody>
          <a:bodyPr/>
          <a:lstStyle>
            <a:lvl1pPr marL="0" indent="0">
              <a:buNone/>
              <a:defRPr sz="3600" b="0">
                <a:solidFill>
                  <a:schemeClr val="bg1"/>
                </a:solidFill>
                <a:latin typeface="Verdana"/>
                <a:cs typeface="Verdana"/>
              </a:defRPr>
            </a:lvl1pPr>
            <a:lvl2pPr>
              <a:defRPr sz="3600" b="1">
                <a:solidFill>
                  <a:schemeClr val="bg1"/>
                </a:solidFill>
              </a:defRPr>
            </a:lvl2pPr>
            <a:lvl3pPr>
              <a:defRPr sz="3600" b="1">
                <a:solidFill>
                  <a:schemeClr val="bg1"/>
                </a:solidFill>
              </a:defRPr>
            </a:lvl3pPr>
            <a:lvl4pPr>
              <a:defRPr sz="3600" b="1">
                <a:solidFill>
                  <a:schemeClr val="bg1"/>
                </a:solidFill>
              </a:defRPr>
            </a:lvl4pPr>
            <a:lvl5pPr>
              <a:defRPr sz="3600" b="1">
                <a:solidFill>
                  <a:schemeClr val="bg1"/>
                </a:solidFill>
              </a:defRPr>
            </a:lvl5pPr>
          </a:lstStyle>
          <a:p>
            <a:pPr lvl="0"/>
            <a:r>
              <a:rPr lang="nl-NL" dirty="0" err="1"/>
              <a:t>Heading</a:t>
            </a:r>
            <a:endParaRPr lang="nl-NL" dirty="0"/>
          </a:p>
        </p:txBody>
      </p:sp>
    </p:spTree>
    <p:extLst>
      <p:ext uri="{BB962C8B-B14F-4D97-AF65-F5344CB8AC3E}">
        <p14:creationId xmlns:p14="http://schemas.microsoft.com/office/powerpoint/2010/main" val="11529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with heading left slide">
    <p:spTree>
      <p:nvGrpSpPr>
        <p:cNvPr id="1" name=""/>
        <p:cNvGrpSpPr/>
        <p:nvPr/>
      </p:nvGrpSpPr>
      <p:grpSpPr>
        <a:xfrm>
          <a:off x="0" y="0"/>
          <a:ext cx="0" cy="0"/>
          <a:chOff x="0" y="0"/>
          <a:chExt cx="0" cy="0"/>
        </a:xfrm>
      </p:grpSpPr>
      <p:sp>
        <p:nvSpPr>
          <p:cNvPr id="8" name="Rechthoek 2"/>
          <p:cNvSpPr/>
          <p:nvPr userDrawn="1"/>
        </p:nvSpPr>
        <p:spPr>
          <a:xfrm>
            <a:off x="-9524" y="0"/>
            <a:ext cx="4176000" cy="5989638"/>
          </a:xfrm>
          <a:prstGeom prst="rect">
            <a:avLst/>
          </a:prstGeom>
          <a:solidFill>
            <a:srgbClr val="093B37"/>
          </a:solidFill>
          <a:ln>
            <a:noFill/>
          </a:ln>
        </p:spPr>
        <p:style>
          <a:lnRef idx="2">
            <a:schemeClr val="accent1">
              <a:shade val="50000"/>
            </a:schemeClr>
          </a:lnRef>
          <a:fillRef idx="1">
            <a:schemeClr val="accent1"/>
          </a:fillRef>
          <a:effectRef idx="0">
            <a:schemeClr val="accent1"/>
          </a:effectRef>
          <a:fontRef idx="minor">
            <a:schemeClr val="lt1"/>
          </a:fontRef>
        </p:style>
        <p:txBody>
          <a:bodyPr lIns="91356" tIns="45677" rIns="91356" bIns="45677" rtlCol="0" anchor="ctr"/>
          <a:lstStyle/>
          <a:p>
            <a:pPr fontAlgn="base">
              <a:lnSpc>
                <a:spcPct val="95000"/>
              </a:lnSpc>
              <a:spcBef>
                <a:spcPct val="20000"/>
              </a:spcBef>
              <a:spcAft>
                <a:spcPct val="20000"/>
              </a:spcAft>
              <a:buClr>
                <a:srgbClr val="0F3277"/>
              </a:buClr>
              <a:buSzPct val="115000"/>
            </a:pPr>
            <a:endParaRPr lang="en-US" b="0" i="0" dirty="0">
              <a:solidFill>
                <a:srgbClr val="FFFFFF"/>
              </a:solidFill>
              <a:latin typeface="Verdana Standaard" charset="0"/>
            </a:endParaRPr>
          </a:p>
        </p:txBody>
      </p:sp>
      <p:sp>
        <p:nvSpPr>
          <p:cNvPr id="6" name="Tijdelijke aanduiding voor tekst 20"/>
          <p:cNvSpPr>
            <a:spLocks noGrp="1"/>
          </p:cNvSpPr>
          <p:nvPr>
            <p:ph type="body" sz="quarter" idx="15" hasCustomPrompt="1"/>
          </p:nvPr>
        </p:nvSpPr>
        <p:spPr>
          <a:xfrm>
            <a:off x="939800" y="558799"/>
            <a:ext cx="3226676" cy="1993901"/>
          </a:xfrm>
          <a:prstGeom prst="rect">
            <a:avLst/>
          </a:prstGeom>
        </p:spPr>
        <p:txBody>
          <a:bodyPr anchor="t"/>
          <a:lstStyle>
            <a:lvl1pPr marL="0" indent="0">
              <a:buFont typeface="Arial" charset="0"/>
              <a:buNone/>
              <a:defRPr sz="3600">
                <a:solidFill>
                  <a:schemeClr val="bg1"/>
                </a:solidFill>
                <a:latin typeface="Verdana"/>
                <a:cs typeface="Verdana"/>
              </a:defRPr>
            </a:lvl1pPr>
            <a:lvl3pPr marL="914400" indent="0" algn="l">
              <a:buNone/>
              <a:defRPr sz="3600">
                <a:solidFill>
                  <a:schemeClr val="bg1"/>
                </a:solidFill>
              </a:defRPr>
            </a:lvl3pPr>
          </a:lstStyle>
          <a:p>
            <a:pPr lvl="0"/>
            <a:r>
              <a:rPr lang="nl-NL" dirty="0" err="1"/>
              <a:t>Heading</a:t>
            </a:r>
            <a:endParaRPr lang="nl-NL" dirty="0"/>
          </a:p>
        </p:txBody>
      </p:sp>
      <p:sp>
        <p:nvSpPr>
          <p:cNvPr id="7" name="Tijdelijke aanduiding voor afbeelding 15"/>
          <p:cNvSpPr>
            <a:spLocks noGrp="1"/>
          </p:cNvSpPr>
          <p:nvPr>
            <p:ph type="pic" sz="quarter" idx="10" hasCustomPrompt="1"/>
          </p:nvPr>
        </p:nvSpPr>
        <p:spPr>
          <a:xfrm>
            <a:off x="4249736" y="0"/>
            <a:ext cx="7942263" cy="5989638"/>
          </a:xfrm>
          <a:prstGeom prst="rect">
            <a:avLst/>
          </a:prstGeom>
        </p:spPr>
        <p:txBody>
          <a:bodyPr anchor="ctr"/>
          <a:lstStyle>
            <a:lvl1pPr marL="0" indent="0" algn="ctr">
              <a:buNone/>
              <a:defRPr sz="1800">
                <a:latin typeface="Verdana"/>
                <a:cs typeface="Verdana"/>
              </a:defRPr>
            </a:lvl1pPr>
          </a:lstStyle>
          <a:p>
            <a:r>
              <a:rPr lang="nl-NL" dirty="0"/>
              <a:t>Image</a:t>
            </a:r>
          </a:p>
        </p:txBody>
      </p:sp>
    </p:spTree>
    <p:extLst>
      <p:ext uri="{BB962C8B-B14F-4D97-AF65-F5344CB8AC3E}">
        <p14:creationId xmlns:p14="http://schemas.microsoft.com/office/powerpoint/2010/main" val="509753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with title slide">
    <p:spTree>
      <p:nvGrpSpPr>
        <p:cNvPr id="1" name=""/>
        <p:cNvGrpSpPr/>
        <p:nvPr/>
      </p:nvGrpSpPr>
      <p:grpSpPr>
        <a:xfrm>
          <a:off x="0" y="0"/>
          <a:ext cx="0" cy="0"/>
          <a:chOff x="0" y="0"/>
          <a:chExt cx="0" cy="0"/>
        </a:xfrm>
      </p:grpSpPr>
      <p:sp>
        <p:nvSpPr>
          <p:cNvPr id="10" name="Rechthoek 2"/>
          <p:cNvSpPr/>
          <p:nvPr userDrawn="1"/>
        </p:nvSpPr>
        <p:spPr>
          <a:xfrm>
            <a:off x="17" y="0"/>
            <a:ext cx="12191983" cy="3149600"/>
          </a:xfrm>
          <a:prstGeom prst="rect">
            <a:avLst/>
          </a:prstGeom>
          <a:solidFill>
            <a:srgbClr val="093B37"/>
          </a:solidFill>
          <a:ln>
            <a:noFill/>
          </a:ln>
        </p:spPr>
        <p:style>
          <a:lnRef idx="2">
            <a:schemeClr val="accent1">
              <a:shade val="50000"/>
            </a:schemeClr>
          </a:lnRef>
          <a:fillRef idx="1">
            <a:schemeClr val="accent1"/>
          </a:fillRef>
          <a:effectRef idx="0">
            <a:schemeClr val="accent1"/>
          </a:effectRef>
          <a:fontRef idx="minor">
            <a:schemeClr val="lt1"/>
          </a:fontRef>
        </p:style>
        <p:txBody>
          <a:bodyPr lIns="91356" tIns="45677" rIns="91356" bIns="45677" rtlCol="0" anchor="ctr"/>
          <a:lstStyle/>
          <a:p>
            <a:pPr fontAlgn="base">
              <a:lnSpc>
                <a:spcPct val="95000"/>
              </a:lnSpc>
              <a:spcBef>
                <a:spcPct val="20000"/>
              </a:spcBef>
              <a:spcAft>
                <a:spcPct val="20000"/>
              </a:spcAft>
              <a:buClr>
                <a:srgbClr val="0F3277"/>
              </a:buClr>
              <a:buSzPct val="115000"/>
            </a:pPr>
            <a:endParaRPr lang="en-US" b="0" i="0" dirty="0">
              <a:solidFill>
                <a:srgbClr val="FFFFFF"/>
              </a:solidFill>
              <a:latin typeface="Verdana Standaard" charset="0"/>
            </a:endParaRPr>
          </a:p>
        </p:txBody>
      </p:sp>
      <p:sp>
        <p:nvSpPr>
          <p:cNvPr id="15" name="Tijdelijke aanduiding voor afbeelding 2"/>
          <p:cNvSpPr>
            <a:spLocks noGrp="1"/>
          </p:cNvSpPr>
          <p:nvPr>
            <p:ph type="pic" idx="13" hasCustomPrompt="1"/>
          </p:nvPr>
        </p:nvSpPr>
        <p:spPr>
          <a:xfrm>
            <a:off x="0" y="3149600"/>
            <a:ext cx="12192000" cy="2840038"/>
          </a:xfrm>
          <a:prstGeom prst="rect">
            <a:avLst/>
          </a:prstGeom>
        </p:spPr>
        <p:txBody>
          <a:bodyPr anchor="ctr"/>
          <a:lstStyle>
            <a:lvl1pPr marL="0" indent="0" algn="ctr">
              <a:buNone/>
              <a:defRPr sz="1800">
                <a:latin typeface="Verdana"/>
                <a:cs typeface="Verdana"/>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dirty="0"/>
              <a:t>Image</a:t>
            </a:r>
          </a:p>
        </p:txBody>
      </p:sp>
      <p:sp>
        <p:nvSpPr>
          <p:cNvPr id="6" name="Tijdelijke aanduiding voor tekst 20"/>
          <p:cNvSpPr>
            <a:spLocks noGrp="1"/>
          </p:cNvSpPr>
          <p:nvPr>
            <p:ph type="body" sz="quarter" idx="15" hasCustomPrompt="1"/>
          </p:nvPr>
        </p:nvSpPr>
        <p:spPr>
          <a:xfrm>
            <a:off x="965200" y="1990725"/>
            <a:ext cx="11226800" cy="1438275"/>
          </a:xfrm>
          <a:prstGeom prst="rect">
            <a:avLst/>
          </a:prstGeom>
        </p:spPr>
        <p:txBody>
          <a:bodyPr anchor="ctr"/>
          <a:lstStyle>
            <a:lvl1pPr marL="0" indent="0" algn="l">
              <a:buFont typeface="Arial" charset="0"/>
              <a:buNone/>
              <a:defRPr sz="9600" b="1">
                <a:solidFill>
                  <a:schemeClr val="bg1"/>
                </a:solidFill>
                <a:latin typeface="Verdana"/>
                <a:cs typeface="Verdana"/>
              </a:defRPr>
            </a:lvl1pPr>
            <a:lvl3pPr marL="914400" indent="0" algn="l">
              <a:buNone/>
              <a:defRPr sz="3600">
                <a:solidFill>
                  <a:schemeClr val="bg1"/>
                </a:solidFill>
              </a:defRPr>
            </a:lvl3pPr>
          </a:lstStyle>
          <a:p>
            <a:pPr lvl="0"/>
            <a:r>
              <a:rPr lang="nl-NL" dirty="0" err="1"/>
              <a:t>Heading</a:t>
            </a:r>
            <a:endParaRPr lang="nl-NL" dirty="0"/>
          </a:p>
        </p:txBody>
      </p:sp>
    </p:spTree>
    <p:extLst>
      <p:ext uri="{BB962C8B-B14F-4D97-AF65-F5344CB8AC3E}">
        <p14:creationId xmlns:p14="http://schemas.microsoft.com/office/powerpoint/2010/main" val="846720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descr="EC-JRC-logo_horizontal_EN_pos_transparent-background.png"/>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9586451" y="6059233"/>
            <a:ext cx="2463229" cy="720080"/>
          </a:xfrm>
          <a:prstGeom prst="rect">
            <a:avLst/>
          </a:prstGeom>
        </p:spPr>
      </p:pic>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67" r:id="rId3"/>
    <p:sldLayoutId id="2147483650" r:id="rId4"/>
    <p:sldLayoutId id="2147483651" r:id="rId5"/>
    <p:sldLayoutId id="2147483652" r:id="rId6"/>
    <p:sldLayoutId id="2147483656" r:id="rId7"/>
    <p:sldLayoutId id="2147483657" r:id="rId8"/>
    <p:sldLayoutId id="2147483653" r:id="rId9"/>
    <p:sldLayoutId id="2147483666" r:id="rId10"/>
    <p:sldLayoutId id="2147483654" r:id="rId11"/>
    <p:sldLayoutId id="2147483655" r:id="rId12"/>
    <p:sldLayoutId id="2147483668" r:id="rId13"/>
    <p:sldLayoutId id="2147483669" r:id="rId14"/>
  </p:sldLayoutIdLst>
  <p:txStyles>
    <p:titleStyle>
      <a:lvl1pPr algn="ctr" defTabSz="914400" rtl="0" eaLnBrk="1" latinLnBrk="0" hangingPunct="1">
        <a:lnSpc>
          <a:spcPct val="90000"/>
        </a:lnSpc>
        <a:spcBef>
          <a:spcPct val="0"/>
        </a:spcBef>
        <a:buNone/>
        <a:defRPr sz="3600" b="1" kern="1200">
          <a:solidFill>
            <a:schemeClr val="bg1"/>
          </a:solidFill>
          <a:latin typeface="Verdana" charset="0"/>
          <a:ea typeface="Verdana" charset="0"/>
          <a:cs typeface="Verdana" charset="0"/>
        </a:defRPr>
      </a:lvl1pPr>
    </p:titleStyle>
    <p:bodyStyle>
      <a:lvl1pPr marL="228600" indent="-228600" algn="l" defTabSz="914400" rtl="0" eaLnBrk="1" latinLnBrk="0" hangingPunct="1">
        <a:lnSpc>
          <a:spcPct val="90000"/>
        </a:lnSpc>
        <a:spcBef>
          <a:spcPts val="1000"/>
        </a:spcBef>
        <a:buFont typeface="Arial"/>
        <a:buChar char="•"/>
        <a:defRPr sz="2800" b="0" i="0" kern="1200">
          <a:solidFill>
            <a:schemeClr val="tx1"/>
          </a:solidFill>
          <a:latin typeface="Verdana Standaard" charset="0"/>
          <a:ea typeface="+mn-ea"/>
          <a:cs typeface="+mn-cs"/>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Verdana Standaard" charset="0"/>
          <a:ea typeface="+mn-ea"/>
          <a:cs typeface="+mn-cs"/>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Verdana Standaard" charset="0"/>
          <a:ea typeface="+mn-ea"/>
          <a:cs typeface="+mn-cs"/>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Verdana Standaard" charset="0"/>
          <a:ea typeface="+mn-ea"/>
          <a:cs typeface="+mn-cs"/>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Verdana Standaard"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696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19258" y="173859"/>
            <a:ext cx="6404249" cy="5874401"/>
          </a:xfrm>
          <a:prstGeom prst="rect">
            <a:avLst/>
          </a:prstGeom>
        </p:spPr>
      </p:pic>
      <p:grpSp>
        <p:nvGrpSpPr>
          <p:cNvPr id="8" name="Group 7"/>
          <p:cNvGrpSpPr/>
          <p:nvPr/>
        </p:nvGrpSpPr>
        <p:grpSpPr>
          <a:xfrm>
            <a:off x="4737253" y="1929529"/>
            <a:ext cx="6447871" cy="1816206"/>
            <a:chOff x="4527933" y="1676141"/>
            <a:chExt cx="6447871" cy="1816206"/>
          </a:xfrm>
        </p:grpSpPr>
        <p:sp>
          <p:nvSpPr>
            <p:cNvPr id="4" name="TextBox 3"/>
            <p:cNvSpPr txBox="1"/>
            <p:nvPr/>
          </p:nvSpPr>
          <p:spPr>
            <a:xfrm>
              <a:off x="8405870" y="1676141"/>
              <a:ext cx="2569934" cy="369332"/>
            </a:xfrm>
            <a:prstGeom prst="rect">
              <a:avLst/>
            </a:prstGeom>
            <a:noFill/>
            <a:ln>
              <a:solidFill>
                <a:srgbClr val="FF0000"/>
              </a:solidFill>
              <a:prstDash val="sysDash"/>
            </a:ln>
          </p:spPr>
          <p:txBody>
            <a:bodyPr wrap="none" rtlCol="0">
              <a:spAutoFit/>
            </a:bodyPr>
            <a:lstStyle/>
            <a:p>
              <a:r>
                <a:rPr lang="en-US" dirty="0" smtClean="0"/>
                <a:t>Demand files (*.csv files)</a:t>
              </a:r>
            </a:p>
          </p:txBody>
        </p:sp>
        <p:cxnSp>
          <p:nvCxnSpPr>
            <p:cNvPr id="7" name="Straight Arrow Connector 6"/>
            <p:cNvCxnSpPr>
              <a:stCxn id="4" idx="1"/>
            </p:cNvCxnSpPr>
            <p:nvPr/>
          </p:nvCxnSpPr>
          <p:spPr>
            <a:xfrm flipH="1">
              <a:off x="4527933" y="1860807"/>
              <a:ext cx="3877937" cy="16315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2" name="Picture 1"/>
          <p:cNvPicPr>
            <a:picLocks noChangeAspect="1"/>
          </p:cNvPicPr>
          <p:nvPr/>
        </p:nvPicPr>
        <p:blipFill>
          <a:blip r:embed="rId3"/>
          <a:stretch>
            <a:fillRect/>
          </a:stretch>
        </p:blipFill>
        <p:spPr>
          <a:xfrm>
            <a:off x="6832958" y="3165858"/>
            <a:ext cx="1533525" cy="1190625"/>
          </a:xfrm>
          <a:prstGeom prst="rect">
            <a:avLst/>
          </a:prstGeom>
          <a:ln>
            <a:noFill/>
          </a:ln>
          <a:effectLst>
            <a:outerShdw blurRad="292100" dist="139700" dir="2700000" algn="tl" rotWithShape="0">
              <a:srgbClr val="333333">
                <a:alpha val="65000"/>
              </a:srgbClr>
            </a:outerShdw>
          </a:effectLst>
        </p:spPr>
      </p:pic>
      <p:cxnSp>
        <p:nvCxnSpPr>
          <p:cNvPr id="6" name="Straight Connector 5"/>
          <p:cNvCxnSpPr/>
          <p:nvPr/>
        </p:nvCxnSpPr>
        <p:spPr>
          <a:xfrm>
            <a:off x="4905375" y="3745735"/>
            <a:ext cx="195738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389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82687" y="55084"/>
            <a:ext cx="1422184" cy="646331"/>
          </a:xfrm>
          <a:prstGeom prst="rect">
            <a:avLst/>
          </a:prstGeom>
          <a:noFill/>
        </p:spPr>
        <p:txBody>
          <a:bodyPr wrap="none" rtlCol="0">
            <a:spAutoFit/>
          </a:bodyPr>
          <a:lstStyle/>
          <a:p>
            <a:r>
              <a:rPr lang="en-US" dirty="0" smtClean="0"/>
              <a:t>Demand files</a:t>
            </a:r>
          </a:p>
          <a:p>
            <a:endParaRPr lang="en-US" dirty="0"/>
          </a:p>
        </p:txBody>
      </p:sp>
      <p:pic>
        <p:nvPicPr>
          <p:cNvPr id="3" name="Picture 2"/>
          <p:cNvPicPr>
            <a:picLocks noChangeAspect="1"/>
          </p:cNvPicPr>
          <p:nvPr/>
        </p:nvPicPr>
        <p:blipFill>
          <a:blip r:embed="rId3"/>
          <a:stretch>
            <a:fillRect/>
          </a:stretch>
        </p:blipFill>
        <p:spPr>
          <a:xfrm>
            <a:off x="592544" y="477401"/>
            <a:ext cx="11153775" cy="5591175"/>
          </a:xfrm>
          <a:prstGeom prst="rect">
            <a:avLst/>
          </a:prstGeom>
        </p:spPr>
      </p:pic>
      <p:grpSp>
        <p:nvGrpSpPr>
          <p:cNvPr id="13" name="Group 12"/>
          <p:cNvGrpSpPr/>
          <p:nvPr/>
        </p:nvGrpSpPr>
        <p:grpSpPr>
          <a:xfrm>
            <a:off x="598712" y="1460474"/>
            <a:ext cx="10309127" cy="1749030"/>
            <a:chOff x="598712" y="1460474"/>
            <a:chExt cx="10309127" cy="1749030"/>
          </a:xfrm>
        </p:grpSpPr>
        <p:grpSp>
          <p:nvGrpSpPr>
            <p:cNvPr id="7" name="Group 6"/>
            <p:cNvGrpSpPr/>
            <p:nvPr/>
          </p:nvGrpSpPr>
          <p:grpSpPr>
            <a:xfrm flipH="1">
              <a:off x="598712" y="1460474"/>
              <a:ext cx="3902632" cy="1667190"/>
              <a:chOff x="-1974192" y="1253592"/>
              <a:chExt cx="5334559" cy="1394559"/>
            </a:xfrm>
          </p:grpSpPr>
          <p:sp>
            <p:nvSpPr>
              <p:cNvPr id="8" name="TextBox 7"/>
              <p:cNvSpPr txBox="1"/>
              <p:nvPr/>
            </p:nvSpPr>
            <p:spPr>
              <a:xfrm>
                <a:off x="1276131" y="1253592"/>
                <a:ext cx="2084236" cy="540638"/>
              </a:xfrm>
              <a:prstGeom prst="rect">
                <a:avLst/>
              </a:prstGeom>
              <a:solidFill>
                <a:srgbClr val="7030A0"/>
              </a:solidFill>
              <a:ln>
                <a:solidFill>
                  <a:srgbClr val="FF0000"/>
                </a:solidFill>
                <a:prstDash val="sysDash"/>
              </a:ln>
            </p:spPr>
            <p:txBody>
              <a:bodyPr wrap="none" rtlCol="0">
                <a:spAutoFit/>
              </a:bodyPr>
              <a:lstStyle/>
              <a:p>
                <a:r>
                  <a:rPr lang="en-US" dirty="0" smtClean="0">
                    <a:solidFill>
                      <a:schemeClr val="bg1"/>
                    </a:solidFill>
                  </a:rPr>
                  <a:t>Industrial land</a:t>
                </a:r>
              </a:p>
              <a:p>
                <a:r>
                  <a:rPr lang="en-US" dirty="0" smtClean="0">
                    <a:solidFill>
                      <a:schemeClr val="bg1"/>
                    </a:solidFill>
                  </a:rPr>
                  <a:t>(N2)</a:t>
                </a:r>
              </a:p>
            </p:txBody>
          </p:sp>
          <p:cxnSp>
            <p:nvCxnSpPr>
              <p:cNvPr id="9" name="Straight Arrow Connector 8"/>
              <p:cNvCxnSpPr>
                <a:stCxn id="8" idx="1"/>
              </p:cNvCxnSpPr>
              <p:nvPr/>
            </p:nvCxnSpPr>
            <p:spPr>
              <a:xfrm flipH="1">
                <a:off x="-1974192" y="1523912"/>
                <a:ext cx="3250323" cy="11242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Rectangle 11"/>
            <p:cNvSpPr/>
            <p:nvPr/>
          </p:nvSpPr>
          <p:spPr>
            <a:xfrm>
              <a:off x="8241757" y="3057958"/>
              <a:ext cx="2666082" cy="151546"/>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p:cNvGrpSpPr/>
          <p:nvPr/>
        </p:nvGrpSpPr>
        <p:grpSpPr>
          <a:xfrm>
            <a:off x="233992" y="3209503"/>
            <a:ext cx="10639656" cy="2640453"/>
            <a:chOff x="233992" y="3209503"/>
            <a:chExt cx="10639656" cy="2640453"/>
          </a:xfrm>
        </p:grpSpPr>
        <p:grpSp>
          <p:nvGrpSpPr>
            <p:cNvPr id="25" name="Group 24"/>
            <p:cNvGrpSpPr/>
            <p:nvPr/>
          </p:nvGrpSpPr>
          <p:grpSpPr>
            <a:xfrm>
              <a:off x="233992" y="3209503"/>
              <a:ext cx="10639656" cy="1200330"/>
              <a:chOff x="233992" y="2363891"/>
              <a:chExt cx="10639656" cy="1200330"/>
            </a:xfrm>
          </p:grpSpPr>
          <p:grpSp>
            <p:nvGrpSpPr>
              <p:cNvPr id="26" name="Group 25"/>
              <p:cNvGrpSpPr/>
              <p:nvPr/>
            </p:nvGrpSpPr>
            <p:grpSpPr>
              <a:xfrm flipH="1">
                <a:off x="233992" y="2363891"/>
                <a:ext cx="4267352" cy="1200330"/>
                <a:chOff x="-1974191" y="2009276"/>
                <a:chExt cx="5833099" cy="1004044"/>
              </a:xfrm>
            </p:grpSpPr>
            <p:sp>
              <p:nvSpPr>
                <p:cNvPr id="28" name="TextBox 27"/>
                <p:cNvSpPr txBox="1"/>
                <p:nvPr/>
              </p:nvSpPr>
              <p:spPr>
                <a:xfrm>
                  <a:off x="700103" y="2009276"/>
                  <a:ext cx="3158805" cy="1004044"/>
                </a:xfrm>
                <a:prstGeom prst="rect">
                  <a:avLst/>
                </a:prstGeom>
                <a:solidFill>
                  <a:schemeClr val="accent6">
                    <a:lumMod val="50000"/>
                  </a:schemeClr>
                </a:solidFill>
                <a:ln>
                  <a:solidFill>
                    <a:srgbClr val="FF0000"/>
                  </a:solidFill>
                  <a:prstDash val="sysDash"/>
                </a:ln>
              </p:spPr>
              <p:txBody>
                <a:bodyPr wrap="square" rtlCol="0">
                  <a:spAutoFit/>
                </a:bodyPr>
                <a:lstStyle/>
                <a:p>
                  <a:r>
                    <a:rPr lang="en-US" dirty="0" smtClean="0">
                      <a:solidFill>
                        <a:schemeClr val="bg1"/>
                      </a:solidFill>
                    </a:rPr>
                    <a:t>Forest land: demand for </a:t>
                  </a:r>
                  <a:r>
                    <a:rPr lang="en-US" dirty="0">
                      <a:solidFill>
                        <a:schemeClr val="bg1"/>
                      </a:solidFill>
                    </a:rPr>
                    <a:t>‘mature</a:t>
                  </a:r>
                  <a:r>
                    <a:rPr lang="en-US" dirty="0" smtClean="0">
                      <a:solidFill>
                        <a:schemeClr val="bg1"/>
                      </a:solidFill>
                    </a:rPr>
                    <a:t>’</a:t>
                  </a:r>
                  <a:r>
                    <a:rPr lang="en-US" dirty="0">
                      <a:solidFill>
                        <a:schemeClr val="bg1"/>
                      </a:solidFill>
                    </a:rPr>
                    <a:t> </a:t>
                  </a:r>
                  <a:r>
                    <a:rPr lang="en-US" dirty="0" smtClean="0">
                      <a:solidFill>
                        <a:schemeClr val="bg1"/>
                      </a:solidFill>
                    </a:rPr>
                    <a:t> and</a:t>
                  </a:r>
                  <a:endParaRPr lang="en-US" dirty="0">
                    <a:solidFill>
                      <a:schemeClr val="bg1"/>
                    </a:solidFill>
                  </a:endParaRPr>
                </a:p>
                <a:p>
                  <a:r>
                    <a:rPr lang="en-US" dirty="0" smtClean="0">
                      <a:solidFill>
                        <a:schemeClr val="bg1"/>
                      </a:solidFill>
                    </a:rPr>
                    <a:t>‘young’ </a:t>
                  </a:r>
                </a:p>
                <a:p>
                  <a:r>
                    <a:rPr lang="en-US" dirty="0" smtClean="0">
                      <a:solidFill>
                        <a:schemeClr val="bg1"/>
                      </a:solidFill>
                    </a:rPr>
                    <a:t>(N0)</a:t>
                  </a:r>
                </a:p>
              </p:txBody>
            </p:sp>
            <p:cxnSp>
              <p:nvCxnSpPr>
                <p:cNvPr id="29" name="Straight Arrow Connector 28"/>
                <p:cNvCxnSpPr>
                  <a:stCxn id="28" idx="1"/>
                </p:cNvCxnSpPr>
                <p:nvPr/>
              </p:nvCxnSpPr>
              <p:spPr>
                <a:xfrm flipH="1" flipV="1">
                  <a:off x="-1974191" y="2456438"/>
                  <a:ext cx="2674294" cy="548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Rectangle 26"/>
              <p:cNvSpPr/>
              <p:nvPr/>
            </p:nvSpPr>
            <p:spPr>
              <a:xfrm>
                <a:off x="8207566" y="2842352"/>
                <a:ext cx="2666082" cy="242371"/>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2" name="Straight Arrow Connector 31"/>
            <p:cNvCxnSpPr/>
            <p:nvPr/>
          </p:nvCxnSpPr>
          <p:spPr>
            <a:xfrm>
              <a:off x="2544896" y="3809668"/>
              <a:ext cx="2108848" cy="19191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8207566" y="5607585"/>
              <a:ext cx="2666082" cy="242371"/>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p:cNvGrpSpPr/>
          <p:nvPr/>
        </p:nvGrpSpPr>
        <p:grpSpPr>
          <a:xfrm>
            <a:off x="233992" y="2473019"/>
            <a:ext cx="10793892" cy="3019931"/>
            <a:chOff x="233992" y="2473019"/>
            <a:chExt cx="10793892" cy="3019931"/>
          </a:xfrm>
        </p:grpSpPr>
        <p:cxnSp>
          <p:nvCxnSpPr>
            <p:cNvPr id="38" name="Straight Arrow Connector 37"/>
            <p:cNvCxnSpPr>
              <a:stCxn id="17" idx="1"/>
            </p:cNvCxnSpPr>
            <p:nvPr/>
          </p:nvCxnSpPr>
          <p:spPr>
            <a:xfrm>
              <a:off x="3657600" y="2796185"/>
              <a:ext cx="803412" cy="26461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233992" y="2473019"/>
              <a:ext cx="10793892" cy="3019931"/>
              <a:chOff x="233992" y="2473019"/>
              <a:chExt cx="10793892" cy="3019931"/>
            </a:xfrm>
          </p:grpSpPr>
          <p:grpSp>
            <p:nvGrpSpPr>
              <p:cNvPr id="37" name="Group 36"/>
              <p:cNvGrpSpPr/>
              <p:nvPr/>
            </p:nvGrpSpPr>
            <p:grpSpPr>
              <a:xfrm>
                <a:off x="233992" y="2473019"/>
                <a:ext cx="10793892" cy="1245437"/>
                <a:chOff x="233992" y="2473019"/>
                <a:chExt cx="10793892" cy="1245437"/>
              </a:xfrm>
            </p:grpSpPr>
            <p:grpSp>
              <p:nvGrpSpPr>
                <p:cNvPr id="14" name="Group 13"/>
                <p:cNvGrpSpPr/>
                <p:nvPr/>
              </p:nvGrpSpPr>
              <p:grpSpPr>
                <a:xfrm>
                  <a:off x="233992" y="2473019"/>
                  <a:ext cx="10793892" cy="1245437"/>
                  <a:chOff x="233992" y="1839286"/>
                  <a:chExt cx="10793892" cy="1245437"/>
                </a:xfrm>
              </p:grpSpPr>
              <p:grpSp>
                <p:nvGrpSpPr>
                  <p:cNvPr id="15" name="Group 14"/>
                  <p:cNvGrpSpPr/>
                  <p:nvPr/>
                </p:nvGrpSpPr>
                <p:grpSpPr>
                  <a:xfrm flipH="1">
                    <a:off x="233992" y="1839286"/>
                    <a:ext cx="4267351" cy="827309"/>
                    <a:chOff x="-1974190" y="1570459"/>
                    <a:chExt cx="5833098" cy="692022"/>
                  </a:xfrm>
                </p:grpSpPr>
                <p:sp>
                  <p:nvSpPr>
                    <p:cNvPr id="17" name="TextBox 16"/>
                    <p:cNvSpPr txBox="1"/>
                    <p:nvPr/>
                  </p:nvSpPr>
                  <p:spPr>
                    <a:xfrm>
                      <a:off x="-820867" y="1570459"/>
                      <a:ext cx="4679775" cy="540639"/>
                    </a:xfrm>
                    <a:prstGeom prst="rect">
                      <a:avLst/>
                    </a:prstGeom>
                    <a:solidFill>
                      <a:schemeClr val="accent4"/>
                    </a:solidFill>
                    <a:ln>
                      <a:solidFill>
                        <a:schemeClr val="accent2">
                          <a:lumMod val="60000"/>
                          <a:lumOff val="40000"/>
                        </a:schemeClr>
                      </a:solidFill>
                      <a:prstDash val="sysDash"/>
                    </a:ln>
                  </p:spPr>
                  <p:txBody>
                    <a:bodyPr wrap="square" rtlCol="0">
                      <a:spAutoFit/>
                    </a:bodyPr>
                    <a:lstStyle/>
                    <a:p>
                      <a:r>
                        <a:rPr lang="en-US" dirty="0" err="1" smtClean="0">
                          <a:solidFill>
                            <a:schemeClr val="bg1"/>
                          </a:solidFill>
                        </a:rPr>
                        <a:t>Agri</a:t>
                      </a:r>
                      <a:r>
                        <a:rPr lang="en-US" dirty="0" smtClean="0">
                          <a:solidFill>
                            <a:schemeClr val="bg1"/>
                          </a:solidFill>
                        </a:rPr>
                        <a:t> land: demand from CAPRI (N2)</a:t>
                      </a:r>
                    </a:p>
                  </p:txBody>
                </p:sp>
                <p:cxnSp>
                  <p:nvCxnSpPr>
                    <p:cNvPr id="18" name="Straight Arrow Connector 17"/>
                    <p:cNvCxnSpPr>
                      <a:stCxn id="17" idx="1"/>
                    </p:cNvCxnSpPr>
                    <p:nvPr/>
                  </p:nvCxnSpPr>
                  <p:spPr>
                    <a:xfrm flipH="1">
                      <a:off x="-1974190" y="1840779"/>
                      <a:ext cx="1153323" cy="4217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Rectangle 15"/>
                  <p:cNvSpPr/>
                  <p:nvPr/>
                </p:nvSpPr>
                <p:spPr>
                  <a:xfrm>
                    <a:off x="8207566" y="2575769"/>
                    <a:ext cx="2820318" cy="508954"/>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 name="Straight Arrow Connector 19"/>
                <p:cNvCxnSpPr>
                  <a:stCxn id="17" idx="1"/>
                </p:cNvCxnSpPr>
                <p:nvPr/>
              </p:nvCxnSpPr>
              <p:spPr>
                <a:xfrm>
                  <a:off x="3657600" y="2796185"/>
                  <a:ext cx="918166" cy="6799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1"/>
                </p:cNvCxnSpPr>
                <p:nvPr/>
              </p:nvCxnSpPr>
              <p:spPr>
                <a:xfrm>
                  <a:off x="3657600" y="2796185"/>
                  <a:ext cx="841966" cy="8010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1" name="Rectangle 40"/>
              <p:cNvSpPr/>
              <p:nvPr/>
            </p:nvSpPr>
            <p:spPr>
              <a:xfrm>
                <a:off x="8207566" y="5310130"/>
                <a:ext cx="2820318" cy="182820"/>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0" name="Group 49"/>
          <p:cNvGrpSpPr/>
          <p:nvPr/>
        </p:nvGrpSpPr>
        <p:grpSpPr>
          <a:xfrm>
            <a:off x="233992" y="735126"/>
            <a:ext cx="10639656" cy="2346583"/>
            <a:chOff x="233992" y="1744862"/>
            <a:chExt cx="10639656" cy="2346583"/>
          </a:xfrm>
        </p:grpSpPr>
        <p:grpSp>
          <p:nvGrpSpPr>
            <p:cNvPr id="51" name="Group 50"/>
            <p:cNvGrpSpPr/>
            <p:nvPr/>
          </p:nvGrpSpPr>
          <p:grpSpPr>
            <a:xfrm flipH="1">
              <a:off x="233992" y="1744862"/>
              <a:ext cx="4267352" cy="2245724"/>
              <a:chOff x="-1974192" y="1491475"/>
              <a:chExt cx="5833100" cy="1878488"/>
            </a:xfrm>
          </p:grpSpPr>
          <p:sp>
            <p:nvSpPr>
              <p:cNvPr id="53" name="TextBox 52"/>
              <p:cNvSpPr txBox="1"/>
              <p:nvPr/>
            </p:nvSpPr>
            <p:spPr>
              <a:xfrm>
                <a:off x="530089" y="1491475"/>
                <a:ext cx="3328819" cy="308936"/>
              </a:xfrm>
              <a:prstGeom prst="rect">
                <a:avLst/>
              </a:prstGeom>
              <a:solidFill>
                <a:srgbClr val="FF0000"/>
              </a:solidFill>
              <a:ln>
                <a:solidFill>
                  <a:srgbClr val="FF0000"/>
                </a:solidFill>
                <a:prstDash val="sysDash"/>
              </a:ln>
            </p:spPr>
            <p:txBody>
              <a:bodyPr wrap="none" rtlCol="0">
                <a:spAutoFit/>
              </a:bodyPr>
              <a:lstStyle/>
              <a:p>
                <a:r>
                  <a:rPr lang="en-US" dirty="0" smtClean="0">
                    <a:solidFill>
                      <a:schemeClr val="bg1"/>
                    </a:solidFill>
                  </a:rPr>
                  <a:t>Urban land: no demand</a:t>
                </a:r>
              </a:p>
            </p:txBody>
          </p:sp>
          <p:cxnSp>
            <p:nvCxnSpPr>
              <p:cNvPr id="54" name="Straight Arrow Connector 53"/>
              <p:cNvCxnSpPr>
                <a:stCxn id="53" idx="1"/>
              </p:cNvCxnSpPr>
              <p:nvPr/>
            </p:nvCxnSpPr>
            <p:spPr>
              <a:xfrm flipH="1">
                <a:off x="-1974192" y="1645943"/>
                <a:ext cx="2504281" cy="17240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52" name="Rectangle 51"/>
            <p:cNvSpPr/>
            <p:nvPr/>
          </p:nvSpPr>
          <p:spPr>
            <a:xfrm>
              <a:off x="8207566" y="3849074"/>
              <a:ext cx="2666082" cy="2423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4768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13"/>
                                        </p:tgtEl>
                                      </p:cBhvr>
                                    </p:animEffect>
                                    <p:set>
                                      <p:cBhvr>
                                        <p:cTn id="11" dur="1" fill="hold">
                                          <p:stCondLst>
                                            <p:cond delay="499"/>
                                          </p:stCondLst>
                                        </p:cTn>
                                        <p:tgtEl>
                                          <p:spTgt spid="13"/>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3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36"/>
                                        </p:tgtEl>
                                      </p:cBhvr>
                                    </p:animEffect>
                                    <p:set>
                                      <p:cBhvr>
                                        <p:cTn id="18" dur="1" fill="hold">
                                          <p:stCondLst>
                                            <p:cond delay="499"/>
                                          </p:stCondLst>
                                        </p:cTn>
                                        <p:tgtEl>
                                          <p:spTgt spid="36"/>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44"/>
                                        </p:tgtEl>
                                      </p:cBhvr>
                                    </p:animEffect>
                                    <p:set>
                                      <p:cBhvr>
                                        <p:cTn id="25" dur="1" fill="hold">
                                          <p:stCondLst>
                                            <p:cond delay="499"/>
                                          </p:stCondLst>
                                        </p:cTn>
                                        <p:tgtEl>
                                          <p:spTgt spid="44"/>
                                        </p:tgtEl>
                                        <p:attrNameLst>
                                          <p:attrName>style.visibility</p:attrName>
                                        </p:attrNameLst>
                                      </p:cBhvr>
                                      <p:to>
                                        <p:strVal val="hidden"/>
                                      </p:to>
                                    </p:set>
                                  </p:childTnLst>
                                </p:cTn>
                              </p:par>
                              <p:par>
                                <p:cTn id="26" presetID="1" presetClass="entr" presetSubtype="0" fill="hold" nodeType="withEffect">
                                  <p:stCondLst>
                                    <p:cond delay="0"/>
                                  </p:stCondLst>
                                  <p:childTnLst>
                                    <p:set>
                                      <p:cBhvr>
                                        <p:cTn id="27"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358804" y="23441"/>
            <a:ext cx="8926573" cy="6713192"/>
          </a:xfrm>
          <a:prstGeom prst="rect">
            <a:avLst/>
          </a:prstGeom>
        </p:spPr>
      </p:pic>
      <p:sp>
        <p:nvSpPr>
          <p:cNvPr id="16" name="Rectangle 15"/>
          <p:cNvSpPr/>
          <p:nvPr/>
        </p:nvSpPr>
        <p:spPr>
          <a:xfrm>
            <a:off x="10538983" y="23441"/>
            <a:ext cx="1653017" cy="369332"/>
          </a:xfrm>
          <a:prstGeom prst="rect">
            <a:avLst/>
          </a:prstGeom>
        </p:spPr>
        <p:txBody>
          <a:bodyPr wrap="none">
            <a:spAutoFit/>
          </a:bodyPr>
          <a:lstStyle/>
          <a:p>
            <a:r>
              <a:rPr lang="en-US" dirty="0" smtClean="0"/>
              <a:t>Model interface</a:t>
            </a:r>
            <a:endParaRPr lang="en-US" dirty="0"/>
          </a:p>
        </p:txBody>
      </p:sp>
      <p:sp>
        <p:nvSpPr>
          <p:cNvPr id="6" name="Text Box 103"/>
          <p:cNvSpPr txBox="1">
            <a:spLocks noChangeArrowheads="1"/>
          </p:cNvSpPr>
          <p:nvPr/>
        </p:nvSpPr>
        <p:spPr bwMode="auto">
          <a:xfrm>
            <a:off x="95374" y="2892388"/>
            <a:ext cx="2802061" cy="3810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just">
              <a:spcBef>
                <a:spcPts val="600"/>
              </a:spcBef>
              <a:spcAft>
                <a:spcPts val="600"/>
              </a:spcAft>
            </a:pPr>
            <a:r>
              <a:rPr lang="en-GB" sz="2400" dirty="0" smtClean="0">
                <a:effectLst/>
                <a:latin typeface="Verdana" panose="020B0604030504040204" pitchFamily="34" charset="0"/>
                <a:ea typeface="MS Mincho"/>
                <a:cs typeface="Times New Roman" panose="02020603050405020304" pitchFamily="18" charset="0"/>
              </a:rPr>
              <a:t>1) Tree structure</a:t>
            </a:r>
            <a:endParaRPr lang="en-US" sz="2400" dirty="0">
              <a:effectLst/>
              <a:latin typeface="Verdana" panose="020B0604030504040204" pitchFamily="34" charset="0"/>
              <a:ea typeface="MS Mincho"/>
              <a:cs typeface="Times New Roman" panose="02020603050405020304" pitchFamily="18" charset="0"/>
            </a:endParaRPr>
          </a:p>
        </p:txBody>
      </p:sp>
      <p:sp>
        <p:nvSpPr>
          <p:cNvPr id="7" name="Text Box 104"/>
          <p:cNvSpPr txBox="1">
            <a:spLocks noChangeArrowheads="1"/>
          </p:cNvSpPr>
          <p:nvPr/>
        </p:nvSpPr>
        <p:spPr bwMode="auto">
          <a:xfrm>
            <a:off x="3584210" y="1202216"/>
            <a:ext cx="2353881" cy="3810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just">
              <a:spcBef>
                <a:spcPts val="600"/>
              </a:spcBef>
              <a:spcAft>
                <a:spcPts val="600"/>
              </a:spcAft>
            </a:pPr>
            <a:r>
              <a:rPr lang="en-GB" sz="2400" dirty="0" smtClean="0">
                <a:effectLst/>
                <a:latin typeface="Verdana" panose="020B0604030504040204" pitchFamily="34" charset="0"/>
                <a:ea typeface="MS Mincho"/>
                <a:cs typeface="Times New Roman" panose="02020603050405020304" pitchFamily="18" charset="0"/>
              </a:rPr>
              <a:t>2) Data panel</a:t>
            </a:r>
            <a:endParaRPr lang="en-US" sz="2400" dirty="0">
              <a:effectLst/>
              <a:latin typeface="Verdana" panose="020B0604030504040204" pitchFamily="34" charset="0"/>
              <a:ea typeface="MS Mincho"/>
              <a:cs typeface="Times New Roman" panose="02020603050405020304" pitchFamily="18" charset="0"/>
            </a:endParaRPr>
          </a:p>
        </p:txBody>
      </p:sp>
      <p:sp>
        <p:nvSpPr>
          <p:cNvPr id="9" name="Text Box 105"/>
          <p:cNvSpPr txBox="1">
            <a:spLocks noChangeArrowheads="1"/>
          </p:cNvSpPr>
          <p:nvPr/>
        </p:nvSpPr>
        <p:spPr bwMode="auto">
          <a:xfrm>
            <a:off x="8911818" y="1612594"/>
            <a:ext cx="1719459" cy="97636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spcBef>
                <a:spcPts val="600"/>
              </a:spcBef>
              <a:spcAft>
                <a:spcPts val="600"/>
              </a:spcAft>
            </a:pPr>
            <a:r>
              <a:rPr lang="en-GB" sz="2400" dirty="0" smtClean="0">
                <a:effectLst/>
                <a:latin typeface="Verdana" panose="020B0604030504040204" pitchFamily="34" charset="0"/>
                <a:ea typeface="MS Mincho"/>
                <a:cs typeface="Times New Roman" panose="02020603050405020304" pitchFamily="18" charset="0"/>
              </a:rPr>
              <a:t>3) Details pages</a:t>
            </a:r>
            <a:endParaRPr lang="en-US" sz="2400" dirty="0">
              <a:effectLst/>
              <a:latin typeface="Verdana" panose="020B0604030504040204" pitchFamily="34" charset="0"/>
              <a:ea typeface="MS Mincho"/>
              <a:cs typeface="Times New Roman" panose="02020603050405020304" pitchFamily="18" charset="0"/>
            </a:endParaRPr>
          </a:p>
        </p:txBody>
      </p:sp>
      <p:sp>
        <p:nvSpPr>
          <p:cNvPr id="10" name="Text Box 106"/>
          <p:cNvSpPr txBox="1">
            <a:spLocks noChangeArrowheads="1"/>
          </p:cNvSpPr>
          <p:nvPr/>
        </p:nvSpPr>
        <p:spPr bwMode="auto">
          <a:xfrm>
            <a:off x="7363957" y="5485941"/>
            <a:ext cx="2405466" cy="84875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spcBef>
                <a:spcPts val="600"/>
              </a:spcBef>
              <a:spcAft>
                <a:spcPts val="600"/>
              </a:spcAft>
            </a:pPr>
            <a:r>
              <a:rPr lang="en-GB" sz="2400" dirty="0" smtClean="0">
                <a:effectLst/>
                <a:latin typeface="Verdana" panose="020B0604030504040204" pitchFamily="34" charset="0"/>
                <a:ea typeface="MS Mincho"/>
                <a:cs typeface="Times New Roman" panose="02020603050405020304" pitchFamily="18" charset="0"/>
              </a:rPr>
              <a:t>4) Progress messages </a:t>
            </a:r>
            <a:endParaRPr lang="en-US" sz="2400" dirty="0">
              <a:effectLst/>
              <a:latin typeface="Verdana" panose="020B0604030504040204" pitchFamily="34" charset="0"/>
              <a:ea typeface="MS Mincho"/>
              <a:cs typeface="Times New Roman" panose="02020603050405020304" pitchFamily="18" charset="0"/>
            </a:endParaRPr>
          </a:p>
        </p:txBody>
      </p:sp>
    </p:spTree>
    <p:extLst>
      <p:ext uri="{BB962C8B-B14F-4D97-AF65-F5344CB8AC3E}">
        <p14:creationId xmlns:p14="http://schemas.microsoft.com/office/powerpoint/2010/main" val="657137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9319" y="0"/>
            <a:ext cx="11722998" cy="5986923"/>
          </a:xfrm>
          <a:prstGeom prst="rect">
            <a:avLst/>
          </a:prstGeom>
        </p:spPr>
      </p:pic>
    </p:spTree>
    <p:extLst>
      <p:ext uri="{BB962C8B-B14F-4D97-AF65-F5344CB8AC3E}">
        <p14:creationId xmlns:p14="http://schemas.microsoft.com/office/powerpoint/2010/main" val="944325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fld id="{D633E0F2-A841-4A71-845D-DEF07949555F}" type="slidenum">
              <a:rPr lang="en-US" smtClean="0"/>
              <a:pPr>
                <a:defRPr/>
              </a:pPr>
              <a:t>14</a:t>
            </a:fld>
            <a:endParaRPr lang="en-US"/>
          </a:p>
        </p:txBody>
      </p:sp>
      <p:sp>
        <p:nvSpPr>
          <p:cNvPr id="6" name="Date Placeholder 5"/>
          <p:cNvSpPr>
            <a:spLocks noGrp="1"/>
          </p:cNvSpPr>
          <p:nvPr>
            <p:ph type="dt" sz="quarter" idx="11"/>
          </p:nvPr>
        </p:nvSpPr>
        <p:spPr/>
        <p:txBody>
          <a:bodyPr/>
          <a:lstStyle/>
          <a:p>
            <a:pPr>
              <a:defRPr/>
            </a:pPr>
            <a:fld id="{CCBB7F01-97D3-4C6C-B6D7-1EFE5E49B483}" type="datetime3">
              <a:rPr lang="en-US" smtClean="0"/>
              <a:pPr>
                <a:defRPr/>
              </a:pPr>
              <a:t>12 November 2018</a:t>
            </a:fld>
            <a:endParaRPr lang="en-US"/>
          </a:p>
        </p:txBody>
      </p:sp>
      <p:pic>
        <p:nvPicPr>
          <p:cNvPr id="16388"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98663" y="1076325"/>
            <a:ext cx="2457450"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TextBox 7"/>
          <p:cNvSpPr txBox="1">
            <a:spLocks noChangeArrowheads="1"/>
          </p:cNvSpPr>
          <p:nvPr/>
        </p:nvSpPr>
        <p:spPr bwMode="auto">
          <a:xfrm>
            <a:off x="1663701" y="-28575"/>
            <a:ext cx="29813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7600" b="1">
                <a:solidFill>
                  <a:srgbClr val="FFD624"/>
                </a:solidFill>
                <a:latin typeface="Verdana" panose="020B0604030504040204" pitchFamily="34" charset="0"/>
                <a:ea typeface="MS PGothic" panose="020B0600070205080204" pitchFamily="34" charset="-128"/>
              </a:defRPr>
            </a:lvl1pPr>
            <a:lvl2pPr marL="742950" indent="-285750">
              <a:defRPr sz="7600" b="1">
                <a:solidFill>
                  <a:srgbClr val="FFD624"/>
                </a:solidFill>
                <a:latin typeface="Verdana" panose="020B0604030504040204" pitchFamily="34" charset="0"/>
                <a:ea typeface="MS PGothic" panose="020B0600070205080204" pitchFamily="34" charset="-128"/>
              </a:defRPr>
            </a:lvl2pPr>
            <a:lvl3pPr marL="1143000" indent="-228600">
              <a:defRPr sz="7600" b="1">
                <a:solidFill>
                  <a:srgbClr val="FFD624"/>
                </a:solidFill>
                <a:latin typeface="Verdana" panose="020B0604030504040204" pitchFamily="34" charset="0"/>
                <a:ea typeface="MS PGothic" panose="020B0600070205080204" pitchFamily="34" charset="-128"/>
              </a:defRPr>
            </a:lvl3pPr>
            <a:lvl4pPr marL="1600200" indent="-228600">
              <a:defRPr sz="7600" b="1">
                <a:solidFill>
                  <a:srgbClr val="FFD624"/>
                </a:solidFill>
                <a:latin typeface="Verdana" panose="020B0604030504040204" pitchFamily="34" charset="0"/>
                <a:ea typeface="MS PGothic" panose="020B0600070205080204" pitchFamily="34" charset="-128"/>
              </a:defRPr>
            </a:lvl4pPr>
            <a:lvl5pPr marL="2057400" indent="-228600">
              <a:defRPr sz="7600" b="1">
                <a:solidFill>
                  <a:srgbClr val="FFD624"/>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7600" b="1">
                <a:solidFill>
                  <a:srgbClr val="FFD624"/>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7600" b="1">
                <a:solidFill>
                  <a:srgbClr val="FFD624"/>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7600" b="1">
                <a:solidFill>
                  <a:srgbClr val="FFD624"/>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7600" b="1">
                <a:solidFill>
                  <a:srgbClr val="FFD624"/>
                </a:solidFill>
                <a:latin typeface="Verdana" panose="020B0604030504040204" pitchFamily="34" charset="0"/>
                <a:ea typeface="MS PGothic" panose="020B0600070205080204" pitchFamily="34" charset="-128"/>
              </a:defRPr>
            </a:lvl9pPr>
          </a:lstStyle>
          <a:p>
            <a:r>
              <a:rPr lang="en-US" altLang="en-US" sz="3200" dirty="0"/>
              <a:t>Time steps </a:t>
            </a:r>
          </a:p>
          <a:p>
            <a:r>
              <a:rPr lang="en-US" altLang="en-US" sz="3200" dirty="0"/>
              <a:t>&amp; templates</a:t>
            </a:r>
          </a:p>
        </p:txBody>
      </p:sp>
      <p:sp>
        <p:nvSpPr>
          <p:cNvPr id="9" name="Rectangle 8"/>
          <p:cNvSpPr/>
          <p:nvPr/>
        </p:nvSpPr>
        <p:spPr bwMode="auto">
          <a:xfrm>
            <a:off x="2543176" y="2771776"/>
            <a:ext cx="1751013" cy="2314575"/>
          </a:xfrm>
          <a:prstGeom prst="rect">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pPr marL="3175">
              <a:defRPr/>
            </a:pPr>
            <a:endParaRPr lang="en-GB">
              <a:latin typeface="Verdana" charset="0"/>
              <a:ea typeface="ＭＳ Ｐゴシック" charset="0"/>
            </a:endParaRPr>
          </a:p>
        </p:txBody>
      </p:sp>
      <p:sp>
        <p:nvSpPr>
          <p:cNvPr id="10" name="Content Placeholder 3"/>
          <p:cNvSpPr>
            <a:spLocks noGrp="1"/>
          </p:cNvSpPr>
          <p:nvPr>
            <p:ph sz="half" idx="2"/>
          </p:nvPr>
        </p:nvSpPr>
        <p:spPr>
          <a:xfrm>
            <a:off x="5756276" y="1576388"/>
            <a:ext cx="4473575" cy="2741612"/>
          </a:xfrm>
          <a:solidFill>
            <a:schemeClr val="accent2"/>
          </a:solidFill>
          <a:ln>
            <a:solidFill>
              <a:srgbClr val="FF0000"/>
            </a:solidFill>
          </a:ln>
        </p:spPr>
        <p:txBody>
          <a:bodyPr/>
          <a:lstStyle/>
          <a:p>
            <a:pPr marL="0" indent="0">
              <a:defRPr/>
            </a:pPr>
            <a:endParaRPr lang="en-US" altLang="en-US" dirty="0" smtClean="0">
              <a:latin typeface="Verdana" panose="020B0604030504040204" pitchFamily="34" charset="0"/>
            </a:endParaRPr>
          </a:p>
          <a:p>
            <a:pPr marL="0" indent="0">
              <a:defRPr/>
            </a:pPr>
            <a:r>
              <a:rPr lang="en-US" altLang="en-US" dirty="0" smtClean="0">
                <a:latin typeface="Verdana" panose="020B0604030504040204" pitchFamily="34" charset="0"/>
              </a:rPr>
              <a:t>Result of “</a:t>
            </a:r>
            <a:r>
              <a:rPr lang="en-US" altLang="en-US" dirty="0" err="1" smtClean="0">
                <a:latin typeface="Verdana" panose="020B0604030504040204" pitchFamily="34" charset="0"/>
              </a:rPr>
              <a:t>metascripting</a:t>
            </a:r>
            <a:r>
              <a:rPr lang="en-US" altLang="en-US" dirty="0" smtClean="0">
                <a:latin typeface="Verdana" panose="020B0604030504040204" pitchFamily="34" charset="0"/>
              </a:rPr>
              <a:t>”, where each region and each time step has identical set of processing steps (templates).</a:t>
            </a:r>
          </a:p>
          <a:p>
            <a:pPr marL="0" indent="0">
              <a:defRPr/>
            </a:pPr>
            <a:r>
              <a:rPr lang="en-US" altLang="en-US" dirty="0" smtClean="0">
                <a:latin typeface="Verdana" panose="020B0604030504040204" pitchFamily="34" charset="0"/>
              </a:rPr>
              <a:t>Furthermore, the templates can be used for thematic classes as well (forest type, species, age or volume class..)</a:t>
            </a:r>
          </a:p>
        </p:txBody>
      </p:sp>
      <p:cxnSp>
        <p:nvCxnSpPr>
          <p:cNvPr id="12" name="Straight Connector 11"/>
          <p:cNvCxnSpPr/>
          <p:nvPr/>
        </p:nvCxnSpPr>
        <p:spPr bwMode="auto">
          <a:xfrm flipV="1">
            <a:off x="4294189" y="1576389"/>
            <a:ext cx="1462087" cy="1195387"/>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3" name="Straight Connector 12"/>
          <p:cNvCxnSpPr/>
          <p:nvPr/>
        </p:nvCxnSpPr>
        <p:spPr bwMode="auto">
          <a:xfrm flipV="1">
            <a:off x="4303713" y="4318000"/>
            <a:ext cx="1452562" cy="768350"/>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spTree>
    <p:extLst>
      <p:ext uri="{BB962C8B-B14F-4D97-AF65-F5344CB8AC3E}">
        <p14:creationId xmlns:p14="http://schemas.microsoft.com/office/powerpoint/2010/main" val="25738498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Priorities</a:t>
            </a:r>
            <a:endParaRPr lang="en-US" dirty="0"/>
          </a:p>
        </p:txBody>
      </p:sp>
      <p:sp>
        <p:nvSpPr>
          <p:cNvPr id="3" name="Text Placeholder 2"/>
          <p:cNvSpPr>
            <a:spLocks noGrp="1"/>
          </p:cNvSpPr>
          <p:nvPr>
            <p:ph type="body" sz="quarter" idx="12"/>
          </p:nvPr>
        </p:nvSpPr>
        <p:spPr>
          <a:xfrm>
            <a:off x="939800" y="1765299"/>
            <a:ext cx="10896600" cy="4194825"/>
          </a:xfrm>
        </p:spPr>
        <p:txBody>
          <a:bodyPr/>
          <a:lstStyle/>
          <a:p>
            <a:r>
              <a:rPr lang="en-US" dirty="0" smtClean="0"/>
              <a:t>Improve </a:t>
            </a:r>
            <a:r>
              <a:rPr lang="en-US" b="1" u="sng" dirty="0" smtClean="0"/>
              <a:t>forests</a:t>
            </a:r>
            <a:r>
              <a:rPr lang="en-US" dirty="0" smtClean="0"/>
              <a:t> in the model</a:t>
            </a:r>
          </a:p>
          <a:p>
            <a:pPr lvl="1"/>
            <a:r>
              <a:rPr lang="en-US" sz="2400" dirty="0" smtClean="0"/>
              <a:t>allocation: use output from FUSION (CBM/GFTM) </a:t>
            </a:r>
          </a:p>
          <a:p>
            <a:pPr lvl="1"/>
            <a:r>
              <a:rPr lang="en-US" sz="2400" dirty="0" smtClean="0"/>
              <a:t>demand: G4M in LTS?</a:t>
            </a:r>
          </a:p>
          <a:p>
            <a:r>
              <a:rPr lang="en-US" dirty="0" smtClean="0"/>
              <a:t>Improve </a:t>
            </a:r>
            <a:r>
              <a:rPr lang="en-US" b="1" u="sng" dirty="0" smtClean="0"/>
              <a:t>agricultural</a:t>
            </a:r>
            <a:r>
              <a:rPr lang="en-US" dirty="0" smtClean="0"/>
              <a:t> land in the model</a:t>
            </a:r>
          </a:p>
          <a:p>
            <a:pPr lvl="1"/>
            <a:r>
              <a:rPr lang="en-US" sz="2400" dirty="0" smtClean="0"/>
              <a:t>allocation &amp; demand: </a:t>
            </a:r>
            <a:r>
              <a:rPr lang="en-US" sz="2400" dirty="0" err="1" smtClean="0"/>
              <a:t>capdis</a:t>
            </a:r>
            <a:r>
              <a:rPr lang="en-US" sz="2400" dirty="0" smtClean="0"/>
              <a:t>?</a:t>
            </a:r>
          </a:p>
          <a:p>
            <a:r>
              <a:rPr lang="en-US" dirty="0" smtClean="0"/>
              <a:t>Implement concept of </a:t>
            </a:r>
            <a:r>
              <a:rPr lang="en-US" b="1" u="sng" dirty="0" smtClean="0"/>
              <a:t>land systems </a:t>
            </a:r>
            <a:r>
              <a:rPr lang="en-US" dirty="0" smtClean="0"/>
              <a:t>(ecosystem services)</a:t>
            </a:r>
          </a:p>
          <a:p>
            <a:pPr lvl="1"/>
            <a:r>
              <a:rPr lang="en-US" sz="2400" dirty="0" smtClean="0"/>
              <a:t>CLUE-MONDO approach (demand for services, not area of land</a:t>
            </a:r>
          </a:p>
          <a:p>
            <a:r>
              <a:rPr lang="en-US" dirty="0" smtClean="0"/>
              <a:t>Full integration with FUSION?</a:t>
            </a:r>
          </a:p>
          <a:p>
            <a:pPr marL="457200" lvl="1" indent="0">
              <a:buNone/>
            </a:pPr>
            <a:endParaRPr lang="en-US" dirty="0" smtClean="0"/>
          </a:p>
          <a:p>
            <a:endParaRPr lang="en-US" dirty="0"/>
          </a:p>
        </p:txBody>
      </p:sp>
    </p:spTree>
    <p:extLst>
      <p:ext uri="{BB962C8B-B14F-4D97-AF65-F5344CB8AC3E}">
        <p14:creationId xmlns:p14="http://schemas.microsoft.com/office/powerpoint/2010/main" val="3723976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651651" y="1676190"/>
            <a:ext cx="5802217" cy="1524000"/>
          </a:xfrm>
          <a:prstGeom prst="rect">
            <a:avLst/>
          </a:prstGeom>
        </p:spPr>
        <p:txBody>
          <a:bodyPr/>
          <a:lstStyle/>
          <a:p>
            <a:pPr lvl="0" algn="ctr">
              <a:lnSpc>
                <a:spcPct val="90000"/>
              </a:lnSpc>
              <a:spcBef>
                <a:spcPct val="0"/>
              </a:spcBef>
              <a:defRPr/>
            </a:pPr>
            <a:r>
              <a:rPr lang="it-IT" sz="2800" dirty="0" smtClean="0">
                <a:solidFill>
                  <a:schemeClr val="bg1"/>
                </a:solidFill>
                <a:latin typeface="Verdana" charset="0"/>
                <a:ea typeface="Verdana" charset="0"/>
                <a:cs typeface="Verdana" charset="0"/>
              </a:rPr>
              <a:t>Overview and way </a:t>
            </a:r>
            <a:r>
              <a:rPr lang="it-IT" sz="2800" dirty="0">
                <a:solidFill>
                  <a:schemeClr val="bg1"/>
                </a:solidFill>
                <a:latin typeface="Verdana" charset="0"/>
                <a:ea typeface="Verdana" charset="0"/>
                <a:cs typeface="Verdana" charset="0"/>
              </a:rPr>
              <a:t>forward for of land use model </a:t>
            </a:r>
            <a:endParaRPr lang="it-IT" sz="2800" dirty="0" smtClean="0">
              <a:solidFill>
                <a:schemeClr val="bg1"/>
              </a:solidFill>
              <a:latin typeface="Verdana" charset="0"/>
              <a:ea typeface="Verdana" charset="0"/>
              <a:cs typeface="Verdana" charset="0"/>
            </a:endParaRPr>
          </a:p>
          <a:p>
            <a:pPr marL="0" marR="0" lvl="0" indent="0" algn="ctr" defTabSz="914400" rtl="0" eaLnBrk="1" fontAlgn="auto" latinLnBrk="0" hangingPunct="1">
              <a:lnSpc>
                <a:spcPct val="90000"/>
              </a:lnSpc>
              <a:spcBef>
                <a:spcPct val="0"/>
              </a:spcBef>
              <a:spcAft>
                <a:spcPts val="0"/>
              </a:spcAft>
              <a:buClrTx/>
              <a:buSzTx/>
              <a:buFontTx/>
              <a:buNone/>
              <a:tabLst/>
              <a:defRPr/>
            </a:pPr>
            <a:r>
              <a:rPr lang="it-IT" sz="2800" dirty="0" smtClean="0">
                <a:solidFill>
                  <a:schemeClr val="bg1"/>
                </a:solidFill>
                <a:latin typeface="Verdana" charset="0"/>
                <a:ea typeface="Verdana" charset="0"/>
                <a:cs typeface="Verdana" charset="0"/>
              </a:rPr>
              <a:t> </a:t>
            </a:r>
          </a:p>
          <a:p>
            <a:pPr marL="0" marR="0" lvl="0" indent="0" algn="ctr" defTabSz="914400" rtl="0" eaLnBrk="1" fontAlgn="auto" latinLnBrk="0" hangingPunct="1">
              <a:lnSpc>
                <a:spcPct val="90000"/>
              </a:lnSpc>
              <a:spcBef>
                <a:spcPct val="0"/>
              </a:spcBef>
              <a:spcAft>
                <a:spcPts val="0"/>
              </a:spcAft>
              <a:buClrTx/>
              <a:buSzTx/>
              <a:buFontTx/>
              <a:buNone/>
              <a:tabLst/>
              <a:defRPr/>
            </a:pPr>
            <a:r>
              <a:rPr lang="it-IT" sz="3600" noProof="0" dirty="0" smtClean="0">
                <a:solidFill>
                  <a:schemeClr val="bg1"/>
                </a:solidFill>
                <a:latin typeface="Verdana" charset="0"/>
                <a:ea typeface="Verdana" charset="0"/>
                <a:cs typeface="Verdana" charset="0"/>
              </a:rPr>
              <a:t>«Luisetta»</a:t>
            </a:r>
            <a:endParaRPr kumimoji="0" lang="it-IT" sz="3600" i="0" u="none" strike="noStrike" kern="1200" cap="none" spc="0" normalizeH="0" baseline="0" noProof="0" dirty="0">
              <a:ln>
                <a:noFill/>
              </a:ln>
              <a:solidFill>
                <a:schemeClr val="bg1"/>
              </a:solidFill>
              <a:effectLst/>
              <a:uLnTx/>
              <a:uFillTx/>
              <a:latin typeface="Verdana" charset="0"/>
              <a:ea typeface="Verdana" charset="0"/>
              <a:cs typeface="Verdana" charset="0"/>
            </a:endParaRPr>
          </a:p>
        </p:txBody>
      </p:sp>
      <p:pic>
        <p:nvPicPr>
          <p:cNvPr id="4" name="Picture 7" descr="https://s3.amazonaws.com/lowres.cartoonstock.com/computers-computer_algorithm-algorithms-business_problems-programming-problem_solving-aban569_lo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607" y="488204"/>
            <a:ext cx="4990639" cy="50912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a:xfrm>
            <a:off x="5651651" y="3455371"/>
            <a:ext cx="5802217" cy="1524000"/>
          </a:xfrm>
          <a:prstGeom prst="rect">
            <a:avLst/>
          </a:prstGeom>
        </p:spPr>
        <p:txBody>
          <a:bodyPr/>
          <a:lstStyle/>
          <a:p>
            <a:pPr lvl="0" algn="ctr">
              <a:lnSpc>
                <a:spcPct val="90000"/>
              </a:lnSpc>
              <a:spcBef>
                <a:spcPct val="0"/>
              </a:spcBef>
              <a:defRPr/>
            </a:pPr>
            <a:r>
              <a:rPr lang="it-IT" sz="2800" dirty="0" smtClean="0">
                <a:solidFill>
                  <a:schemeClr val="bg1"/>
                </a:solidFill>
                <a:latin typeface="Verdana" charset="0"/>
                <a:ea typeface="Verdana" charset="0"/>
                <a:cs typeface="Verdana" charset="0"/>
              </a:rPr>
              <a:t>in JRC.D1</a:t>
            </a:r>
            <a:endParaRPr kumimoji="0" lang="it-IT" sz="3600" i="0" u="none" strike="noStrike" kern="1200" cap="none" spc="0" normalizeH="0" baseline="0" noProof="0" dirty="0">
              <a:ln>
                <a:noFill/>
              </a:ln>
              <a:solidFill>
                <a:schemeClr val="bg1"/>
              </a:solidFill>
              <a:effectLst/>
              <a:uLnTx/>
              <a:uFillTx/>
              <a:latin typeface="Verdana" charset="0"/>
              <a:ea typeface="Verdana" charset="0"/>
              <a:cs typeface="Verdana" charset="0"/>
            </a:endParaRPr>
          </a:p>
        </p:txBody>
      </p:sp>
      <p:sp>
        <p:nvSpPr>
          <p:cNvPr id="5" name="TextBox 4"/>
          <p:cNvSpPr txBox="1"/>
          <p:nvPr/>
        </p:nvSpPr>
        <p:spPr>
          <a:xfrm>
            <a:off x="8718698" y="5394780"/>
            <a:ext cx="3122971" cy="369332"/>
          </a:xfrm>
          <a:prstGeom prst="rect">
            <a:avLst/>
          </a:prstGeom>
          <a:noFill/>
        </p:spPr>
        <p:txBody>
          <a:bodyPr wrap="none" rtlCol="0">
            <a:spAutoFit/>
          </a:bodyPr>
          <a:lstStyle/>
          <a:p>
            <a:r>
              <a:rPr lang="en-US" dirty="0" smtClean="0">
                <a:solidFill>
                  <a:schemeClr val="bg1"/>
                </a:solidFill>
              </a:rPr>
              <a:t>sarah.mubareka@ec.europa.eu</a:t>
            </a:r>
            <a:endParaRPr lang="en-US" dirty="0">
              <a:solidFill>
                <a:schemeClr val="bg1"/>
              </a:solidFill>
            </a:endParaRPr>
          </a:p>
        </p:txBody>
      </p:sp>
    </p:spTree>
    <p:extLst>
      <p:ext uri="{BB962C8B-B14F-4D97-AF65-F5344CB8AC3E}">
        <p14:creationId xmlns:p14="http://schemas.microsoft.com/office/powerpoint/2010/main" val="27098554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a:xfrm>
            <a:off x="1461157" y="1847696"/>
            <a:ext cx="8205379" cy="3201093"/>
          </a:xfrm>
        </p:spPr>
        <p:txBody>
          <a:bodyPr/>
          <a:lstStyle/>
          <a:p>
            <a:pPr marL="342900" indent="-342900">
              <a:buFont typeface="Arial" panose="020B0604020202020204" pitchFamily="34" charset="0"/>
              <a:buChar char="•"/>
            </a:pPr>
            <a:r>
              <a:rPr lang="en-US" dirty="0" smtClean="0"/>
              <a:t>Brief history</a:t>
            </a:r>
          </a:p>
          <a:p>
            <a:pPr marL="342900" indent="-342900">
              <a:buFont typeface="Arial" panose="020B0604020202020204" pitchFamily="34" charset="0"/>
              <a:buChar char="•"/>
            </a:pPr>
            <a:r>
              <a:rPr lang="en-US" dirty="0" smtClean="0"/>
              <a:t>Basic principles</a:t>
            </a:r>
          </a:p>
          <a:p>
            <a:pPr marL="342900" indent="-342900">
              <a:buFont typeface="Arial" panose="020B0604020202020204" pitchFamily="34" charset="0"/>
              <a:buChar char="•"/>
            </a:pPr>
            <a:r>
              <a:rPr lang="en-US" dirty="0" smtClean="0"/>
              <a:t>Installation</a:t>
            </a:r>
          </a:p>
          <a:p>
            <a:pPr marL="342900" indent="-342900">
              <a:buFont typeface="Arial" panose="020B0604020202020204" pitchFamily="34" charset="0"/>
              <a:buChar char="•"/>
            </a:pPr>
            <a:r>
              <a:rPr lang="en-US" dirty="0" smtClean="0">
                <a:effectLst/>
              </a:rPr>
              <a:t>Components of model</a:t>
            </a:r>
          </a:p>
          <a:p>
            <a:pPr marL="342900" indent="-342900">
              <a:buFont typeface="Arial" panose="020B0604020202020204" pitchFamily="34" charset="0"/>
              <a:buChar char="•"/>
            </a:pPr>
            <a:r>
              <a:rPr lang="en-US" dirty="0" smtClean="0"/>
              <a:t>Proposal of way of working (branches, bug reporting, requesting new features, </a:t>
            </a:r>
            <a:r>
              <a:rPr lang="en-US" dirty="0" err="1" smtClean="0"/>
              <a:t>etc</a:t>
            </a:r>
            <a:r>
              <a:rPr lang="en-US" dirty="0" smtClean="0"/>
              <a:t>)</a:t>
            </a:r>
          </a:p>
          <a:p>
            <a:pPr marL="342900" indent="-342900">
              <a:buFont typeface="Arial" panose="020B0604020202020204" pitchFamily="34" charset="0"/>
              <a:buChar char="•"/>
            </a:pPr>
            <a:r>
              <a:rPr lang="en-US" dirty="0" smtClean="0">
                <a:effectLst/>
              </a:rPr>
              <a:t>Legal aspects: licensing / governance </a:t>
            </a:r>
            <a:r>
              <a:rPr lang="en-US" dirty="0" err="1" smtClean="0">
                <a:effectLst/>
              </a:rPr>
              <a:t>etc</a:t>
            </a:r>
            <a:endParaRPr lang="en-US" dirty="0">
              <a:effectLst/>
            </a:endParaRPr>
          </a:p>
        </p:txBody>
      </p:sp>
      <p:sp>
        <p:nvSpPr>
          <p:cNvPr id="4" name="Text Placeholder 3"/>
          <p:cNvSpPr>
            <a:spLocks noGrp="1"/>
          </p:cNvSpPr>
          <p:nvPr>
            <p:ph type="body" sz="quarter" idx="11"/>
          </p:nvPr>
        </p:nvSpPr>
        <p:spPr/>
        <p:txBody>
          <a:bodyPr/>
          <a:lstStyle/>
          <a:p>
            <a:r>
              <a:rPr lang="en-US" dirty="0" smtClean="0"/>
              <a:t>Overview </a:t>
            </a:r>
            <a:endParaRPr lang="en-US" dirty="0"/>
          </a:p>
        </p:txBody>
      </p:sp>
      <p:sp>
        <p:nvSpPr>
          <p:cNvPr id="7" name="Text Placeholder 2"/>
          <p:cNvSpPr txBox="1">
            <a:spLocks/>
          </p:cNvSpPr>
          <p:nvPr/>
        </p:nvSpPr>
        <p:spPr>
          <a:xfrm>
            <a:off x="939799" y="2904568"/>
            <a:ext cx="5803900" cy="1682262"/>
          </a:xfrm>
          <a:prstGeom prst="rect">
            <a:avLst/>
          </a:prstGeom>
        </p:spPr>
        <p:txBody>
          <a:bodyPr anchor="ctr"/>
          <a:lstStyle>
            <a:lvl1pPr marL="0" indent="0" algn="l" defTabSz="914400" rtl="0" eaLnBrk="1" latinLnBrk="0" hangingPunct="1">
              <a:lnSpc>
                <a:spcPct val="90000"/>
              </a:lnSpc>
              <a:spcBef>
                <a:spcPts val="1000"/>
              </a:spcBef>
              <a:buFont typeface="Arial"/>
              <a:buNone/>
              <a:defRPr sz="2400" b="0" i="0" kern="1200">
                <a:solidFill>
                  <a:srgbClr val="093B37"/>
                </a:solidFill>
                <a:latin typeface="Verdana"/>
                <a:ea typeface="+mn-ea"/>
                <a:cs typeface="Verdana"/>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Verdana Standaard" charset="0"/>
                <a:ea typeface="+mn-ea"/>
                <a:cs typeface="+mn-cs"/>
              </a:defRPr>
            </a:lvl2pPr>
            <a:lvl3pPr marL="914400" indent="0" algn="l" defTabSz="914400" rtl="0" eaLnBrk="1" latinLnBrk="0" hangingPunct="1">
              <a:lnSpc>
                <a:spcPct val="90000"/>
              </a:lnSpc>
              <a:spcBef>
                <a:spcPts val="500"/>
              </a:spcBef>
              <a:buFont typeface="Arial"/>
              <a:buNone/>
              <a:defRPr sz="2400" b="0" i="0" kern="1200">
                <a:solidFill>
                  <a:srgbClr val="093B37"/>
                </a:solidFill>
                <a:latin typeface="Verdana Standaard" charset="0"/>
                <a:ea typeface="+mn-ea"/>
                <a:cs typeface="+mn-cs"/>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Verdana Standaard" charset="0"/>
                <a:ea typeface="+mn-ea"/>
                <a:cs typeface="+mn-cs"/>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Verdana Standaard"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n-US" dirty="0" smtClean="0"/>
          </a:p>
        </p:txBody>
      </p:sp>
    </p:spTree>
    <p:extLst>
      <p:ext uri="{BB962C8B-B14F-4D97-AF65-F5344CB8AC3E}">
        <p14:creationId xmlns:p14="http://schemas.microsoft.com/office/powerpoint/2010/main" val="24535543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10535753" y="8833"/>
            <a:ext cx="1358064" cy="369332"/>
          </a:xfrm>
          <a:prstGeom prst="rect">
            <a:avLst/>
          </a:prstGeom>
        </p:spPr>
        <p:txBody>
          <a:bodyPr wrap="none">
            <a:spAutoFit/>
          </a:bodyPr>
          <a:lstStyle/>
          <a:p>
            <a:r>
              <a:rPr lang="en-US" dirty="0" smtClean="0">
                <a:solidFill>
                  <a:schemeClr val="bg1"/>
                </a:solidFill>
              </a:rPr>
              <a:t>Brief history</a:t>
            </a:r>
            <a:endParaRPr lang="en-US" dirty="0">
              <a:solidFill>
                <a:schemeClr val="bg1"/>
              </a:solidFill>
            </a:endParaRPr>
          </a:p>
        </p:txBody>
      </p:sp>
      <p:graphicFrame>
        <p:nvGraphicFramePr>
          <p:cNvPr id="4" name="Diagram 3"/>
          <p:cNvGraphicFramePr/>
          <p:nvPr>
            <p:extLst>
              <p:ext uri="{D42A27DB-BD31-4B8C-83A1-F6EECF244321}">
                <p14:modId xmlns:p14="http://schemas.microsoft.com/office/powerpoint/2010/main" val="1587393681"/>
              </p:ext>
            </p:extLst>
          </p:nvPr>
        </p:nvGraphicFramePr>
        <p:xfrm>
          <a:off x="1106968" y="378165"/>
          <a:ext cx="10131646" cy="67241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2" name="TextBox 41"/>
          <p:cNvSpPr txBox="1"/>
          <p:nvPr/>
        </p:nvSpPr>
        <p:spPr>
          <a:xfrm>
            <a:off x="1045596" y="3613564"/>
            <a:ext cx="941283" cy="369332"/>
          </a:xfrm>
          <a:prstGeom prst="rect">
            <a:avLst/>
          </a:prstGeom>
          <a:noFill/>
        </p:spPr>
        <p:txBody>
          <a:bodyPr wrap="none" rtlCol="0">
            <a:spAutoFit/>
          </a:bodyPr>
          <a:lstStyle/>
          <a:p>
            <a:r>
              <a:rPr lang="en-US" dirty="0" smtClean="0"/>
              <a:t>02/2010</a:t>
            </a:r>
            <a:endParaRPr lang="en-US" dirty="0"/>
          </a:p>
        </p:txBody>
      </p:sp>
      <p:sp>
        <p:nvSpPr>
          <p:cNvPr id="43" name="TextBox 42"/>
          <p:cNvSpPr txBox="1"/>
          <p:nvPr/>
        </p:nvSpPr>
        <p:spPr>
          <a:xfrm>
            <a:off x="3136276" y="3101371"/>
            <a:ext cx="646331" cy="369332"/>
          </a:xfrm>
          <a:prstGeom prst="rect">
            <a:avLst/>
          </a:prstGeom>
          <a:noFill/>
        </p:spPr>
        <p:txBody>
          <a:bodyPr wrap="none" rtlCol="0">
            <a:spAutoFit/>
          </a:bodyPr>
          <a:lstStyle/>
          <a:p>
            <a:r>
              <a:rPr lang="en-US" dirty="0" smtClean="0"/>
              <a:t>2010</a:t>
            </a:r>
            <a:endParaRPr lang="en-US" dirty="0"/>
          </a:p>
        </p:txBody>
      </p:sp>
      <p:sp>
        <p:nvSpPr>
          <p:cNvPr id="44" name="TextBox 43"/>
          <p:cNvSpPr txBox="1"/>
          <p:nvPr/>
        </p:nvSpPr>
        <p:spPr>
          <a:xfrm>
            <a:off x="5214925" y="2548868"/>
            <a:ext cx="1184940" cy="369332"/>
          </a:xfrm>
          <a:prstGeom prst="rect">
            <a:avLst/>
          </a:prstGeom>
          <a:noFill/>
        </p:spPr>
        <p:txBody>
          <a:bodyPr wrap="none" rtlCol="0">
            <a:spAutoFit/>
          </a:bodyPr>
          <a:lstStyle/>
          <a:p>
            <a:r>
              <a:rPr lang="en-US" dirty="0" smtClean="0"/>
              <a:t>2011-2013</a:t>
            </a:r>
            <a:endParaRPr lang="en-US" dirty="0"/>
          </a:p>
        </p:txBody>
      </p:sp>
      <p:sp>
        <p:nvSpPr>
          <p:cNvPr id="45" name="TextBox 44"/>
          <p:cNvSpPr txBox="1"/>
          <p:nvPr/>
        </p:nvSpPr>
        <p:spPr>
          <a:xfrm>
            <a:off x="7208417" y="2036803"/>
            <a:ext cx="1614545" cy="369332"/>
          </a:xfrm>
          <a:prstGeom prst="rect">
            <a:avLst/>
          </a:prstGeom>
          <a:noFill/>
        </p:spPr>
        <p:txBody>
          <a:bodyPr wrap="none" rtlCol="0">
            <a:spAutoFit/>
          </a:bodyPr>
          <a:lstStyle/>
          <a:p>
            <a:r>
              <a:rPr lang="en-US" dirty="0" smtClean="0"/>
              <a:t>2013(ongoing)</a:t>
            </a:r>
            <a:endParaRPr lang="en-US" dirty="0"/>
          </a:p>
        </p:txBody>
      </p:sp>
      <p:sp>
        <p:nvSpPr>
          <p:cNvPr id="46" name="TextBox 45"/>
          <p:cNvSpPr txBox="1"/>
          <p:nvPr/>
        </p:nvSpPr>
        <p:spPr>
          <a:xfrm>
            <a:off x="9338474" y="1505888"/>
            <a:ext cx="646331" cy="369332"/>
          </a:xfrm>
          <a:prstGeom prst="rect">
            <a:avLst/>
          </a:prstGeom>
          <a:noFill/>
        </p:spPr>
        <p:txBody>
          <a:bodyPr wrap="none" rtlCol="0">
            <a:spAutoFit/>
          </a:bodyPr>
          <a:lstStyle/>
          <a:p>
            <a:r>
              <a:rPr lang="en-US" dirty="0" smtClean="0"/>
              <a:t>2018</a:t>
            </a:r>
            <a:endParaRPr lang="en-US" dirty="0"/>
          </a:p>
        </p:txBody>
      </p:sp>
      <p:grpSp>
        <p:nvGrpSpPr>
          <p:cNvPr id="47" name="Group 46"/>
          <p:cNvGrpSpPr/>
          <p:nvPr/>
        </p:nvGrpSpPr>
        <p:grpSpPr>
          <a:xfrm>
            <a:off x="296764" y="1875220"/>
            <a:ext cx="2372008" cy="1683787"/>
            <a:chOff x="-590701" y="3305982"/>
            <a:chExt cx="2288846" cy="1683787"/>
          </a:xfrm>
        </p:grpSpPr>
        <p:sp>
          <p:nvSpPr>
            <p:cNvPr id="48" name="Rectangle 47"/>
            <p:cNvSpPr/>
            <p:nvPr/>
          </p:nvSpPr>
          <p:spPr>
            <a:xfrm>
              <a:off x="172248" y="3305982"/>
              <a:ext cx="1525897" cy="133753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9" name="TextBox 48"/>
            <p:cNvSpPr txBox="1"/>
            <p:nvPr/>
          </p:nvSpPr>
          <p:spPr>
            <a:xfrm>
              <a:off x="-590701" y="3652231"/>
              <a:ext cx="1525897" cy="133753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CLUE model</a:t>
              </a:r>
              <a:endParaRPr lang="en-US" sz="1600" kern="1200" dirty="0"/>
            </a:p>
          </p:txBody>
        </p:sp>
      </p:grpSp>
      <p:sp>
        <p:nvSpPr>
          <p:cNvPr id="50" name="TextBox 49"/>
          <p:cNvSpPr txBox="1"/>
          <p:nvPr/>
        </p:nvSpPr>
        <p:spPr>
          <a:xfrm>
            <a:off x="1510489" y="2158365"/>
            <a:ext cx="1525897" cy="133753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n-US" sz="1600" kern="1200" dirty="0" smtClean="0"/>
              <a:t>Land Use Scanner model</a:t>
            </a:r>
            <a:endParaRPr lang="en-US" sz="1600" kern="1200" dirty="0"/>
          </a:p>
        </p:txBody>
      </p:sp>
      <p:cxnSp>
        <p:nvCxnSpPr>
          <p:cNvPr id="52" name="Straight Arrow Connector 51"/>
          <p:cNvCxnSpPr/>
          <p:nvPr/>
        </p:nvCxnSpPr>
        <p:spPr>
          <a:xfrm>
            <a:off x="808074" y="2543989"/>
            <a:ext cx="503023" cy="1006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1510489" y="2693340"/>
            <a:ext cx="589978" cy="857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50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54"/>
          <p:cNvCxnSpPr>
            <a:cxnSpLocks noChangeShapeType="1"/>
          </p:cNvCxnSpPr>
          <p:nvPr/>
        </p:nvCxnSpPr>
        <p:spPr bwMode="auto">
          <a:xfrm flipH="1">
            <a:off x="7267567" y="2443163"/>
            <a:ext cx="0" cy="419100"/>
          </a:xfrm>
          <a:prstGeom prst="straightConnector1">
            <a:avLst/>
          </a:prstGeom>
          <a:noFill/>
          <a:ln w="22225" algn="ctr">
            <a:solidFill>
              <a:schemeClr val="tx1"/>
            </a:solidFill>
            <a:round/>
            <a:headEnd/>
            <a:tailEnd type="stealth" w="lg" len="lg"/>
          </a:ln>
          <a:extLst>
            <a:ext uri="{909E8E84-426E-40DD-AFC4-6F175D3DCCD1}">
              <a14:hiddenFill xmlns:a14="http://schemas.microsoft.com/office/drawing/2010/main">
                <a:noFill/>
              </a14:hiddenFill>
            </a:ext>
          </a:extLst>
        </p:spPr>
      </p:cxnSp>
      <p:sp>
        <p:nvSpPr>
          <p:cNvPr id="6" name="Rounded Rectangle 5"/>
          <p:cNvSpPr/>
          <p:nvPr/>
        </p:nvSpPr>
        <p:spPr>
          <a:xfrm rot="16200000">
            <a:off x="1058325" y="1745711"/>
            <a:ext cx="3890963" cy="2069590"/>
          </a:xfrm>
          <a:prstGeom prst="roundRect">
            <a:avLst/>
          </a:prstGeom>
          <a:gradFill>
            <a:gsLst>
              <a:gs pos="0">
                <a:schemeClr val="bg2">
                  <a:lumMod val="25000"/>
                </a:schemeClr>
              </a:gs>
              <a:gs pos="50000">
                <a:schemeClr val="bg2">
                  <a:lumMod val="50000"/>
                </a:schemeClr>
              </a:gs>
              <a:gs pos="100000">
                <a:schemeClr val="bg2">
                  <a:lumMod val="90000"/>
                </a:schemeClr>
              </a:gs>
            </a:gsLst>
            <a:lin ang="5400000" scaled="0"/>
          </a:gradFill>
          <a:ln w="4" cap="rnd">
            <a:noFill/>
            <a:prstDash val="solid"/>
            <a:round/>
            <a:headEnd/>
            <a:tailEnd/>
          </a:ln>
          <a:effectLst>
            <a:softEdge rad="63500"/>
          </a:effectLst>
        </p:spPr>
        <p:txBody>
          <a:bodyPr anchor="ctr"/>
          <a:lstStyle/>
          <a:p>
            <a:pPr algn="ctr">
              <a:lnSpc>
                <a:spcPct val="150000"/>
              </a:lnSpc>
              <a:defRPr/>
            </a:pPr>
            <a:endParaRPr lang="en-GB" sz="1300" dirty="0">
              <a:solidFill>
                <a:prstClr val="black"/>
              </a:solidFill>
              <a:latin typeface="Arial"/>
            </a:endParaRPr>
          </a:p>
        </p:txBody>
      </p:sp>
      <p:sp>
        <p:nvSpPr>
          <p:cNvPr id="7" name="Rectangle 177"/>
          <p:cNvSpPr>
            <a:spLocks noChangeArrowheads="1"/>
          </p:cNvSpPr>
          <p:nvPr/>
        </p:nvSpPr>
        <p:spPr bwMode="auto">
          <a:xfrm>
            <a:off x="4152901" y="904875"/>
            <a:ext cx="6289675" cy="1600200"/>
          </a:xfrm>
          <a:prstGeom prst="rect">
            <a:avLst/>
          </a:prstGeom>
          <a:solidFill>
            <a:schemeClr val="bg1">
              <a:lumMod val="95000"/>
            </a:schemeClr>
          </a:solidFill>
          <a:ln w="9525">
            <a:solidFill>
              <a:schemeClr val="bg1">
                <a:lumMod val="50000"/>
              </a:schemeClr>
            </a:solidFill>
            <a:miter lim="800000"/>
            <a:headEnd/>
            <a:tailEnd/>
          </a:ln>
        </p:spPr>
        <p:txBody>
          <a:bodyPr/>
          <a:lstStyle/>
          <a:p>
            <a:pPr>
              <a:defRPr/>
            </a:pPr>
            <a:endParaRPr lang="en-GB" dirty="0">
              <a:solidFill>
                <a:prstClr val="black"/>
              </a:solidFill>
              <a:latin typeface="Arial"/>
            </a:endParaRPr>
          </a:p>
        </p:txBody>
      </p:sp>
      <p:sp>
        <p:nvSpPr>
          <p:cNvPr id="8" name="Freeform 21"/>
          <p:cNvSpPr>
            <a:spLocks noEditPoints="1"/>
          </p:cNvSpPr>
          <p:nvPr/>
        </p:nvSpPr>
        <p:spPr bwMode="auto">
          <a:xfrm>
            <a:off x="6316658" y="3325817"/>
            <a:ext cx="417512" cy="414337"/>
          </a:xfrm>
          <a:custGeom>
            <a:avLst/>
            <a:gdLst>
              <a:gd name="T0" fmla="*/ 220083585 w 2737"/>
              <a:gd name="T1" fmla="*/ 37752841 h 3045"/>
              <a:gd name="T2" fmla="*/ 2147483647 w 2737"/>
              <a:gd name="T3" fmla="*/ 2147483647 h 3045"/>
              <a:gd name="T4" fmla="*/ 2147483647 w 2737"/>
              <a:gd name="T5" fmla="*/ 2147483647 h 3045"/>
              <a:gd name="T6" fmla="*/ 2147483647 w 2737"/>
              <a:gd name="T7" fmla="*/ 2147483647 h 3045"/>
              <a:gd name="T8" fmla="*/ 46143545 w 2737"/>
              <a:gd name="T9" fmla="*/ 148530514 h 3045"/>
              <a:gd name="T10" fmla="*/ 53240789 w 2737"/>
              <a:gd name="T11" fmla="*/ 30217072 h 3045"/>
              <a:gd name="T12" fmla="*/ 220083585 w 2737"/>
              <a:gd name="T13" fmla="*/ 37752841 h 3045"/>
              <a:gd name="T14" fmla="*/ 2147483647 w 2737"/>
              <a:gd name="T15" fmla="*/ 2147483647 h 3045"/>
              <a:gd name="T16" fmla="*/ 2147483647 w 2737"/>
              <a:gd name="T17" fmla="*/ 2147483647 h 3045"/>
              <a:gd name="T18" fmla="*/ 2147483647 w 2737"/>
              <a:gd name="T19" fmla="*/ 2147483647 h 3045"/>
              <a:gd name="T20" fmla="*/ 2147483647 w 2737"/>
              <a:gd name="T21" fmla="*/ 2147483647 h 30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37"/>
              <a:gd name="T34" fmla="*/ 0 h 3045"/>
              <a:gd name="T35" fmla="*/ 2737 w 2737"/>
              <a:gd name="T36" fmla="*/ 3045 h 30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37" h="3045">
                <a:moveTo>
                  <a:pt x="62" y="15"/>
                </a:moveTo>
                <a:lnTo>
                  <a:pt x="2540" y="2775"/>
                </a:lnTo>
                <a:cubicBezTo>
                  <a:pt x="2552" y="2789"/>
                  <a:pt x="2551" y="2810"/>
                  <a:pt x="2537" y="2822"/>
                </a:cubicBezTo>
                <a:cubicBezTo>
                  <a:pt x="2523" y="2835"/>
                  <a:pt x="2502" y="2833"/>
                  <a:pt x="2490" y="2820"/>
                </a:cubicBezTo>
                <a:lnTo>
                  <a:pt x="13" y="59"/>
                </a:lnTo>
                <a:cubicBezTo>
                  <a:pt x="0" y="46"/>
                  <a:pt x="2" y="25"/>
                  <a:pt x="15" y="12"/>
                </a:cubicBezTo>
                <a:cubicBezTo>
                  <a:pt x="29" y="0"/>
                  <a:pt x="50" y="1"/>
                  <a:pt x="62" y="15"/>
                </a:cubicBezTo>
                <a:close/>
                <a:moveTo>
                  <a:pt x="2619" y="2614"/>
                </a:moveTo>
                <a:lnTo>
                  <a:pt x="2737" y="3045"/>
                </a:lnTo>
                <a:lnTo>
                  <a:pt x="2321" y="2881"/>
                </a:lnTo>
                <a:lnTo>
                  <a:pt x="2619" y="2614"/>
                </a:lnTo>
                <a:close/>
              </a:path>
            </a:pathLst>
          </a:custGeom>
          <a:solidFill>
            <a:srgbClr val="000000"/>
          </a:solidFill>
          <a:ln w="1" cap="flat">
            <a:solidFill>
              <a:srgbClr val="000000"/>
            </a:solidFill>
            <a:prstDash val="solid"/>
            <a:bevel/>
            <a:headEnd/>
            <a:tailEnd/>
          </a:ln>
        </p:spPr>
        <p:txBody>
          <a:bodyPr/>
          <a:lstStyle/>
          <a:p>
            <a:endParaRPr lang="en-GB" dirty="0">
              <a:solidFill>
                <a:prstClr val="white"/>
              </a:solidFill>
              <a:latin typeface="Arial" pitchFamily="34" charset="0"/>
            </a:endParaRPr>
          </a:p>
        </p:txBody>
      </p:sp>
      <p:sp>
        <p:nvSpPr>
          <p:cNvPr id="9" name="Freeform 54"/>
          <p:cNvSpPr>
            <a:spLocks noEditPoints="1"/>
          </p:cNvSpPr>
          <p:nvPr/>
        </p:nvSpPr>
        <p:spPr bwMode="auto">
          <a:xfrm>
            <a:off x="9350371" y="3222626"/>
            <a:ext cx="60325" cy="517525"/>
          </a:xfrm>
          <a:custGeom>
            <a:avLst/>
            <a:gdLst>
              <a:gd name="T0" fmla="*/ 2147483647 w 200"/>
              <a:gd name="T1" fmla="*/ 341485592 h 1905"/>
              <a:gd name="T2" fmla="*/ 2147483647 w 200"/>
              <a:gd name="T3" fmla="*/ 2147483647 h 1905"/>
              <a:gd name="T4" fmla="*/ 2147483647 w 200"/>
              <a:gd name="T5" fmla="*/ 2147483647 h 1905"/>
              <a:gd name="T6" fmla="*/ 2147483647 w 200"/>
              <a:gd name="T7" fmla="*/ 2147483647 h 1905"/>
              <a:gd name="T8" fmla="*/ 2147483647 w 200"/>
              <a:gd name="T9" fmla="*/ 341485592 h 1905"/>
              <a:gd name="T10" fmla="*/ 2147483647 w 200"/>
              <a:gd name="T11" fmla="*/ 0 h 1905"/>
              <a:gd name="T12" fmla="*/ 2147483647 w 200"/>
              <a:gd name="T13" fmla="*/ 341485592 h 1905"/>
              <a:gd name="T14" fmla="*/ 2147483647 w 200"/>
              <a:gd name="T15" fmla="*/ 2147483647 h 1905"/>
              <a:gd name="T16" fmla="*/ 2147483647 w 200"/>
              <a:gd name="T17" fmla="*/ 2147483647 h 1905"/>
              <a:gd name="T18" fmla="*/ 0 w 200"/>
              <a:gd name="T19" fmla="*/ 2147483647 h 1905"/>
              <a:gd name="T20" fmla="*/ 2147483647 w 200"/>
              <a:gd name="T21" fmla="*/ 2147483647 h 19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0"/>
              <a:gd name="T34" fmla="*/ 0 h 1905"/>
              <a:gd name="T35" fmla="*/ 200 w 200"/>
              <a:gd name="T36" fmla="*/ 1905 h 19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0" h="1905">
                <a:moveTo>
                  <a:pt x="116" y="17"/>
                </a:moveTo>
                <a:lnTo>
                  <a:pt x="116" y="1738"/>
                </a:lnTo>
                <a:cubicBezTo>
                  <a:pt x="116" y="1747"/>
                  <a:pt x="109" y="1755"/>
                  <a:pt x="100" y="1755"/>
                </a:cubicBezTo>
                <a:cubicBezTo>
                  <a:pt x="90" y="1755"/>
                  <a:pt x="83" y="1747"/>
                  <a:pt x="83" y="1738"/>
                </a:cubicBezTo>
                <a:lnTo>
                  <a:pt x="83" y="17"/>
                </a:lnTo>
                <a:cubicBezTo>
                  <a:pt x="83" y="8"/>
                  <a:pt x="90" y="0"/>
                  <a:pt x="100" y="0"/>
                </a:cubicBezTo>
                <a:cubicBezTo>
                  <a:pt x="109" y="0"/>
                  <a:pt x="116" y="8"/>
                  <a:pt x="116" y="17"/>
                </a:cubicBezTo>
                <a:close/>
                <a:moveTo>
                  <a:pt x="200" y="1705"/>
                </a:moveTo>
                <a:lnTo>
                  <a:pt x="100" y="1905"/>
                </a:lnTo>
                <a:lnTo>
                  <a:pt x="0" y="1705"/>
                </a:lnTo>
                <a:lnTo>
                  <a:pt x="200" y="1705"/>
                </a:lnTo>
                <a:close/>
              </a:path>
            </a:pathLst>
          </a:custGeom>
          <a:solidFill>
            <a:srgbClr val="000000"/>
          </a:solidFill>
          <a:ln w="1" cap="flat">
            <a:solidFill>
              <a:srgbClr val="000000"/>
            </a:solidFill>
            <a:prstDash val="solid"/>
            <a:bevel/>
            <a:headEnd/>
            <a:tailEnd/>
          </a:ln>
        </p:spPr>
        <p:txBody>
          <a:bodyPr/>
          <a:lstStyle/>
          <a:p>
            <a:endParaRPr lang="en-GB" dirty="0">
              <a:solidFill>
                <a:prstClr val="white"/>
              </a:solidFill>
              <a:latin typeface="Arial" pitchFamily="34" charset="0"/>
            </a:endParaRPr>
          </a:p>
        </p:txBody>
      </p:sp>
      <p:sp>
        <p:nvSpPr>
          <p:cNvPr id="10" name="Freeform 56"/>
          <p:cNvSpPr>
            <a:spLocks noEditPoints="1"/>
          </p:cNvSpPr>
          <p:nvPr/>
        </p:nvSpPr>
        <p:spPr bwMode="auto">
          <a:xfrm>
            <a:off x="7504111" y="3222626"/>
            <a:ext cx="60325" cy="517525"/>
          </a:xfrm>
          <a:custGeom>
            <a:avLst/>
            <a:gdLst>
              <a:gd name="T0" fmla="*/ 790231621 w 400"/>
              <a:gd name="T1" fmla="*/ 85434708 h 3809"/>
              <a:gd name="T2" fmla="*/ 790231621 w 400"/>
              <a:gd name="T3" fmla="*/ 2147483647 h 3809"/>
              <a:gd name="T4" fmla="*/ 678306460 w 400"/>
              <a:gd name="T5" fmla="*/ 2147483647 h 3809"/>
              <a:gd name="T6" fmla="*/ 562992392 w 400"/>
              <a:gd name="T7" fmla="*/ 2147483647 h 3809"/>
              <a:gd name="T8" fmla="*/ 562992392 w 400"/>
              <a:gd name="T9" fmla="*/ 85434708 h 3809"/>
              <a:gd name="T10" fmla="*/ 678306460 w 400"/>
              <a:gd name="T11" fmla="*/ 0 h 3809"/>
              <a:gd name="T12" fmla="*/ 790231621 w 400"/>
              <a:gd name="T13" fmla="*/ 85434708 h 3809"/>
              <a:gd name="T14" fmla="*/ 1356612919 w 400"/>
              <a:gd name="T15" fmla="*/ 2147483647 h 3809"/>
              <a:gd name="T16" fmla="*/ 678306460 w 400"/>
              <a:gd name="T17" fmla="*/ 2147483647 h 3809"/>
              <a:gd name="T18" fmla="*/ 0 w 400"/>
              <a:gd name="T19" fmla="*/ 2147483647 h 3809"/>
              <a:gd name="T20" fmla="*/ 1356612919 w 400"/>
              <a:gd name="T21" fmla="*/ 2147483647 h 38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0"/>
              <a:gd name="T34" fmla="*/ 0 h 3809"/>
              <a:gd name="T35" fmla="*/ 400 w 400"/>
              <a:gd name="T36" fmla="*/ 3809 h 38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0" h="3809">
                <a:moveTo>
                  <a:pt x="233" y="34"/>
                </a:moveTo>
                <a:lnTo>
                  <a:pt x="233" y="3475"/>
                </a:lnTo>
                <a:cubicBezTo>
                  <a:pt x="233" y="3494"/>
                  <a:pt x="218" y="3509"/>
                  <a:pt x="200" y="3509"/>
                </a:cubicBezTo>
                <a:cubicBezTo>
                  <a:pt x="181" y="3509"/>
                  <a:pt x="166" y="3494"/>
                  <a:pt x="166" y="3475"/>
                </a:cubicBezTo>
                <a:lnTo>
                  <a:pt x="166" y="34"/>
                </a:lnTo>
                <a:cubicBezTo>
                  <a:pt x="166" y="15"/>
                  <a:pt x="181" y="0"/>
                  <a:pt x="200" y="0"/>
                </a:cubicBezTo>
                <a:cubicBezTo>
                  <a:pt x="218" y="0"/>
                  <a:pt x="233" y="15"/>
                  <a:pt x="233" y="34"/>
                </a:cubicBezTo>
                <a:close/>
                <a:moveTo>
                  <a:pt x="400" y="3409"/>
                </a:moveTo>
                <a:lnTo>
                  <a:pt x="200" y="3809"/>
                </a:lnTo>
                <a:lnTo>
                  <a:pt x="0" y="3409"/>
                </a:lnTo>
                <a:lnTo>
                  <a:pt x="400" y="3409"/>
                </a:lnTo>
                <a:close/>
              </a:path>
            </a:pathLst>
          </a:custGeom>
          <a:solidFill>
            <a:srgbClr val="000000"/>
          </a:solidFill>
          <a:ln w="1" cap="flat">
            <a:solidFill>
              <a:srgbClr val="000000"/>
            </a:solidFill>
            <a:prstDash val="solid"/>
            <a:bevel/>
            <a:headEnd/>
            <a:tailEnd/>
          </a:ln>
        </p:spPr>
        <p:txBody>
          <a:bodyPr/>
          <a:lstStyle/>
          <a:p>
            <a:endParaRPr lang="en-GB" dirty="0">
              <a:solidFill>
                <a:prstClr val="white"/>
              </a:solidFill>
              <a:latin typeface="Arial" pitchFamily="34" charset="0"/>
            </a:endParaRPr>
          </a:p>
        </p:txBody>
      </p:sp>
      <p:sp>
        <p:nvSpPr>
          <p:cNvPr id="11" name="Freeform 150"/>
          <p:cNvSpPr>
            <a:spLocks noEditPoints="1"/>
          </p:cNvSpPr>
          <p:nvPr/>
        </p:nvSpPr>
        <p:spPr bwMode="auto">
          <a:xfrm>
            <a:off x="5127617" y="3325813"/>
            <a:ext cx="1436688" cy="423862"/>
          </a:xfrm>
          <a:custGeom>
            <a:avLst/>
            <a:gdLst>
              <a:gd name="T0" fmla="*/ 170767745 w 9412"/>
              <a:gd name="T1" fmla="*/ 15233512 h 3106"/>
              <a:gd name="T2" fmla="*/ 2147483647 w 9412"/>
              <a:gd name="T3" fmla="*/ 2147483647 h 3106"/>
              <a:gd name="T4" fmla="*/ 2147483647 w 9412"/>
              <a:gd name="T5" fmla="*/ 2147483647 h 3106"/>
              <a:gd name="T6" fmla="*/ 2147483647 w 9412"/>
              <a:gd name="T7" fmla="*/ 2147483647 h 3106"/>
              <a:gd name="T8" fmla="*/ 96043782 w 9412"/>
              <a:gd name="T9" fmla="*/ 175166512 h 3106"/>
              <a:gd name="T10" fmla="*/ 21343030 w 9412"/>
              <a:gd name="T11" fmla="*/ 68532040 h 3106"/>
              <a:gd name="T12" fmla="*/ 170767745 w 9412"/>
              <a:gd name="T13" fmla="*/ 15233512 h 3106"/>
              <a:gd name="T14" fmla="*/ 2147483647 w 9412"/>
              <a:gd name="T15" fmla="*/ 2147483647 h 3106"/>
              <a:gd name="T16" fmla="*/ 2147483647 w 9412"/>
              <a:gd name="T17" fmla="*/ 2147483647 h 3106"/>
              <a:gd name="T18" fmla="*/ 2147483647 w 9412"/>
              <a:gd name="T19" fmla="*/ 2147483647 h 3106"/>
              <a:gd name="T20" fmla="*/ 2147483647 w 9412"/>
              <a:gd name="T21" fmla="*/ 2147483647 h 31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412"/>
              <a:gd name="T34" fmla="*/ 0 h 3106"/>
              <a:gd name="T35" fmla="*/ 9412 w 9412"/>
              <a:gd name="T36" fmla="*/ 3106 h 31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412" h="3106">
                <a:moveTo>
                  <a:pt x="48" y="6"/>
                </a:moveTo>
                <a:lnTo>
                  <a:pt x="9105" y="2904"/>
                </a:lnTo>
                <a:cubicBezTo>
                  <a:pt x="9123" y="2910"/>
                  <a:pt x="9132" y="2929"/>
                  <a:pt x="9127" y="2946"/>
                </a:cubicBezTo>
                <a:cubicBezTo>
                  <a:pt x="9121" y="2964"/>
                  <a:pt x="9102" y="2973"/>
                  <a:pt x="9085" y="2968"/>
                </a:cubicBezTo>
                <a:lnTo>
                  <a:pt x="27" y="69"/>
                </a:lnTo>
                <a:cubicBezTo>
                  <a:pt x="10" y="64"/>
                  <a:pt x="0" y="45"/>
                  <a:pt x="6" y="27"/>
                </a:cubicBezTo>
                <a:cubicBezTo>
                  <a:pt x="11" y="10"/>
                  <a:pt x="30" y="0"/>
                  <a:pt x="48" y="6"/>
                </a:cubicBezTo>
                <a:close/>
                <a:moveTo>
                  <a:pt x="9092" y="2725"/>
                </a:moveTo>
                <a:lnTo>
                  <a:pt x="9412" y="3037"/>
                </a:lnTo>
                <a:lnTo>
                  <a:pt x="8971" y="3106"/>
                </a:lnTo>
                <a:lnTo>
                  <a:pt x="9092" y="2725"/>
                </a:lnTo>
                <a:close/>
              </a:path>
            </a:pathLst>
          </a:custGeom>
          <a:solidFill>
            <a:srgbClr val="000000"/>
          </a:solidFill>
          <a:ln w="1" cap="flat">
            <a:solidFill>
              <a:srgbClr val="000000"/>
            </a:solidFill>
            <a:prstDash val="solid"/>
            <a:bevel/>
            <a:headEnd/>
            <a:tailEnd/>
          </a:ln>
        </p:spPr>
        <p:txBody>
          <a:bodyPr/>
          <a:lstStyle/>
          <a:p>
            <a:endParaRPr lang="en-GB" dirty="0">
              <a:solidFill>
                <a:prstClr val="white"/>
              </a:solidFill>
              <a:latin typeface="Arial" pitchFamily="34" charset="0"/>
            </a:endParaRPr>
          </a:p>
        </p:txBody>
      </p:sp>
      <p:sp>
        <p:nvSpPr>
          <p:cNvPr id="12" name="Rectangle 167"/>
          <p:cNvSpPr>
            <a:spLocks noChangeArrowheads="1"/>
          </p:cNvSpPr>
          <p:nvPr/>
        </p:nvSpPr>
        <p:spPr bwMode="auto">
          <a:xfrm>
            <a:off x="4152901" y="5138738"/>
            <a:ext cx="6289675" cy="1028700"/>
          </a:xfrm>
          <a:prstGeom prst="rect">
            <a:avLst/>
          </a:prstGeom>
          <a:solidFill>
            <a:schemeClr val="bg1">
              <a:lumMod val="95000"/>
            </a:schemeClr>
          </a:solidFill>
          <a:ln w="9525">
            <a:solidFill>
              <a:schemeClr val="bg1">
                <a:lumMod val="50000"/>
              </a:schemeClr>
            </a:solidFill>
            <a:miter lim="800000"/>
            <a:headEnd/>
            <a:tailEnd/>
          </a:ln>
        </p:spPr>
        <p:txBody>
          <a:bodyPr/>
          <a:lstStyle/>
          <a:p>
            <a:pPr>
              <a:defRPr/>
            </a:pPr>
            <a:endParaRPr lang="en-GB" dirty="0">
              <a:solidFill>
                <a:prstClr val="black"/>
              </a:solidFill>
              <a:latin typeface="Arial"/>
            </a:endParaRPr>
          </a:p>
        </p:txBody>
      </p:sp>
      <p:sp>
        <p:nvSpPr>
          <p:cNvPr id="13" name="Rectangle 172"/>
          <p:cNvSpPr>
            <a:spLocks noChangeArrowheads="1"/>
          </p:cNvSpPr>
          <p:nvPr/>
        </p:nvSpPr>
        <p:spPr bwMode="auto">
          <a:xfrm>
            <a:off x="4151305" y="2867025"/>
            <a:ext cx="6291262" cy="1854200"/>
          </a:xfrm>
          <a:prstGeom prst="rect">
            <a:avLst/>
          </a:prstGeom>
          <a:solidFill>
            <a:schemeClr val="bg1">
              <a:lumMod val="95000"/>
            </a:schemeClr>
          </a:solidFill>
          <a:ln w="9525">
            <a:solidFill>
              <a:schemeClr val="bg1">
                <a:lumMod val="50000"/>
              </a:schemeClr>
            </a:solidFill>
            <a:miter lim="800000"/>
            <a:headEnd/>
            <a:tailEnd/>
          </a:ln>
        </p:spPr>
        <p:txBody>
          <a:bodyPr/>
          <a:lstStyle/>
          <a:p>
            <a:pPr>
              <a:defRPr/>
            </a:pPr>
            <a:endParaRPr lang="en-GB" dirty="0">
              <a:solidFill>
                <a:prstClr val="black"/>
              </a:solidFill>
              <a:latin typeface="Arial"/>
            </a:endParaRPr>
          </a:p>
        </p:txBody>
      </p:sp>
      <p:sp>
        <p:nvSpPr>
          <p:cNvPr id="14" name="Rectangle 180"/>
          <p:cNvSpPr>
            <a:spLocks noChangeArrowheads="1"/>
          </p:cNvSpPr>
          <p:nvPr/>
        </p:nvSpPr>
        <p:spPr bwMode="auto">
          <a:xfrm>
            <a:off x="6280151" y="4406900"/>
            <a:ext cx="1947863" cy="255588"/>
          </a:xfrm>
          <a:prstGeom prst="rect">
            <a:avLst/>
          </a:prstGeom>
          <a:solidFill>
            <a:srgbClr val="EAEAEA"/>
          </a:solidFill>
          <a:ln w="19050">
            <a:solidFill>
              <a:schemeClr val="bg1">
                <a:lumMod val="65000"/>
              </a:schemeClr>
            </a:solidFill>
            <a:miter lim="800000"/>
            <a:headEnd/>
            <a:tailEnd/>
          </a:ln>
        </p:spPr>
        <p:txBody>
          <a:bodyPr anchor="ctr"/>
          <a:lstStyle/>
          <a:p>
            <a:pPr algn="ctr">
              <a:defRPr/>
            </a:pPr>
            <a:r>
              <a:rPr lang="en-GB" sz="1100" dirty="0">
                <a:solidFill>
                  <a:srgbClr val="000000"/>
                </a:solidFill>
                <a:latin typeface="Arial"/>
                <a:cs typeface="Arial" pitchFamily="34" charset="0"/>
              </a:rPr>
              <a:t>Projected Land Use Change</a:t>
            </a:r>
            <a:endParaRPr lang="en-GB" sz="1100" dirty="0">
              <a:solidFill>
                <a:prstClr val="black"/>
              </a:solidFill>
              <a:latin typeface="Arial"/>
              <a:cs typeface="Arial" pitchFamily="34" charset="0"/>
            </a:endParaRPr>
          </a:p>
        </p:txBody>
      </p:sp>
      <p:sp>
        <p:nvSpPr>
          <p:cNvPr id="15" name="Rounded Rectangle 14"/>
          <p:cNvSpPr>
            <a:spLocks noChangeArrowheads="1"/>
          </p:cNvSpPr>
          <p:nvPr/>
        </p:nvSpPr>
        <p:spPr bwMode="auto">
          <a:xfrm>
            <a:off x="5321301" y="968375"/>
            <a:ext cx="4029075" cy="336550"/>
          </a:xfrm>
          <a:prstGeom prst="roundRect">
            <a:avLst>
              <a:gd name="adj" fmla="val 16667"/>
            </a:avLst>
          </a:prstGeom>
          <a:solidFill>
            <a:schemeClr val="bg1"/>
          </a:solidFill>
          <a:ln w="19050" cap="rnd">
            <a:solidFill>
              <a:srgbClr val="7F7F7F"/>
            </a:solidFill>
            <a:round/>
            <a:headEnd/>
            <a:tailEnd/>
          </a:ln>
          <a:effectLst>
            <a:outerShdw dist="38100" dir="2700000" algn="tl" rotWithShape="0">
              <a:srgbClr val="808080">
                <a:alpha val="39999"/>
              </a:srgbClr>
            </a:outerShdw>
          </a:effectLst>
        </p:spPr>
        <p:txBody>
          <a:bodyPr anchor="ctr"/>
          <a:lstStyle/>
          <a:p>
            <a:pPr algn="ctr">
              <a:defRPr/>
            </a:pPr>
            <a:r>
              <a:rPr lang="en-GB" sz="1100" dirty="0">
                <a:solidFill>
                  <a:prstClr val="black"/>
                </a:solidFill>
                <a:latin typeface="Arial"/>
              </a:rPr>
              <a:t>External drivers for land-use changes</a:t>
            </a:r>
          </a:p>
        </p:txBody>
      </p:sp>
      <p:sp>
        <p:nvSpPr>
          <p:cNvPr id="16" name="Rounded Rectangle 15"/>
          <p:cNvSpPr>
            <a:spLocks noChangeArrowheads="1"/>
          </p:cNvSpPr>
          <p:nvPr/>
        </p:nvSpPr>
        <p:spPr bwMode="auto">
          <a:xfrm>
            <a:off x="4211639" y="2944813"/>
            <a:ext cx="2352675" cy="336550"/>
          </a:xfrm>
          <a:prstGeom prst="roundRect">
            <a:avLst>
              <a:gd name="adj" fmla="val 16667"/>
            </a:avLst>
          </a:prstGeom>
          <a:solidFill>
            <a:schemeClr val="bg1"/>
          </a:solidFill>
          <a:ln w="19050" cap="rnd">
            <a:solidFill>
              <a:srgbClr val="7F7F7F"/>
            </a:solidFill>
            <a:round/>
            <a:headEnd/>
            <a:tailEnd/>
          </a:ln>
          <a:effectLst>
            <a:outerShdw dist="38100" dir="2700000" algn="tl" rotWithShape="0">
              <a:srgbClr val="808080">
                <a:alpha val="39999"/>
              </a:srgbClr>
            </a:outerShdw>
          </a:effectLst>
        </p:spPr>
        <p:txBody>
          <a:bodyPr anchor="ctr"/>
          <a:lstStyle/>
          <a:p>
            <a:pPr algn="ctr">
              <a:defRPr/>
            </a:pPr>
            <a:r>
              <a:rPr lang="en-GB" sz="1100" dirty="0">
                <a:solidFill>
                  <a:prstClr val="black"/>
                </a:solidFill>
                <a:latin typeface="Arial"/>
              </a:rPr>
              <a:t>Policy-related rules</a:t>
            </a:r>
          </a:p>
        </p:txBody>
      </p:sp>
      <p:sp>
        <p:nvSpPr>
          <p:cNvPr id="17" name="Rounded Rectangle 16"/>
          <p:cNvSpPr>
            <a:spLocks noChangeArrowheads="1"/>
          </p:cNvSpPr>
          <p:nvPr/>
        </p:nvSpPr>
        <p:spPr bwMode="auto">
          <a:xfrm>
            <a:off x="7967661" y="2944813"/>
            <a:ext cx="2409825" cy="336550"/>
          </a:xfrm>
          <a:prstGeom prst="roundRect">
            <a:avLst>
              <a:gd name="adj" fmla="val 16667"/>
            </a:avLst>
          </a:prstGeom>
          <a:solidFill>
            <a:schemeClr val="bg1"/>
          </a:solidFill>
          <a:ln w="19050" cap="rnd">
            <a:solidFill>
              <a:srgbClr val="7F7F7F"/>
            </a:solidFill>
            <a:round/>
            <a:headEnd/>
            <a:tailEnd/>
          </a:ln>
          <a:effectLst>
            <a:outerShdw dist="38100" dir="2700000" algn="tl" rotWithShape="0">
              <a:srgbClr val="808080">
                <a:alpha val="39999"/>
              </a:srgbClr>
            </a:outerShdw>
          </a:effectLst>
        </p:spPr>
        <p:txBody>
          <a:bodyPr anchor="ctr"/>
          <a:lstStyle/>
          <a:p>
            <a:pPr algn="ctr">
              <a:defRPr/>
            </a:pPr>
            <a:r>
              <a:rPr lang="en-GB" sz="1100" dirty="0">
                <a:solidFill>
                  <a:prstClr val="black"/>
                </a:solidFill>
                <a:latin typeface="Arial"/>
              </a:rPr>
              <a:t>Biophysical suitability</a:t>
            </a:r>
          </a:p>
        </p:txBody>
      </p:sp>
      <p:sp>
        <p:nvSpPr>
          <p:cNvPr id="18" name="Rounded Rectangle 17"/>
          <p:cNvSpPr>
            <a:spLocks noChangeArrowheads="1"/>
          </p:cNvSpPr>
          <p:nvPr/>
        </p:nvSpPr>
        <p:spPr bwMode="auto">
          <a:xfrm>
            <a:off x="4208457" y="3898917"/>
            <a:ext cx="1190625" cy="334963"/>
          </a:xfrm>
          <a:prstGeom prst="roundRect">
            <a:avLst>
              <a:gd name="adj" fmla="val 16667"/>
            </a:avLst>
          </a:prstGeom>
          <a:solidFill>
            <a:schemeClr val="bg1"/>
          </a:solidFill>
          <a:ln w="19050" cap="rnd">
            <a:solidFill>
              <a:srgbClr val="7F7F7F"/>
            </a:solidFill>
            <a:round/>
            <a:headEnd/>
            <a:tailEnd/>
          </a:ln>
          <a:effectLst>
            <a:outerShdw dist="38100" dir="2700000" algn="tl" rotWithShape="0">
              <a:srgbClr val="808080">
                <a:alpha val="39999"/>
              </a:srgbClr>
            </a:outerShdw>
          </a:effectLst>
        </p:spPr>
        <p:txBody>
          <a:bodyPr anchor="ctr"/>
          <a:lstStyle/>
          <a:p>
            <a:pPr algn="ctr">
              <a:defRPr/>
            </a:pPr>
            <a:r>
              <a:rPr lang="en-GB" sz="1100" dirty="0">
                <a:solidFill>
                  <a:prstClr val="black"/>
                </a:solidFill>
                <a:latin typeface="Arial"/>
              </a:rPr>
              <a:t>Current </a:t>
            </a:r>
          </a:p>
          <a:p>
            <a:pPr algn="ctr">
              <a:defRPr/>
            </a:pPr>
            <a:r>
              <a:rPr lang="en-GB" sz="1100" dirty="0">
                <a:solidFill>
                  <a:prstClr val="black"/>
                </a:solidFill>
                <a:latin typeface="Arial"/>
              </a:rPr>
              <a:t>land-use</a:t>
            </a:r>
          </a:p>
        </p:txBody>
      </p:sp>
      <p:sp>
        <p:nvSpPr>
          <p:cNvPr id="19" name="Rounded Rectangle 18"/>
          <p:cNvSpPr/>
          <p:nvPr/>
        </p:nvSpPr>
        <p:spPr>
          <a:xfrm>
            <a:off x="5657843" y="3876675"/>
            <a:ext cx="3565525" cy="355600"/>
          </a:xfrm>
          <a:prstGeom prst="roundRect">
            <a:avLst/>
          </a:prstGeom>
          <a:ln>
            <a:headEnd/>
            <a:tailEnd/>
          </a:ln>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GB" sz="1400" dirty="0">
              <a:solidFill>
                <a:prstClr val="black"/>
              </a:solidFill>
              <a:latin typeface="Arial"/>
            </a:endParaRPr>
          </a:p>
        </p:txBody>
      </p:sp>
      <p:sp>
        <p:nvSpPr>
          <p:cNvPr id="20" name="Rounded Rectangle 19"/>
          <p:cNvSpPr>
            <a:spLocks noChangeArrowheads="1"/>
          </p:cNvSpPr>
          <p:nvPr/>
        </p:nvSpPr>
        <p:spPr bwMode="auto">
          <a:xfrm>
            <a:off x="5738805" y="3940192"/>
            <a:ext cx="3397250" cy="231775"/>
          </a:xfrm>
          <a:prstGeom prst="roundRect">
            <a:avLst>
              <a:gd name="adj" fmla="val 16667"/>
            </a:avLst>
          </a:prstGeom>
          <a:ln>
            <a:headEnd/>
            <a:tailEnd/>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GB" sz="1400" dirty="0">
                <a:solidFill>
                  <a:prstClr val="black"/>
                </a:solidFill>
                <a:latin typeface="Arial"/>
              </a:rPr>
              <a:t>Land-use Change Simulation</a:t>
            </a:r>
          </a:p>
        </p:txBody>
      </p:sp>
      <p:sp>
        <p:nvSpPr>
          <p:cNvPr id="21" name="Rounded Rectangle 20"/>
          <p:cNvSpPr/>
          <p:nvPr/>
        </p:nvSpPr>
        <p:spPr>
          <a:xfrm>
            <a:off x="6113461" y="2124075"/>
            <a:ext cx="2443162" cy="306388"/>
          </a:xfrm>
          <a:prstGeom prst="roundRect">
            <a:avLst/>
          </a:prstGeom>
          <a:solidFill>
            <a:schemeClr val="bg1">
              <a:lumMod val="75000"/>
            </a:schemeClr>
          </a:solidFill>
          <a:ln w="4" cap="rnd">
            <a:solidFill>
              <a:schemeClr val="bg1">
                <a:lumMod val="65000"/>
              </a:schemeClr>
            </a:solidFill>
            <a:prstDash val="solid"/>
            <a:round/>
            <a:headEnd/>
            <a:tailEnd/>
          </a:ln>
          <a:effectLst/>
        </p:spPr>
        <p:txBody>
          <a:bodyPr anchor="ctr"/>
          <a:lstStyle/>
          <a:p>
            <a:pPr algn="ctr">
              <a:defRPr/>
            </a:pPr>
            <a:endParaRPr lang="en-GB" sz="1400" dirty="0">
              <a:solidFill>
                <a:prstClr val="black"/>
              </a:solidFill>
              <a:latin typeface="Arial"/>
            </a:endParaRPr>
          </a:p>
        </p:txBody>
      </p:sp>
      <p:sp>
        <p:nvSpPr>
          <p:cNvPr id="22" name="Freeform 188"/>
          <p:cNvSpPr>
            <a:spLocks/>
          </p:cNvSpPr>
          <p:nvPr/>
        </p:nvSpPr>
        <p:spPr bwMode="auto">
          <a:xfrm>
            <a:off x="6180139" y="2173305"/>
            <a:ext cx="2287587" cy="204787"/>
          </a:xfrm>
          <a:custGeom>
            <a:avLst/>
            <a:gdLst>
              <a:gd name="T0" fmla="*/ 39456 w 10958"/>
              <a:gd name="T1" fmla="*/ 0 h 1508"/>
              <a:gd name="T2" fmla="*/ 0 w 10958"/>
              <a:gd name="T3" fmla="*/ 25666 h 1508"/>
              <a:gd name="T4" fmla="*/ 0 w 10958"/>
              <a:gd name="T5" fmla="*/ 179257 h 1508"/>
              <a:gd name="T6" fmla="*/ 39456 w 10958"/>
              <a:gd name="T7" fmla="*/ 204787 h 1508"/>
              <a:gd name="T8" fmla="*/ 2248340 w 10958"/>
              <a:gd name="T9" fmla="*/ 204787 h 1508"/>
              <a:gd name="T10" fmla="*/ 2287587 w 10958"/>
              <a:gd name="T11" fmla="*/ 179257 h 1508"/>
              <a:gd name="T12" fmla="*/ 2287587 w 10958"/>
              <a:gd name="T13" fmla="*/ 25666 h 1508"/>
              <a:gd name="T14" fmla="*/ 2248340 w 10958"/>
              <a:gd name="T15" fmla="*/ 0 h 1508"/>
              <a:gd name="T16" fmla="*/ 39456 w 10958"/>
              <a:gd name="T17" fmla="*/ 0 h 15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958"/>
              <a:gd name="T28" fmla="*/ 0 h 1508"/>
              <a:gd name="T29" fmla="*/ 10958 w 10958"/>
              <a:gd name="T30" fmla="*/ 1508 h 15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958" h="1508">
                <a:moveTo>
                  <a:pt x="189" y="0"/>
                </a:moveTo>
                <a:cubicBezTo>
                  <a:pt x="85" y="0"/>
                  <a:pt x="0" y="85"/>
                  <a:pt x="0" y="189"/>
                </a:cubicBezTo>
                <a:lnTo>
                  <a:pt x="0" y="1320"/>
                </a:lnTo>
                <a:cubicBezTo>
                  <a:pt x="0" y="1424"/>
                  <a:pt x="85" y="1508"/>
                  <a:pt x="189" y="1508"/>
                </a:cubicBezTo>
                <a:lnTo>
                  <a:pt x="10770" y="1508"/>
                </a:lnTo>
                <a:cubicBezTo>
                  <a:pt x="10874" y="1508"/>
                  <a:pt x="10958" y="1424"/>
                  <a:pt x="10958" y="1320"/>
                </a:cubicBezTo>
                <a:lnTo>
                  <a:pt x="10958" y="189"/>
                </a:lnTo>
                <a:cubicBezTo>
                  <a:pt x="10958" y="85"/>
                  <a:pt x="10874" y="0"/>
                  <a:pt x="10770" y="0"/>
                </a:cubicBezTo>
                <a:lnTo>
                  <a:pt x="189" y="0"/>
                </a:lnTo>
                <a:close/>
              </a:path>
            </a:pathLst>
          </a:cu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dirty="0">
                <a:solidFill>
                  <a:prstClr val="black"/>
                </a:solidFill>
                <a:latin typeface="Arial"/>
              </a:rPr>
              <a:t>Demand Module</a:t>
            </a:r>
          </a:p>
        </p:txBody>
      </p:sp>
      <p:sp>
        <p:nvSpPr>
          <p:cNvPr id="23" name="Rounded Rectangle 22"/>
          <p:cNvSpPr>
            <a:spLocks noChangeArrowheads="1"/>
          </p:cNvSpPr>
          <p:nvPr/>
        </p:nvSpPr>
        <p:spPr bwMode="auto">
          <a:xfrm>
            <a:off x="4583105" y="5249863"/>
            <a:ext cx="2476500" cy="798512"/>
          </a:xfrm>
          <a:prstGeom prst="roundRect">
            <a:avLst>
              <a:gd name="adj" fmla="val 16667"/>
            </a:avLst>
          </a:prstGeom>
          <a:ln>
            <a:headEnd/>
            <a:tailEnd/>
          </a:ln>
        </p:spPr>
        <p:style>
          <a:lnRef idx="1">
            <a:schemeClr val="accent3"/>
          </a:lnRef>
          <a:fillRef idx="3">
            <a:schemeClr val="accent3"/>
          </a:fillRef>
          <a:effectRef idx="2">
            <a:schemeClr val="accent3"/>
          </a:effectRef>
          <a:fontRef idx="minor">
            <a:schemeClr val="lt1"/>
          </a:fontRef>
        </p:style>
        <p:txBody>
          <a:bodyPr anchor="ctr"/>
          <a:lstStyle/>
          <a:p>
            <a:pPr>
              <a:defRPr/>
            </a:pPr>
            <a:r>
              <a:rPr lang="en-GB" sz="1100" dirty="0">
                <a:solidFill>
                  <a:prstClr val="black"/>
                </a:solidFill>
                <a:latin typeface="Arial"/>
              </a:rPr>
              <a:t>Land-use based indicators:</a:t>
            </a:r>
          </a:p>
          <a:p>
            <a:pPr marL="628650" lvl="1" indent="-171450">
              <a:buFont typeface="Arial" pitchFamily="34" charset="0"/>
              <a:buChar char="•"/>
              <a:defRPr/>
            </a:pPr>
            <a:r>
              <a:rPr lang="en-US" sz="1000" dirty="0">
                <a:solidFill>
                  <a:prstClr val="black"/>
                </a:solidFill>
                <a:latin typeface="Arial"/>
              </a:rPr>
              <a:t>Land-use maps</a:t>
            </a:r>
          </a:p>
          <a:p>
            <a:pPr marL="628650" lvl="1" indent="-171450">
              <a:buFont typeface="Arial" pitchFamily="34" charset="0"/>
              <a:buChar char="•"/>
              <a:defRPr/>
            </a:pPr>
            <a:r>
              <a:rPr lang="en-US" sz="1000" dirty="0">
                <a:solidFill>
                  <a:prstClr val="black"/>
                </a:solidFill>
                <a:latin typeface="Arial"/>
              </a:rPr>
              <a:t>Change hotspots</a:t>
            </a:r>
          </a:p>
          <a:p>
            <a:pPr marL="628650" lvl="1" indent="-171450">
              <a:buFont typeface="Arial" pitchFamily="34" charset="0"/>
              <a:buChar char="•"/>
              <a:defRPr/>
            </a:pPr>
            <a:r>
              <a:rPr lang="en-US" sz="1000" dirty="0">
                <a:solidFill>
                  <a:prstClr val="black"/>
                </a:solidFill>
                <a:latin typeface="Arial"/>
              </a:rPr>
              <a:t>Regional changes</a:t>
            </a:r>
          </a:p>
          <a:p>
            <a:pPr marL="628650" lvl="1" indent="-171450">
              <a:buFont typeface="Arial" pitchFamily="34" charset="0"/>
              <a:buChar char="•"/>
              <a:defRPr/>
            </a:pPr>
            <a:r>
              <a:rPr lang="en-US" sz="1000" dirty="0">
                <a:solidFill>
                  <a:prstClr val="black"/>
                </a:solidFill>
                <a:latin typeface="Arial"/>
              </a:rPr>
              <a:t>…</a:t>
            </a:r>
            <a:endParaRPr lang="en-GB" sz="1000" dirty="0">
              <a:solidFill>
                <a:prstClr val="black"/>
              </a:solidFill>
              <a:latin typeface="Arial"/>
            </a:endParaRPr>
          </a:p>
        </p:txBody>
      </p:sp>
      <p:sp>
        <p:nvSpPr>
          <p:cNvPr id="24" name="Rounded Rectangle 23"/>
          <p:cNvSpPr>
            <a:spLocks noChangeArrowheads="1"/>
          </p:cNvSpPr>
          <p:nvPr/>
        </p:nvSpPr>
        <p:spPr bwMode="auto">
          <a:xfrm>
            <a:off x="7564430" y="5251450"/>
            <a:ext cx="2476500" cy="782638"/>
          </a:xfrm>
          <a:prstGeom prst="roundRect">
            <a:avLst>
              <a:gd name="adj" fmla="val 16667"/>
            </a:avLst>
          </a:prstGeom>
          <a:ln>
            <a:headEnd/>
            <a:tailEnd/>
          </a:ln>
        </p:spPr>
        <p:style>
          <a:lnRef idx="1">
            <a:schemeClr val="accent3"/>
          </a:lnRef>
          <a:fillRef idx="3">
            <a:schemeClr val="accent3"/>
          </a:fillRef>
          <a:effectRef idx="2">
            <a:schemeClr val="accent3"/>
          </a:effectRef>
          <a:fontRef idx="minor">
            <a:schemeClr val="lt1"/>
          </a:fontRef>
        </p:style>
        <p:txBody>
          <a:bodyPr anchor="ctr"/>
          <a:lstStyle/>
          <a:p>
            <a:pPr>
              <a:defRPr/>
            </a:pPr>
            <a:r>
              <a:rPr lang="en-GB" sz="1100" dirty="0">
                <a:solidFill>
                  <a:prstClr val="black"/>
                </a:solidFill>
                <a:latin typeface="Arial"/>
              </a:rPr>
              <a:t>Thematic indicators:</a:t>
            </a:r>
          </a:p>
          <a:p>
            <a:pPr marL="628650" lvl="1" indent="-171450">
              <a:buFont typeface="Arial" pitchFamily="34" charset="0"/>
              <a:buChar char="•"/>
              <a:defRPr/>
            </a:pPr>
            <a:r>
              <a:rPr lang="en-US" sz="1000" dirty="0">
                <a:solidFill>
                  <a:prstClr val="black"/>
                </a:solidFill>
                <a:latin typeface="Arial"/>
              </a:rPr>
              <a:t>Erosion</a:t>
            </a:r>
          </a:p>
          <a:p>
            <a:pPr marL="628650" lvl="1" indent="-171450">
              <a:buFont typeface="Arial" pitchFamily="34" charset="0"/>
              <a:buChar char="•"/>
              <a:defRPr/>
            </a:pPr>
            <a:r>
              <a:rPr lang="en-US" sz="1000" dirty="0">
                <a:solidFill>
                  <a:prstClr val="black"/>
                </a:solidFill>
                <a:latin typeface="Arial"/>
              </a:rPr>
              <a:t>Carbon sequestration</a:t>
            </a:r>
          </a:p>
          <a:p>
            <a:pPr marL="628650" lvl="1" indent="-171450">
              <a:buFont typeface="Arial" pitchFamily="34" charset="0"/>
              <a:buChar char="•"/>
              <a:defRPr/>
            </a:pPr>
            <a:r>
              <a:rPr lang="en-US" sz="1000" dirty="0">
                <a:solidFill>
                  <a:prstClr val="black"/>
                </a:solidFill>
                <a:latin typeface="Arial"/>
              </a:rPr>
              <a:t>Biodiversity</a:t>
            </a:r>
          </a:p>
          <a:p>
            <a:pPr marL="628650" lvl="1" indent="-171450">
              <a:buFont typeface="Arial" pitchFamily="34" charset="0"/>
              <a:buChar char="•"/>
              <a:defRPr/>
            </a:pPr>
            <a:r>
              <a:rPr lang="en-US" sz="1000" dirty="0">
                <a:solidFill>
                  <a:prstClr val="black"/>
                </a:solidFill>
                <a:latin typeface="Arial"/>
              </a:rPr>
              <a:t>…</a:t>
            </a:r>
            <a:endParaRPr lang="en-GB" sz="1000" dirty="0">
              <a:solidFill>
                <a:prstClr val="black"/>
              </a:solidFill>
              <a:latin typeface="Arial"/>
            </a:endParaRPr>
          </a:p>
        </p:txBody>
      </p:sp>
      <p:sp>
        <p:nvSpPr>
          <p:cNvPr id="25" name="Rounded Rectangle 24"/>
          <p:cNvSpPr>
            <a:spLocks noChangeArrowheads="1"/>
          </p:cNvSpPr>
          <p:nvPr/>
        </p:nvSpPr>
        <p:spPr bwMode="auto">
          <a:xfrm>
            <a:off x="2235192" y="896943"/>
            <a:ext cx="1544638" cy="1285875"/>
          </a:xfrm>
          <a:prstGeom prst="roundRect">
            <a:avLst>
              <a:gd name="adj" fmla="val 16667"/>
            </a:avLst>
          </a:prstGeom>
          <a:ln>
            <a:headEnd/>
            <a:tailEnd/>
          </a:ln>
        </p:spPr>
        <p:style>
          <a:lnRef idx="3">
            <a:schemeClr val="lt1"/>
          </a:lnRef>
          <a:fillRef idx="1">
            <a:schemeClr val="accent1"/>
          </a:fillRef>
          <a:effectRef idx="1">
            <a:schemeClr val="accent1"/>
          </a:effectRef>
          <a:fontRef idx="minor">
            <a:schemeClr val="lt1"/>
          </a:fontRef>
        </p:style>
        <p:txBody>
          <a:bodyPr anchor="ctr"/>
          <a:lstStyle/>
          <a:p>
            <a:pPr algn="ctr">
              <a:lnSpc>
                <a:spcPct val="150000"/>
              </a:lnSpc>
              <a:defRPr/>
            </a:pPr>
            <a:r>
              <a:rPr lang="en-GB" sz="1400" dirty="0">
                <a:solidFill>
                  <a:prstClr val="black"/>
                </a:solidFill>
                <a:latin typeface="Arial"/>
              </a:rPr>
              <a:t>Definition of land claims</a:t>
            </a:r>
          </a:p>
        </p:txBody>
      </p:sp>
      <p:sp>
        <p:nvSpPr>
          <p:cNvPr id="26" name="Rounded Rectangle 25"/>
          <p:cNvSpPr>
            <a:spLocks noChangeArrowheads="1"/>
          </p:cNvSpPr>
          <p:nvPr/>
        </p:nvSpPr>
        <p:spPr bwMode="auto">
          <a:xfrm>
            <a:off x="2230430" y="2867025"/>
            <a:ext cx="1604962" cy="1798638"/>
          </a:xfrm>
          <a:prstGeom prst="roundRect">
            <a:avLst>
              <a:gd name="adj" fmla="val 16667"/>
            </a:avLst>
          </a:prstGeom>
          <a:ln>
            <a:headEnd/>
            <a:tailEnd/>
          </a:ln>
        </p:spPr>
        <p:style>
          <a:lnRef idx="1">
            <a:schemeClr val="accent4"/>
          </a:lnRef>
          <a:fillRef idx="2">
            <a:schemeClr val="accent4"/>
          </a:fillRef>
          <a:effectRef idx="1">
            <a:schemeClr val="accent4"/>
          </a:effectRef>
          <a:fontRef idx="minor">
            <a:schemeClr val="dk1"/>
          </a:fontRef>
        </p:style>
        <p:txBody>
          <a:bodyPr anchor="ctr"/>
          <a:lstStyle/>
          <a:p>
            <a:pPr algn="ctr">
              <a:lnSpc>
                <a:spcPct val="150000"/>
              </a:lnSpc>
              <a:defRPr/>
            </a:pPr>
            <a:r>
              <a:rPr lang="en-GB" sz="1400" dirty="0">
                <a:solidFill>
                  <a:prstClr val="black"/>
                </a:solidFill>
                <a:latin typeface="Arial"/>
              </a:rPr>
              <a:t>Definition and implementation of EU Policy Alternatives</a:t>
            </a:r>
          </a:p>
        </p:txBody>
      </p:sp>
      <p:sp>
        <p:nvSpPr>
          <p:cNvPr id="27" name="Rounded Rectangle 26"/>
          <p:cNvSpPr>
            <a:spLocks noChangeArrowheads="1"/>
          </p:cNvSpPr>
          <p:nvPr/>
        </p:nvSpPr>
        <p:spPr bwMode="auto">
          <a:xfrm>
            <a:off x="2230430" y="5138738"/>
            <a:ext cx="1604962" cy="1022350"/>
          </a:xfrm>
          <a:prstGeom prst="roundRect">
            <a:avLst>
              <a:gd name="adj" fmla="val 16667"/>
            </a:avLst>
          </a:prstGeom>
          <a:ln>
            <a:headEnd/>
            <a:tailEnd/>
          </a:ln>
        </p:spPr>
        <p:style>
          <a:lnRef idx="3">
            <a:schemeClr val="lt1"/>
          </a:lnRef>
          <a:fillRef idx="1">
            <a:schemeClr val="accent3"/>
          </a:fillRef>
          <a:effectRef idx="1">
            <a:schemeClr val="accent3"/>
          </a:effectRef>
          <a:fontRef idx="minor">
            <a:schemeClr val="lt1"/>
          </a:fontRef>
        </p:style>
        <p:txBody>
          <a:bodyPr anchor="ctr"/>
          <a:lstStyle/>
          <a:p>
            <a:pPr algn="ctr">
              <a:defRPr/>
            </a:pPr>
            <a:r>
              <a:rPr lang="en-GB" sz="1400" dirty="0">
                <a:solidFill>
                  <a:prstClr val="black"/>
                </a:solidFill>
                <a:latin typeface="Arial"/>
              </a:rPr>
              <a:t>Impact analysis</a:t>
            </a:r>
          </a:p>
        </p:txBody>
      </p:sp>
      <p:cxnSp>
        <p:nvCxnSpPr>
          <p:cNvPr id="28" name="Straight Arrow Connector 3"/>
          <p:cNvCxnSpPr>
            <a:cxnSpLocks noChangeShapeType="1"/>
          </p:cNvCxnSpPr>
          <p:nvPr/>
        </p:nvCxnSpPr>
        <p:spPr bwMode="auto">
          <a:xfrm>
            <a:off x="7273917" y="1304925"/>
            <a:ext cx="1588" cy="819150"/>
          </a:xfrm>
          <a:prstGeom prst="straightConnector1">
            <a:avLst/>
          </a:prstGeom>
          <a:noFill/>
          <a:ln w="22225" algn="ctr">
            <a:solidFill>
              <a:schemeClr val="tx1"/>
            </a:solidFill>
            <a:round/>
            <a:headEnd/>
            <a:tailEnd type="stealth" w="lg" len="lg"/>
          </a:ln>
          <a:extLst>
            <a:ext uri="{909E8E84-426E-40DD-AFC4-6F175D3DCCD1}">
              <a14:hiddenFill xmlns:a14="http://schemas.microsoft.com/office/drawing/2010/main">
                <a:noFill/>
              </a14:hiddenFill>
            </a:ext>
          </a:extLst>
        </p:spPr>
      </p:cxnSp>
      <p:sp>
        <p:nvSpPr>
          <p:cNvPr id="29" name="Rounded Rectangle 28"/>
          <p:cNvSpPr>
            <a:spLocks noChangeArrowheads="1"/>
          </p:cNvSpPr>
          <p:nvPr/>
        </p:nvSpPr>
        <p:spPr bwMode="auto">
          <a:xfrm rot="-5400000">
            <a:off x="61115" y="2648749"/>
            <a:ext cx="3844920" cy="309563"/>
          </a:xfrm>
          <a:prstGeom prst="roundRect">
            <a:avLst>
              <a:gd name="adj" fmla="val 16667"/>
            </a:avLst>
          </a:prstGeom>
          <a:ln>
            <a:headEnd/>
            <a:tailEnd/>
          </a:ln>
        </p:spPr>
        <p:style>
          <a:lnRef idx="2">
            <a:schemeClr val="dk1">
              <a:shade val="50000"/>
            </a:schemeClr>
          </a:lnRef>
          <a:fillRef idx="1">
            <a:schemeClr val="dk1"/>
          </a:fillRef>
          <a:effectRef idx="0">
            <a:schemeClr val="dk1"/>
          </a:effectRef>
          <a:fontRef idx="minor">
            <a:schemeClr val="lt1"/>
          </a:fontRef>
        </p:style>
        <p:txBody>
          <a:bodyPr anchor="ctr"/>
          <a:lstStyle/>
          <a:p>
            <a:pPr algn="ctr">
              <a:lnSpc>
                <a:spcPct val="150000"/>
              </a:lnSpc>
              <a:defRPr/>
            </a:pPr>
            <a:r>
              <a:rPr lang="en-GB" sz="1300" b="1" dirty="0">
                <a:solidFill>
                  <a:schemeClr val="accent6">
                    <a:lumMod val="20000"/>
                    <a:lumOff val="80000"/>
                  </a:schemeClr>
                </a:solidFill>
                <a:latin typeface="Arial"/>
              </a:rPr>
              <a:t>Scenarios</a:t>
            </a:r>
          </a:p>
        </p:txBody>
      </p:sp>
      <p:sp>
        <p:nvSpPr>
          <p:cNvPr id="30" name="Rounded Rectangle 29"/>
          <p:cNvSpPr>
            <a:spLocks noChangeArrowheads="1"/>
          </p:cNvSpPr>
          <p:nvPr/>
        </p:nvSpPr>
        <p:spPr bwMode="auto">
          <a:xfrm>
            <a:off x="6491283" y="1406525"/>
            <a:ext cx="1657350" cy="336550"/>
          </a:xfrm>
          <a:prstGeom prst="roundRect">
            <a:avLst>
              <a:gd name="adj" fmla="val 16667"/>
            </a:avLst>
          </a:prstGeom>
          <a:solidFill>
            <a:schemeClr val="bg1"/>
          </a:solidFill>
          <a:ln w="19050" cap="rnd">
            <a:solidFill>
              <a:srgbClr val="7F7F7F"/>
            </a:solidFill>
            <a:round/>
            <a:headEnd/>
            <a:tailEnd/>
          </a:ln>
          <a:effectLst>
            <a:outerShdw dist="38100" dir="2700000" algn="tl" rotWithShape="0">
              <a:srgbClr val="808080">
                <a:alpha val="39999"/>
              </a:srgbClr>
            </a:outerShdw>
          </a:effectLst>
        </p:spPr>
        <p:txBody>
          <a:bodyPr anchor="ctr"/>
          <a:lstStyle/>
          <a:p>
            <a:pPr algn="ctr">
              <a:defRPr/>
            </a:pPr>
            <a:r>
              <a:rPr lang="en-GB" sz="1100" dirty="0">
                <a:solidFill>
                  <a:prstClr val="black"/>
                </a:solidFill>
                <a:latin typeface="Arial"/>
              </a:rPr>
              <a:t>Demand settings</a:t>
            </a:r>
          </a:p>
        </p:txBody>
      </p:sp>
      <p:cxnSp>
        <p:nvCxnSpPr>
          <p:cNvPr id="31" name="Straight Arrow Connector 65"/>
          <p:cNvCxnSpPr>
            <a:cxnSpLocks noChangeShapeType="1"/>
          </p:cNvCxnSpPr>
          <p:nvPr/>
        </p:nvCxnSpPr>
        <p:spPr bwMode="auto">
          <a:xfrm flipH="1">
            <a:off x="5326055" y="3287719"/>
            <a:ext cx="0" cy="376237"/>
          </a:xfrm>
          <a:prstGeom prst="straightConnector1">
            <a:avLst/>
          </a:prstGeom>
          <a:noFill/>
          <a:ln w="22225" algn="ctr">
            <a:solidFill>
              <a:schemeClr val="tx1"/>
            </a:solidFill>
            <a:round/>
            <a:headEnd/>
            <a:tailEnd type="none" w="lg" len="lg"/>
          </a:ln>
          <a:extLst>
            <a:ext uri="{909E8E84-426E-40DD-AFC4-6F175D3DCCD1}">
              <a14:hiddenFill xmlns:a14="http://schemas.microsoft.com/office/drawing/2010/main">
                <a:noFill/>
              </a14:hiddenFill>
            </a:ext>
          </a:extLst>
        </p:spPr>
      </p:cxnSp>
      <p:cxnSp>
        <p:nvCxnSpPr>
          <p:cNvPr id="32" name="Straight Arrow Connector 66"/>
          <p:cNvCxnSpPr>
            <a:cxnSpLocks noChangeShapeType="1"/>
          </p:cNvCxnSpPr>
          <p:nvPr/>
        </p:nvCxnSpPr>
        <p:spPr bwMode="auto">
          <a:xfrm>
            <a:off x="5326055" y="3656013"/>
            <a:ext cx="3765550" cy="0"/>
          </a:xfrm>
          <a:prstGeom prst="straightConnector1">
            <a:avLst/>
          </a:prstGeom>
          <a:noFill/>
          <a:ln w="22225" algn="ctr">
            <a:solidFill>
              <a:schemeClr val="tx1"/>
            </a:solidFill>
            <a:round/>
            <a:headEnd/>
            <a:tailEnd type="none" w="lg" len="lg"/>
          </a:ln>
          <a:extLst>
            <a:ext uri="{909E8E84-426E-40DD-AFC4-6F175D3DCCD1}">
              <a14:hiddenFill xmlns:a14="http://schemas.microsoft.com/office/drawing/2010/main">
                <a:noFill/>
              </a14:hiddenFill>
            </a:ext>
          </a:extLst>
        </p:spPr>
      </p:cxnSp>
      <p:cxnSp>
        <p:nvCxnSpPr>
          <p:cNvPr id="33" name="Straight Arrow Connector 68"/>
          <p:cNvCxnSpPr>
            <a:cxnSpLocks noChangeShapeType="1"/>
          </p:cNvCxnSpPr>
          <p:nvPr/>
        </p:nvCxnSpPr>
        <p:spPr bwMode="auto">
          <a:xfrm>
            <a:off x="9090017" y="3282950"/>
            <a:ext cx="1588" cy="381000"/>
          </a:xfrm>
          <a:prstGeom prst="straightConnector1">
            <a:avLst/>
          </a:prstGeom>
          <a:noFill/>
          <a:ln w="22225" algn="ctr">
            <a:solidFill>
              <a:schemeClr val="tx1"/>
            </a:solidFill>
            <a:round/>
            <a:headEnd/>
            <a:tailEnd type="none" w="lg" len="lg"/>
          </a:ln>
          <a:extLst>
            <a:ext uri="{909E8E84-426E-40DD-AFC4-6F175D3DCCD1}">
              <a14:hiddenFill xmlns:a14="http://schemas.microsoft.com/office/drawing/2010/main">
                <a:noFill/>
              </a14:hiddenFill>
            </a:ext>
          </a:extLst>
        </p:spPr>
      </p:cxnSp>
      <p:cxnSp>
        <p:nvCxnSpPr>
          <p:cNvPr id="34" name="Straight Arrow Connector 75"/>
          <p:cNvCxnSpPr>
            <a:cxnSpLocks noChangeShapeType="1"/>
            <a:stCxn id="37" idx="2"/>
          </p:cNvCxnSpPr>
          <p:nvPr/>
        </p:nvCxnSpPr>
        <p:spPr bwMode="auto">
          <a:xfrm>
            <a:off x="7262805" y="3281364"/>
            <a:ext cx="0" cy="376237"/>
          </a:xfrm>
          <a:prstGeom prst="straightConnector1">
            <a:avLst/>
          </a:prstGeom>
          <a:noFill/>
          <a:ln w="22225" algn="ctr">
            <a:solidFill>
              <a:schemeClr val="tx1"/>
            </a:solidFill>
            <a:round/>
            <a:headEnd/>
            <a:tailEnd type="none" w="lg" len="lg"/>
          </a:ln>
          <a:extLst>
            <a:ext uri="{909E8E84-426E-40DD-AFC4-6F175D3DCCD1}">
              <a14:hiddenFill xmlns:a14="http://schemas.microsoft.com/office/drawing/2010/main">
                <a:noFill/>
              </a14:hiddenFill>
            </a:ext>
          </a:extLst>
        </p:spPr>
      </p:cxnSp>
      <p:cxnSp>
        <p:nvCxnSpPr>
          <p:cNvPr id="35" name="Straight Arrow Connector 78"/>
          <p:cNvCxnSpPr>
            <a:cxnSpLocks noChangeShapeType="1"/>
            <a:endCxn id="14" idx="0"/>
          </p:cNvCxnSpPr>
          <p:nvPr/>
        </p:nvCxnSpPr>
        <p:spPr bwMode="auto">
          <a:xfrm>
            <a:off x="7254867" y="4232292"/>
            <a:ext cx="0" cy="174625"/>
          </a:xfrm>
          <a:prstGeom prst="straightConnector1">
            <a:avLst/>
          </a:prstGeom>
          <a:noFill/>
          <a:ln w="22225"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6" name="Straight Arrow Connector 81"/>
          <p:cNvCxnSpPr>
            <a:cxnSpLocks noChangeShapeType="1"/>
          </p:cNvCxnSpPr>
          <p:nvPr/>
        </p:nvCxnSpPr>
        <p:spPr bwMode="auto">
          <a:xfrm>
            <a:off x="7262805" y="3657616"/>
            <a:ext cx="0" cy="219075"/>
          </a:xfrm>
          <a:prstGeom prst="straightConnector1">
            <a:avLst/>
          </a:prstGeom>
          <a:noFill/>
          <a:ln w="22225" algn="ctr">
            <a:solidFill>
              <a:schemeClr val="tx1"/>
            </a:solidFill>
            <a:round/>
            <a:headEnd/>
            <a:tailEnd type="stealth" w="lg" len="lg"/>
          </a:ln>
          <a:extLst>
            <a:ext uri="{909E8E84-426E-40DD-AFC4-6F175D3DCCD1}">
              <a14:hiddenFill xmlns:a14="http://schemas.microsoft.com/office/drawing/2010/main">
                <a:noFill/>
              </a14:hiddenFill>
            </a:ext>
          </a:extLst>
        </p:spPr>
      </p:cxnSp>
      <p:sp>
        <p:nvSpPr>
          <p:cNvPr id="37" name="Rounded Rectangle 36"/>
          <p:cNvSpPr>
            <a:spLocks noChangeArrowheads="1"/>
          </p:cNvSpPr>
          <p:nvPr/>
        </p:nvSpPr>
        <p:spPr bwMode="auto">
          <a:xfrm>
            <a:off x="6702417" y="2944813"/>
            <a:ext cx="1119188" cy="336550"/>
          </a:xfrm>
          <a:prstGeom prst="roundRect">
            <a:avLst>
              <a:gd name="adj" fmla="val 16667"/>
            </a:avLst>
          </a:prstGeom>
          <a:solidFill>
            <a:schemeClr val="bg1"/>
          </a:solidFill>
          <a:ln w="19050" cap="rnd">
            <a:solidFill>
              <a:srgbClr val="7F7F7F"/>
            </a:solidFill>
            <a:round/>
            <a:headEnd/>
            <a:tailEnd/>
          </a:ln>
          <a:effectLst>
            <a:outerShdw dist="38100" dir="2700000" algn="tl" rotWithShape="0">
              <a:srgbClr val="808080">
                <a:alpha val="39999"/>
              </a:srgbClr>
            </a:outerShdw>
          </a:effectLst>
        </p:spPr>
        <p:txBody>
          <a:bodyPr anchor="ctr"/>
          <a:lstStyle/>
          <a:p>
            <a:pPr algn="ctr">
              <a:defRPr/>
            </a:pPr>
            <a:r>
              <a:rPr lang="en-GB" sz="1100" dirty="0">
                <a:solidFill>
                  <a:prstClr val="black"/>
                </a:solidFill>
                <a:latin typeface="Arial"/>
              </a:rPr>
              <a:t>Land Claims</a:t>
            </a:r>
          </a:p>
        </p:txBody>
      </p:sp>
      <p:cxnSp>
        <p:nvCxnSpPr>
          <p:cNvPr id="38" name="Straight Arrow Connector 100"/>
          <p:cNvCxnSpPr>
            <a:cxnSpLocks noChangeShapeType="1"/>
          </p:cNvCxnSpPr>
          <p:nvPr/>
        </p:nvCxnSpPr>
        <p:spPr bwMode="auto">
          <a:xfrm>
            <a:off x="5399080" y="4067175"/>
            <a:ext cx="258762" cy="0"/>
          </a:xfrm>
          <a:prstGeom prst="straightConnector1">
            <a:avLst/>
          </a:prstGeom>
          <a:noFill/>
          <a:ln w="22225"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9" name="Straight Arrow Connector 61"/>
          <p:cNvCxnSpPr>
            <a:cxnSpLocks noChangeShapeType="1"/>
          </p:cNvCxnSpPr>
          <p:nvPr/>
        </p:nvCxnSpPr>
        <p:spPr bwMode="auto">
          <a:xfrm flipH="1">
            <a:off x="7254867" y="4725988"/>
            <a:ext cx="0" cy="419100"/>
          </a:xfrm>
          <a:prstGeom prst="straightConnector1">
            <a:avLst/>
          </a:prstGeom>
          <a:noFill/>
          <a:ln w="22225" algn="ctr">
            <a:solidFill>
              <a:schemeClr val="tx1"/>
            </a:solidFill>
            <a:round/>
            <a:headEnd/>
            <a:tailEnd type="stealth" w="lg" len="lg"/>
          </a:ln>
          <a:extLst>
            <a:ext uri="{909E8E84-426E-40DD-AFC4-6F175D3DCCD1}">
              <a14:hiddenFill xmlns:a14="http://schemas.microsoft.com/office/drawing/2010/main">
                <a:noFill/>
              </a14:hiddenFill>
            </a:ext>
          </a:extLst>
        </p:spPr>
      </p:cxnSp>
      <p:sp>
        <p:nvSpPr>
          <p:cNvPr id="41" name="Rectangle 40"/>
          <p:cNvSpPr/>
          <p:nvPr/>
        </p:nvSpPr>
        <p:spPr>
          <a:xfrm>
            <a:off x="10535753" y="8833"/>
            <a:ext cx="1665841" cy="369332"/>
          </a:xfrm>
          <a:prstGeom prst="rect">
            <a:avLst/>
          </a:prstGeom>
        </p:spPr>
        <p:txBody>
          <a:bodyPr wrap="none">
            <a:spAutoFit/>
          </a:bodyPr>
          <a:lstStyle/>
          <a:p>
            <a:r>
              <a:rPr lang="en-US" dirty="0" smtClean="0">
                <a:solidFill>
                  <a:schemeClr val="bg1"/>
                </a:solidFill>
              </a:rPr>
              <a:t>Basic principles</a:t>
            </a:r>
            <a:endParaRPr lang="en-US" dirty="0">
              <a:solidFill>
                <a:schemeClr val="bg1"/>
              </a:solidFill>
            </a:endParaRPr>
          </a:p>
        </p:txBody>
      </p:sp>
    </p:spTree>
    <p:extLst>
      <p:ext uri="{BB962C8B-B14F-4D97-AF65-F5344CB8AC3E}">
        <p14:creationId xmlns:p14="http://schemas.microsoft.com/office/powerpoint/2010/main" val="24388213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54"/>
          <p:cNvCxnSpPr>
            <a:cxnSpLocks noChangeShapeType="1"/>
          </p:cNvCxnSpPr>
          <p:nvPr/>
        </p:nvCxnSpPr>
        <p:spPr bwMode="auto">
          <a:xfrm flipH="1">
            <a:off x="7267567" y="2443163"/>
            <a:ext cx="0" cy="419100"/>
          </a:xfrm>
          <a:prstGeom prst="straightConnector1">
            <a:avLst/>
          </a:prstGeom>
          <a:noFill/>
          <a:ln w="22225" algn="ctr">
            <a:solidFill>
              <a:schemeClr val="tx1"/>
            </a:solidFill>
            <a:round/>
            <a:headEnd/>
            <a:tailEnd type="stealth" w="lg" len="lg"/>
          </a:ln>
          <a:extLst>
            <a:ext uri="{909E8E84-426E-40DD-AFC4-6F175D3DCCD1}">
              <a14:hiddenFill xmlns:a14="http://schemas.microsoft.com/office/drawing/2010/main">
                <a:noFill/>
              </a14:hiddenFill>
            </a:ext>
          </a:extLst>
        </p:spPr>
      </p:cxnSp>
      <p:sp>
        <p:nvSpPr>
          <p:cNvPr id="6" name="Rounded Rectangle 5"/>
          <p:cNvSpPr/>
          <p:nvPr/>
        </p:nvSpPr>
        <p:spPr>
          <a:xfrm rot="16200000">
            <a:off x="1058325" y="1745711"/>
            <a:ext cx="3890963" cy="2069590"/>
          </a:xfrm>
          <a:prstGeom prst="roundRect">
            <a:avLst/>
          </a:prstGeom>
          <a:gradFill>
            <a:gsLst>
              <a:gs pos="0">
                <a:schemeClr val="bg2">
                  <a:lumMod val="25000"/>
                </a:schemeClr>
              </a:gs>
              <a:gs pos="50000">
                <a:schemeClr val="bg2">
                  <a:lumMod val="50000"/>
                </a:schemeClr>
              </a:gs>
              <a:gs pos="100000">
                <a:schemeClr val="bg2">
                  <a:lumMod val="90000"/>
                </a:schemeClr>
              </a:gs>
            </a:gsLst>
            <a:lin ang="5400000" scaled="0"/>
          </a:gradFill>
          <a:ln w="4" cap="rnd">
            <a:noFill/>
            <a:prstDash val="solid"/>
            <a:round/>
            <a:headEnd/>
            <a:tailEnd/>
          </a:ln>
          <a:effectLst>
            <a:softEdge rad="63500"/>
          </a:effectLst>
        </p:spPr>
        <p:txBody>
          <a:bodyPr anchor="ctr"/>
          <a:lstStyle/>
          <a:p>
            <a:pPr algn="ctr">
              <a:lnSpc>
                <a:spcPct val="150000"/>
              </a:lnSpc>
              <a:defRPr/>
            </a:pPr>
            <a:endParaRPr lang="en-GB" sz="1300" dirty="0">
              <a:solidFill>
                <a:prstClr val="black"/>
              </a:solidFill>
              <a:latin typeface="Arial"/>
            </a:endParaRPr>
          </a:p>
        </p:txBody>
      </p:sp>
      <p:sp>
        <p:nvSpPr>
          <p:cNvPr id="7" name="Rectangle 177"/>
          <p:cNvSpPr>
            <a:spLocks noChangeArrowheads="1"/>
          </p:cNvSpPr>
          <p:nvPr/>
        </p:nvSpPr>
        <p:spPr bwMode="auto">
          <a:xfrm>
            <a:off x="4152901" y="904875"/>
            <a:ext cx="6289675" cy="1600200"/>
          </a:xfrm>
          <a:prstGeom prst="rect">
            <a:avLst/>
          </a:prstGeom>
          <a:solidFill>
            <a:schemeClr val="bg1">
              <a:lumMod val="95000"/>
            </a:schemeClr>
          </a:solidFill>
          <a:ln w="9525">
            <a:solidFill>
              <a:schemeClr val="bg1">
                <a:lumMod val="50000"/>
              </a:schemeClr>
            </a:solidFill>
            <a:miter lim="800000"/>
            <a:headEnd/>
            <a:tailEnd/>
          </a:ln>
        </p:spPr>
        <p:txBody>
          <a:bodyPr/>
          <a:lstStyle/>
          <a:p>
            <a:pPr>
              <a:defRPr/>
            </a:pPr>
            <a:endParaRPr lang="en-GB" dirty="0">
              <a:solidFill>
                <a:prstClr val="black"/>
              </a:solidFill>
              <a:latin typeface="Arial"/>
            </a:endParaRPr>
          </a:p>
        </p:txBody>
      </p:sp>
      <p:sp>
        <p:nvSpPr>
          <p:cNvPr id="8" name="Freeform 21"/>
          <p:cNvSpPr>
            <a:spLocks noEditPoints="1"/>
          </p:cNvSpPr>
          <p:nvPr/>
        </p:nvSpPr>
        <p:spPr bwMode="auto">
          <a:xfrm>
            <a:off x="6316658" y="3325817"/>
            <a:ext cx="417512" cy="414337"/>
          </a:xfrm>
          <a:custGeom>
            <a:avLst/>
            <a:gdLst>
              <a:gd name="T0" fmla="*/ 220083585 w 2737"/>
              <a:gd name="T1" fmla="*/ 37752841 h 3045"/>
              <a:gd name="T2" fmla="*/ 2147483647 w 2737"/>
              <a:gd name="T3" fmla="*/ 2147483647 h 3045"/>
              <a:gd name="T4" fmla="*/ 2147483647 w 2737"/>
              <a:gd name="T5" fmla="*/ 2147483647 h 3045"/>
              <a:gd name="T6" fmla="*/ 2147483647 w 2737"/>
              <a:gd name="T7" fmla="*/ 2147483647 h 3045"/>
              <a:gd name="T8" fmla="*/ 46143545 w 2737"/>
              <a:gd name="T9" fmla="*/ 148530514 h 3045"/>
              <a:gd name="T10" fmla="*/ 53240789 w 2737"/>
              <a:gd name="T11" fmla="*/ 30217072 h 3045"/>
              <a:gd name="T12" fmla="*/ 220083585 w 2737"/>
              <a:gd name="T13" fmla="*/ 37752841 h 3045"/>
              <a:gd name="T14" fmla="*/ 2147483647 w 2737"/>
              <a:gd name="T15" fmla="*/ 2147483647 h 3045"/>
              <a:gd name="T16" fmla="*/ 2147483647 w 2737"/>
              <a:gd name="T17" fmla="*/ 2147483647 h 3045"/>
              <a:gd name="T18" fmla="*/ 2147483647 w 2737"/>
              <a:gd name="T19" fmla="*/ 2147483647 h 3045"/>
              <a:gd name="T20" fmla="*/ 2147483647 w 2737"/>
              <a:gd name="T21" fmla="*/ 2147483647 h 30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37"/>
              <a:gd name="T34" fmla="*/ 0 h 3045"/>
              <a:gd name="T35" fmla="*/ 2737 w 2737"/>
              <a:gd name="T36" fmla="*/ 3045 h 30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37" h="3045">
                <a:moveTo>
                  <a:pt x="62" y="15"/>
                </a:moveTo>
                <a:lnTo>
                  <a:pt x="2540" y="2775"/>
                </a:lnTo>
                <a:cubicBezTo>
                  <a:pt x="2552" y="2789"/>
                  <a:pt x="2551" y="2810"/>
                  <a:pt x="2537" y="2822"/>
                </a:cubicBezTo>
                <a:cubicBezTo>
                  <a:pt x="2523" y="2835"/>
                  <a:pt x="2502" y="2833"/>
                  <a:pt x="2490" y="2820"/>
                </a:cubicBezTo>
                <a:lnTo>
                  <a:pt x="13" y="59"/>
                </a:lnTo>
                <a:cubicBezTo>
                  <a:pt x="0" y="46"/>
                  <a:pt x="2" y="25"/>
                  <a:pt x="15" y="12"/>
                </a:cubicBezTo>
                <a:cubicBezTo>
                  <a:pt x="29" y="0"/>
                  <a:pt x="50" y="1"/>
                  <a:pt x="62" y="15"/>
                </a:cubicBezTo>
                <a:close/>
                <a:moveTo>
                  <a:pt x="2619" y="2614"/>
                </a:moveTo>
                <a:lnTo>
                  <a:pt x="2737" y="3045"/>
                </a:lnTo>
                <a:lnTo>
                  <a:pt x="2321" y="2881"/>
                </a:lnTo>
                <a:lnTo>
                  <a:pt x="2619" y="2614"/>
                </a:lnTo>
                <a:close/>
              </a:path>
            </a:pathLst>
          </a:custGeom>
          <a:solidFill>
            <a:srgbClr val="000000"/>
          </a:solidFill>
          <a:ln w="1" cap="flat">
            <a:solidFill>
              <a:srgbClr val="000000"/>
            </a:solidFill>
            <a:prstDash val="solid"/>
            <a:bevel/>
            <a:headEnd/>
            <a:tailEnd/>
          </a:ln>
        </p:spPr>
        <p:txBody>
          <a:bodyPr/>
          <a:lstStyle/>
          <a:p>
            <a:endParaRPr lang="en-GB" dirty="0">
              <a:solidFill>
                <a:prstClr val="white"/>
              </a:solidFill>
              <a:latin typeface="Arial" pitchFamily="34" charset="0"/>
            </a:endParaRPr>
          </a:p>
        </p:txBody>
      </p:sp>
      <p:sp>
        <p:nvSpPr>
          <p:cNvPr id="9" name="Freeform 54"/>
          <p:cNvSpPr>
            <a:spLocks noEditPoints="1"/>
          </p:cNvSpPr>
          <p:nvPr/>
        </p:nvSpPr>
        <p:spPr bwMode="auto">
          <a:xfrm>
            <a:off x="9350371" y="3222626"/>
            <a:ext cx="60325" cy="517525"/>
          </a:xfrm>
          <a:custGeom>
            <a:avLst/>
            <a:gdLst>
              <a:gd name="T0" fmla="*/ 2147483647 w 200"/>
              <a:gd name="T1" fmla="*/ 341485592 h 1905"/>
              <a:gd name="T2" fmla="*/ 2147483647 w 200"/>
              <a:gd name="T3" fmla="*/ 2147483647 h 1905"/>
              <a:gd name="T4" fmla="*/ 2147483647 w 200"/>
              <a:gd name="T5" fmla="*/ 2147483647 h 1905"/>
              <a:gd name="T6" fmla="*/ 2147483647 w 200"/>
              <a:gd name="T7" fmla="*/ 2147483647 h 1905"/>
              <a:gd name="T8" fmla="*/ 2147483647 w 200"/>
              <a:gd name="T9" fmla="*/ 341485592 h 1905"/>
              <a:gd name="T10" fmla="*/ 2147483647 w 200"/>
              <a:gd name="T11" fmla="*/ 0 h 1905"/>
              <a:gd name="T12" fmla="*/ 2147483647 w 200"/>
              <a:gd name="T13" fmla="*/ 341485592 h 1905"/>
              <a:gd name="T14" fmla="*/ 2147483647 w 200"/>
              <a:gd name="T15" fmla="*/ 2147483647 h 1905"/>
              <a:gd name="T16" fmla="*/ 2147483647 w 200"/>
              <a:gd name="T17" fmla="*/ 2147483647 h 1905"/>
              <a:gd name="T18" fmla="*/ 0 w 200"/>
              <a:gd name="T19" fmla="*/ 2147483647 h 1905"/>
              <a:gd name="T20" fmla="*/ 2147483647 w 200"/>
              <a:gd name="T21" fmla="*/ 2147483647 h 19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0"/>
              <a:gd name="T34" fmla="*/ 0 h 1905"/>
              <a:gd name="T35" fmla="*/ 200 w 200"/>
              <a:gd name="T36" fmla="*/ 1905 h 19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0" h="1905">
                <a:moveTo>
                  <a:pt x="116" y="17"/>
                </a:moveTo>
                <a:lnTo>
                  <a:pt x="116" y="1738"/>
                </a:lnTo>
                <a:cubicBezTo>
                  <a:pt x="116" y="1747"/>
                  <a:pt x="109" y="1755"/>
                  <a:pt x="100" y="1755"/>
                </a:cubicBezTo>
                <a:cubicBezTo>
                  <a:pt x="90" y="1755"/>
                  <a:pt x="83" y="1747"/>
                  <a:pt x="83" y="1738"/>
                </a:cubicBezTo>
                <a:lnTo>
                  <a:pt x="83" y="17"/>
                </a:lnTo>
                <a:cubicBezTo>
                  <a:pt x="83" y="8"/>
                  <a:pt x="90" y="0"/>
                  <a:pt x="100" y="0"/>
                </a:cubicBezTo>
                <a:cubicBezTo>
                  <a:pt x="109" y="0"/>
                  <a:pt x="116" y="8"/>
                  <a:pt x="116" y="17"/>
                </a:cubicBezTo>
                <a:close/>
                <a:moveTo>
                  <a:pt x="200" y="1705"/>
                </a:moveTo>
                <a:lnTo>
                  <a:pt x="100" y="1905"/>
                </a:lnTo>
                <a:lnTo>
                  <a:pt x="0" y="1705"/>
                </a:lnTo>
                <a:lnTo>
                  <a:pt x="200" y="1705"/>
                </a:lnTo>
                <a:close/>
              </a:path>
            </a:pathLst>
          </a:custGeom>
          <a:solidFill>
            <a:srgbClr val="000000"/>
          </a:solidFill>
          <a:ln w="1" cap="flat">
            <a:solidFill>
              <a:srgbClr val="000000"/>
            </a:solidFill>
            <a:prstDash val="solid"/>
            <a:bevel/>
            <a:headEnd/>
            <a:tailEnd/>
          </a:ln>
        </p:spPr>
        <p:txBody>
          <a:bodyPr/>
          <a:lstStyle/>
          <a:p>
            <a:endParaRPr lang="en-GB" dirty="0">
              <a:solidFill>
                <a:prstClr val="white"/>
              </a:solidFill>
              <a:latin typeface="Arial" pitchFamily="34" charset="0"/>
            </a:endParaRPr>
          </a:p>
        </p:txBody>
      </p:sp>
      <p:sp>
        <p:nvSpPr>
          <p:cNvPr id="10" name="Freeform 56"/>
          <p:cNvSpPr>
            <a:spLocks noEditPoints="1"/>
          </p:cNvSpPr>
          <p:nvPr/>
        </p:nvSpPr>
        <p:spPr bwMode="auto">
          <a:xfrm>
            <a:off x="7504111" y="3222626"/>
            <a:ext cx="60325" cy="517525"/>
          </a:xfrm>
          <a:custGeom>
            <a:avLst/>
            <a:gdLst>
              <a:gd name="T0" fmla="*/ 790231621 w 400"/>
              <a:gd name="T1" fmla="*/ 85434708 h 3809"/>
              <a:gd name="T2" fmla="*/ 790231621 w 400"/>
              <a:gd name="T3" fmla="*/ 2147483647 h 3809"/>
              <a:gd name="T4" fmla="*/ 678306460 w 400"/>
              <a:gd name="T5" fmla="*/ 2147483647 h 3809"/>
              <a:gd name="T6" fmla="*/ 562992392 w 400"/>
              <a:gd name="T7" fmla="*/ 2147483647 h 3809"/>
              <a:gd name="T8" fmla="*/ 562992392 w 400"/>
              <a:gd name="T9" fmla="*/ 85434708 h 3809"/>
              <a:gd name="T10" fmla="*/ 678306460 w 400"/>
              <a:gd name="T11" fmla="*/ 0 h 3809"/>
              <a:gd name="T12" fmla="*/ 790231621 w 400"/>
              <a:gd name="T13" fmla="*/ 85434708 h 3809"/>
              <a:gd name="T14" fmla="*/ 1356612919 w 400"/>
              <a:gd name="T15" fmla="*/ 2147483647 h 3809"/>
              <a:gd name="T16" fmla="*/ 678306460 w 400"/>
              <a:gd name="T17" fmla="*/ 2147483647 h 3809"/>
              <a:gd name="T18" fmla="*/ 0 w 400"/>
              <a:gd name="T19" fmla="*/ 2147483647 h 3809"/>
              <a:gd name="T20" fmla="*/ 1356612919 w 400"/>
              <a:gd name="T21" fmla="*/ 2147483647 h 38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0"/>
              <a:gd name="T34" fmla="*/ 0 h 3809"/>
              <a:gd name="T35" fmla="*/ 400 w 400"/>
              <a:gd name="T36" fmla="*/ 3809 h 38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0" h="3809">
                <a:moveTo>
                  <a:pt x="233" y="34"/>
                </a:moveTo>
                <a:lnTo>
                  <a:pt x="233" y="3475"/>
                </a:lnTo>
                <a:cubicBezTo>
                  <a:pt x="233" y="3494"/>
                  <a:pt x="218" y="3509"/>
                  <a:pt x="200" y="3509"/>
                </a:cubicBezTo>
                <a:cubicBezTo>
                  <a:pt x="181" y="3509"/>
                  <a:pt x="166" y="3494"/>
                  <a:pt x="166" y="3475"/>
                </a:cubicBezTo>
                <a:lnTo>
                  <a:pt x="166" y="34"/>
                </a:lnTo>
                <a:cubicBezTo>
                  <a:pt x="166" y="15"/>
                  <a:pt x="181" y="0"/>
                  <a:pt x="200" y="0"/>
                </a:cubicBezTo>
                <a:cubicBezTo>
                  <a:pt x="218" y="0"/>
                  <a:pt x="233" y="15"/>
                  <a:pt x="233" y="34"/>
                </a:cubicBezTo>
                <a:close/>
                <a:moveTo>
                  <a:pt x="400" y="3409"/>
                </a:moveTo>
                <a:lnTo>
                  <a:pt x="200" y="3809"/>
                </a:lnTo>
                <a:lnTo>
                  <a:pt x="0" y="3409"/>
                </a:lnTo>
                <a:lnTo>
                  <a:pt x="400" y="3409"/>
                </a:lnTo>
                <a:close/>
              </a:path>
            </a:pathLst>
          </a:custGeom>
          <a:solidFill>
            <a:srgbClr val="000000"/>
          </a:solidFill>
          <a:ln w="1" cap="flat">
            <a:solidFill>
              <a:srgbClr val="000000"/>
            </a:solidFill>
            <a:prstDash val="solid"/>
            <a:bevel/>
            <a:headEnd/>
            <a:tailEnd/>
          </a:ln>
        </p:spPr>
        <p:txBody>
          <a:bodyPr/>
          <a:lstStyle/>
          <a:p>
            <a:endParaRPr lang="en-GB" dirty="0">
              <a:solidFill>
                <a:prstClr val="white"/>
              </a:solidFill>
              <a:latin typeface="Arial" pitchFamily="34" charset="0"/>
            </a:endParaRPr>
          </a:p>
        </p:txBody>
      </p:sp>
      <p:sp>
        <p:nvSpPr>
          <p:cNvPr id="11" name="Freeform 150"/>
          <p:cNvSpPr>
            <a:spLocks noEditPoints="1"/>
          </p:cNvSpPr>
          <p:nvPr/>
        </p:nvSpPr>
        <p:spPr bwMode="auto">
          <a:xfrm>
            <a:off x="5127617" y="3325813"/>
            <a:ext cx="1436688" cy="423862"/>
          </a:xfrm>
          <a:custGeom>
            <a:avLst/>
            <a:gdLst>
              <a:gd name="T0" fmla="*/ 170767745 w 9412"/>
              <a:gd name="T1" fmla="*/ 15233512 h 3106"/>
              <a:gd name="T2" fmla="*/ 2147483647 w 9412"/>
              <a:gd name="T3" fmla="*/ 2147483647 h 3106"/>
              <a:gd name="T4" fmla="*/ 2147483647 w 9412"/>
              <a:gd name="T5" fmla="*/ 2147483647 h 3106"/>
              <a:gd name="T6" fmla="*/ 2147483647 w 9412"/>
              <a:gd name="T7" fmla="*/ 2147483647 h 3106"/>
              <a:gd name="T8" fmla="*/ 96043782 w 9412"/>
              <a:gd name="T9" fmla="*/ 175166512 h 3106"/>
              <a:gd name="T10" fmla="*/ 21343030 w 9412"/>
              <a:gd name="T11" fmla="*/ 68532040 h 3106"/>
              <a:gd name="T12" fmla="*/ 170767745 w 9412"/>
              <a:gd name="T13" fmla="*/ 15233512 h 3106"/>
              <a:gd name="T14" fmla="*/ 2147483647 w 9412"/>
              <a:gd name="T15" fmla="*/ 2147483647 h 3106"/>
              <a:gd name="T16" fmla="*/ 2147483647 w 9412"/>
              <a:gd name="T17" fmla="*/ 2147483647 h 3106"/>
              <a:gd name="T18" fmla="*/ 2147483647 w 9412"/>
              <a:gd name="T19" fmla="*/ 2147483647 h 3106"/>
              <a:gd name="T20" fmla="*/ 2147483647 w 9412"/>
              <a:gd name="T21" fmla="*/ 2147483647 h 31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412"/>
              <a:gd name="T34" fmla="*/ 0 h 3106"/>
              <a:gd name="T35" fmla="*/ 9412 w 9412"/>
              <a:gd name="T36" fmla="*/ 3106 h 31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412" h="3106">
                <a:moveTo>
                  <a:pt x="48" y="6"/>
                </a:moveTo>
                <a:lnTo>
                  <a:pt x="9105" y="2904"/>
                </a:lnTo>
                <a:cubicBezTo>
                  <a:pt x="9123" y="2910"/>
                  <a:pt x="9132" y="2929"/>
                  <a:pt x="9127" y="2946"/>
                </a:cubicBezTo>
                <a:cubicBezTo>
                  <a:pt x="9121" y="2964"/>
                  <a:pt x="9102" y="2973"/>
                  <a:pt x="9085" y="2968"/>
                </a:cubicBezTo>
                <a:lnTo>
                  <a:pt x="27" y="69"/>
                </a:lnTo>
                <a:cubicBezTo>
                  <a:pt x="10" y="64"/>
                  <a:pt x="0" y="45"/>
                  <a:pt x="6" y="27"/>
                </a:cubicBezTo>
                <a:cubicBezTo>
                  <a:pt x="11" y="10"/>
                  <a:pt x="30" y="0"/>
                  <a:pt x="48" y="6"/>
                </a:cubicBezTo>
                <a:close/>
                <a:moveTo>
                  <a:pt x="9092" y="2725"/>
                </a:moveTo>
                <a:lnTo>
                  <a:pt x="9412" y="3037"/>
                </a:lnTo>
                <a:lnTo>
                  <a:pt x="8971" y="3106"/>
                </a:lnTo>
                <a:lnTo>
                  <a:pt x="9092" y="2725"/>
                </a:lnTo>
                <a:close/>
              </a:path>
            </a:pathLst>
          </a:custGeom>
          <a:solidFill>
            <a:srgbClr val="000000"/>
          </a:solidFill>
          <a:ln w="1" cap="flat">
            <a:solidFill>
              <a:srgbClr val="000000"/>
            </a:solidFill>
            <a:prstDash val="solid"/>
            <a:bevel/>
            <a:headEnd/>
            <a:tailEnd/>
          </a:ln>
        </p:spPr>
        <p:txBody>
          <a:bodyPr/>
          <a:lstStyle/>
          <a:p>
            <a:endParaRPr lang="en-GB" dirty="0">
              <a:solidFill>
                <a:prstClr val="white"/>
              </a:solidFill>
              <a:latin typeface="Arial" pitchFamily="34" charset="0"/>
            </a:endParaRPr>
          </a:p>
        </p:txBody>
      </p:sp>
      <p:sp>
        <p:nvSpPr>
          <p:cNvPr id="12" name="Rectangle 167"/>
          <p:cNvSpPr>
            <a:spLocks noChangeArrowheads="1"/>
          </p:cNvSpPr>
          <p:nvPr/>
        </p:nvSpPr>
        <p:spPr bwMode="auto">
          <a:xfrm>
            <a:off x="4152901" y="5138738"/>
            <a:ext cx="6289675" cy="1028700"/>
          </a:xfrm>
          <a:prstGeom prst="rect">
            <a:avLst/>
          </a:prstGeom>
          <a:solidFill>
            <a:schemeClr val="bg1">
              <a:lumMod val="95000"/>
            </a:schemeClr>
          </a:solidFill>
          <a:ln w="9525">
            <a:solidFill>
              <a:schemeClr val="bg1">
                <a:lumMod val="50000"/>
              </a:schemeClr>
            </a:solidFill>
            <a:miter lim="800000"/>
            <a:headEnd/>
            <a:tailEnd/>
          </a:ln>
        </p:spPr>
        <p:txBody>
          <a:bodyPr/>
          <a:lstStyle/>
          <a:p>
            <a:pPr>
              <a:defRPr/>
            </a:pPr>
            <a:endParaRPr lang="en-GB" dirty="0">
              <a:solidFill>
                <a:prstClr val="black"/>
              </a:solidFill>
              <a:latin typeface="Arial"/>
            </a:endParaRPr>
          </a:p>
        </p:txBody>
      </p:sp>
      <p:sp>
        <p:nvSpPr>
          <p:cNvPr id="13" name="Rectangle 172"/>
          <p:cNvSpPr>
            <a:spLocks noChangeArrowheads="1"/>
          </p:cNvSpPr>
          <p:nvPr/>
        </p:nvSpPr>
        <p:spPr bwMode="auto">
          <a:xfrm>
            <a:off x="4151305" y="2867025"/>
            <a:ext cx="6291262" cy="1854200"/>
          </a:xfrm>
          <a:prstGeom prst="rect">
            <a:avLst/>
          </a:prstGeom>
          <a:solidFill>
            <a:schemeClr val="bg1">
              <a:lumMod val="95000"/>
            </a:schemeClr>
          </a:solidFill>
          <a:ln w="9525">
            <a:solidFill>
              <a:schemeClr val="bg1">
                <a:lumMod val="50000"/>
              </a:schemeClr>
            </a:solidFill>
            <a:miter lim="800000"/>
            <a:headEnd/>
            <a:tailEnd/>
          </a:ln>
        </p:spPr>
        <p:txBody>
          <a:bodyPr/>
          <a:lstStyle/>
          <a:p>
            <a:pPr>
              <a:defRPr/>
            </a:pPr>
            <a:endParaRPr lang="en-GB" dirty="0">
              <a:solidFill>
                <a:prstClr val="black"/>
              </a:solidFill>
              <a:latin typeface="Arial"/>
            </a:endParaRPr>
          </a:p>
        </p:txBody>
      </p:sp>
      <p:sp>
        <p:nvSpPr>
          <p:cNvPr id="14" name="Rectangle 180"/>
          <p:cNvSpPr>
            <a:spLocks noChangeArrowheads="1"/>
          </p:cNvSpPr>
          <p:nvPr/>
        </p:nvSpPr>
        <p:spPr bwMode="auto">
          <a:xfrm>
            <a:off x="6280151" y="4406900"/>
            <a:ext cx="1947863" cy="255588"/>
          </a:xfrm>
          <a:prstGeom prst="rect">
            <a:avLst/>
          </a:prstGeom>
          <a:solidFill>
            <a:srgbClr val="EAEAEA"/>
          </a:solidFill>
          <a:ln w="19050">
            <a:solidFill>
              <a:schemeClr val="bg1">
                <a:lumMod val="65000"/>
              </a:schemeClr>
            </a:solidFill>
            <a:miter lim="800000"/>
            <a:headEnd/>
            <a:tailEnd/>
          </a:ln>
        </p:spPr>
        <p:txBody>
          <a:bodyPr anchor="ctr"/>
          <a:lstStyle/>
          <a:p>
            <a:pPr algn="ctr">
              <a:defRPr/>
            </a:pPr>
            <a:r>
              <a:rPr lang="en-GB" sz="1100" dirty="0">
                <a:solidFill>
                  <a:srgbClr val="000000"/>
                </a:solidFill>
                <a:latin typeface="Arial"/>
                <a:cs typeface="Arial" pitchFamily="34" charset="0"/>
              </a:rPr>
              <a:t>Projected Land Use Change</a:t>
            </a:r>
            <a:endParaRPr lang="en-GB" sz="1100" dirty="0">
              <a:solidFill>
                <a:prstClr val="black"/>
              </a:solidFill>
              <a:latin typeface="Arial"/>
              <a:cs typeface="Arial" pitchFamily="34" charset="0"/>
            </a:endParaRPr>
          </a:p>
        </p:txBody>
      </p:sp>
      <p:sp>
        <p:nvSpPr>
          <p:cNvPr id="15" name="Rounded Rectangle 14"/>
          <p:cNvSpPr>
            <a:spLocks noChangeArrowheads="1"/>
          </p:cNvSpPr>
          <p:nvPr/>
        </p:nvSpPr>
        <p:spPr bwMode="auto">
          <a:xfrm>
            <a:off x="5321301" y="968375"/>
            <a:ext cx="4029075" cy="336550"/>
          </a:xfrm>
          <a:prstGeom prst="roundRect">
            <a:avLst>
              <a:gd name="adj" fmla="val 16667"/>
            </a:avLst>
          </a:prstGeom>
          <a:solidFill>
            <a:schemeClr val="bg1"/>
          </a:solidFill>
          <a:ln w="19050" cap="rnd">
            <a:solidFill>
              <a:srgbClr val="7F7F7F"/>
            </a:solidFill>
            <a:round/>
            <a:headEnd/>
            <a:tailEnd/>
          </a:ln>
          <a:effectLst>
            <a:outerShdw dist="38100" dir="2700000" algn="tl" rotWithShape="0">
              <a:srgbClr val="808080">
                <a:alpha val="39999"/>
              </a:srgbClr>
            </a:outerShdw>
          </a:effectLst>
        </p:spPr>
        <p:txBody>
          <a:bodyPr anchor="ctr"/>
          <a:lstStyle/>
          <a:p>
            <a:pPr algn="ctr">
              <a:defRPr/>
            </a:pPr>
            <a:r>
              <a:rPr lang="en-GB" sz="1100" dirty="0">
                <a:solidFill>
                  <a:prstClr val="black"/>
                </a:solidFill>
                <a:latin typeface="Arial"/>
              </a:rPr>
              <a:t>External drivers for land-use changes</a:t>
            </a:r>
          </a:p>
        </p:txBody>
      </p:sp>
      <p:sp>
        <p:nvSpPr>
          <p:cNvPr id="16" name="Rounded Rectangle 15"/>
          <p:cNvSpPr>
            <a:spLocks noChangeArrowheads="1"/>
          </p:cNvSpPr>
          <p:nvPr/>
        </p:nvSpPr>
        <p:spPr bwMode="auto">
          <a:xfrm>
            <a:off x="4211639" y="2944813"/>
            <a:ext cx="2352675" cy="336550"/>
          </a:xfrm>
          <a:prstGeom prst="roundRect">
            <a:avLst>
              <a:gd name="adj" fmla="val 16667"/>
            </a:avLst>
          </a:prstGeom>
          <a:solidFill>
            <a:schemeClr val="bg1"/>
          </a:solidFill>
          <a:ln w="19050" cap="rnd">
            <a:solidFill>
              <a:srgbClr val="7F7F7F"/>
            </a:solidFill>
            <a:round/>
            <a:headEnd/>
            <a:tailEnd/>
          </a:ln>
          <a:effectLst>
            <a:outerShdw dist="38100" dir="2700000" algn="tl" rotWithShape="0">
              <a:srgbClr val="808080">
                <a:alpha val="39999"/>
              </a:srgbClr>
            </a:outerShdw>
          </a:effectLst>
        </p:spPr>
        <p:txBody>
          <a:bodyPr anchor="ctr"/>
          <a:lstStyle/>
          <a:p>
            <a:pPr algn="ctr">
              <a:defRPr/>
            </a:pPr>
            <a:r>
              <a:rPr lang="en-GB" sz="1100" dirty="0">
                <a:solidFill>
                  <a:prstClr val="black"/>
                </a:solidFill>
                <a:latin typeface="Arial"/>
              </a:rPr>
              <a:t>Policy-related rules</a:t>
            </a:r>
          </a:p>
        </p:txBody>
      </p:sp>
      <p:sp>
        <p:nvSpPr>
          <p:cNvPr id="17" name="Rounded Rectangle 16"/>
          <p:cNvSpPr>
            <a:spLocks noChangeArrowheads="1"/>
          </p:cNvSpPr>
          <p:nvPr/>
        </p:nvSpPr>
        <p:spPr bwMode="auto">
          <a:xfrm>
            <a:off x="7967661" y="2944813"/>
            <a:ext cx="2409825" cy="336550"/>
          </a:xfrm>
          <a:prstGeom prst="roundRect">
            <a:avLst>
              <a:gd name="adj" fmla="val 16667"/>
            </a:avLst>
          </a:prstGeom>
          <a:solidFill>
            <a:schemeClr val="bg1"/>
          </a:solidFill>
          <a:ln w="19050" cap="rnd">
            <a:solidFill>
              <a:srgbClr val="7F7F7F"/>
            </a:solidFill>
            <a:round/>
            <a:headEnd/>
            <a:tailEnd/>
          </a:ln>
          <a:effectLst>
            <a:outerShdw dist="38100" dir="2700000" algn="tl" rotWithShape="0">
              <a:srgbClr val="808080">
                <a:alpha val="39999"/>
              </a:srgbClr>
            </a:outerShdw>
          </a:effectLst>
        </p:spPr>
        <p:txBody>
          <a:bodyPr anchor="ctr"/>
          <a:lstStyle/>
          <a:p>
            <a:pPr algn="ctr">
              <a:defRPr/>
            </a:pPr>
            <a:r>
              <a:rPr lang="en-GB" sz="1100" dirty="0">
                <a:solidFill>
                  <a:prstClr val="black"/>
                </a:solidFill>
                <a:latin typeface="Arial"/>
              </a:rPr>
              <a:t>Biophysical suitability</a:t>
            </a:r>
          </a:p>
        </p:txBody>
      </p:sp>
      <p:sp>
        <p:nvSpPr>
          <p:cNvPr id="18" name="Rounded Rectangle 17"/>
          <p:cNvSpPr>
            <a:spLocks noChangeArrowheads="1"/>
          </p:cNvSpPr>
          <p:nvPr/>
        </p:nvSpPr>
        <p:spPr bwMode="auto">
          <a:xfrm>
            <a:off x="4208457" y="3898917"/>
            <a:ext cx="1190625" cy="334963"/>
          </a:xfrm>
          <a:prstGeom prst="roundRect">
            <a:avLst>
              <a:gd name="adj" fmla="val 16667"/>
            </a:avLst>
          </a:prstGeom>
          <a:solidFill>
            <a:schemeClr val="bg1"/>
          </a:solidFill>
          <a:ln w="19050" cap="rnd">
            <a:solidFill>
              <a:srgbClr val="7F7F7F"/>
            </a:solidFill>
            <a:round/>
            <a:headEnd/>
            <a:tailEnd/>
          </a:ln>
          <a:effectLst>
            <a:outerShdw dist="38100" dir="2700000" algn="tl" rotWithShape="0">
              <a:srgbClr val="808080">
                <a:alpha val="39999"/>
              </a:srgbClr>
            </a:outerShdw>
          </a:effectLst>
        </p:spPr>
        <p:txBody>
          <a:bodyPr anchor="ctr"/>
          <a:lstStyle/>
          <a:p>
            <a:pPr algn="ctr">
              <a:defRPr/>
            </a:pPr>
            <a:r>
              <a:rPr lang="en-GB" sz="1100" dirty="0">
                <a:solidFill>
                  <a:prstClr val="black"/>
                </a:solidFill>
                <a:latin typeface="Arial"/>
              </a:rPr>
              <a:t>Current </a:t>
            </a:r>
          </a:p>
          <a:p>
            <a:pPr algn="ctr">
              <a:defRPr/>
            </a:pPr>
            <a:r>
              <a:rPr lang="en-GB" sz="1100" dirty="0">
                <a:solidFill>
                  <a:prstClr val="black"/>
                </a:solidFill>
                <a:latin typeface="Arial"/>
              </a:rPr>
              <a:t>land-use</a:t>
            </a:r>
          </a:p>
        </p:txBody>
      </p:sp>
      <p:sp>
        <p:nvSpPr>
          <p:cNvPr id="19" name="Rounded Rectangle 18"/>
          <p:cNvSpPr/>
          <p:nvPr/>
        </p:nvSpPr>
        <p:spPr>
          <a:xfrm>
            <a:off x="5657843" y="3876675"/>
            <a:ext cx="3565525" cy="355600"/>
          </a:xfrm>
          <a:prstGeom prst="roundRect">
            <a:avLst/>
          </a:prstGeom>
          <a:ln>
            <a:headEnd/>
            <a:tailEnd/>
          </a:ln>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GB" sz="1400" dirty="0">
              <a:solidFill>
                <a:prstClr val="black"/>
              </a:solidFill>
              <a:latin typeface="Arial"/>
            </a:endParaRPr>
          </a:p>
        </p:txBody>
      </p:sp>
      <p:sp>
        <p:nvSpPr>
          <p:cNvPr id="20" name="Rounded Rectangle 19"/>
          <p:cNvSpPr>
            <a:spLocks noChangeArrowheads="1"/>
          </p:cNvSpPr>
          <p:nvPr/>
        </p:nvSpPr>
        <p:spPr bwMode="auto">
          <a:xfrm>
            <a:off x="5738805" y="3940192"/>
            <a:ext cx="3397250" cy="231775"/>
          </a:xfrm>
          <a:prstGeom prst="roundRect">
            <a:avLst>
              <a:gd name="adj" fmla="val 16667"/>
            </a:avLst>
          </a:prstGeom>
          <a:ln>
            <a:headEnd/>
            <a:tailEnd/>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GB" sz="1400" dirty="0">
                <a:solidFill>
                  <a:prstClr val="black"/>
                </a:solidFill>
                <a:latin typeface="Arial"/>
              </a:rPr>
              <a:t>Land-use Change Simulation</a:t>
            </a:r>
          </a:p>
        </p:txBody>
      </p:sp>
      <p:sp>
        <p:nvSpPr>
          <p:cNvPr id="21" name="Rounded Rectangle 20"/>
          <p:cNvSpPr/>
          <p:nvPr/>
        </p:nvSpPr>
        <p:spPr>
          <a:xfrm>
            <a:off x="6113461" y="2124075"/>
            <a:ext cx="2443162" cy="306388"/>
          </a:xfrm>
          <a:prstGeom prst="roundRect">
            <a:avLst/>
          </a:prstGeom>
          <a:solidFill>
            <a:schemeClr val="bg1">
              <a:lumMod val="75000"/>
            </a:schemeClr>
          </a:solidFill>
          <a:ln w="4" cap="rnd">
            <a:solidFill>
              <a:schemeClr val="bg1">
                <a:lumMod val="65000"/>
              </a:schemeClr>
            </a:solidFill>
            <a:prstDash val="solid"/>
            <a:round/>
            <a:headEnd/>
            <a:tailEnd/>
          </a:ln>
          <a:effectLst/>
        </p:spPr>
        <p:txBody>
          <a:bodyPr anchor="ctr"/>
          <a:lstStyle/>
          <a:p>
            <a:pPr algn="ctr">
              <a:defRPr/>
            </a:pPr>
            <a:endParaRPr lang="en-GB" sz="1400" dirty="0">
              <a:solidFill>
                <a:prstClr val="black"/>
              </a:solidFill>
              <a:latin typeface="Arial"/>
            </a:endParaRPr>
          </a:p>
        </p:txBody>
      </p:sp>
      <p:sp>
        <p:nvSpPr>
          <p:cNvPr id="22" name="Freeform 188"/>
          <p:cNvSpPr>
            <a:spLocks/>
          </p:cNvSpPr>
          <p:nvPr/>
        </p:nvSpPr>
        <p:spPr bwMode="auto">
          <a:xfrm>
            <a:off x="6180139" y="2173305"/>
            <a:ext cx="2287587" cy="204787"/>
          </a:xfrm>
          <a:custGeom>
            <a:avLst/>
            <a:gdLst>
              <a:gd name="T0" fmla="*/ 39456 w 10958"/>
              <a:gd name="T1" fmla="*/ 0 h 1508"/>
              <a:gd name="T2" fmla="*/ 0 w 10958"/>
              <a:gd name="T3" fmla="*/ 25666 h 1508"/>
              <a:gd name="T4" fmla="*/ 0 w 10958"/>
              <a:gd name="T5" fmla="*/ 179257 h 1508"/>
              <a:gd name="T6" fmla="*/ 39456 w 10958"/>
              <a:gd name="T7" fmla="*/ 204787 h 1508"/>
              <a:gd name="T8" fmla="*/ 2248340 w 10958"/>
              <a:gd name="T9" fmla="*/ 204787 h 1508"/>
              <a:gd name="T10" fmla="*/ 2287587 w 10958"/>
              <a:gd name="T11" fmla="*/ 179257 h 1508"/>
              <a:gd name="T12" fmla="*/ 2287587 w 10958"/>
              <a:gd name="T13" fmla="*/ 25666 h 1508"/>
              <a:gd name="T14" fmla="*/ 2248340 w 10958"/>
              <a:gd name="T15" fmla="*/ 0 h 1508"/>
              <a:gd name="T16" fmla="*/ 39456 w 10958"/>
              <a:gd name="T17" fmla="*/ 0 h 15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958"/>
              <a:gd name="T28" fmla="*/ 0 h 1508"/>
              <a:gd name="T29" fmla="*/ 10958 w 10958"/>
              <a:gd name="T30" fmla="*/ 1508 h 15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958" h="1508">
                <a:moveTo>
                  <a:pt x="189" y="0"/>
                </a:moveTo>
                <a:cubicBezTo>
                  <a:pt x="85" y="0"/>
                  <a:pt x="0" y="85"/>
                  <a:pt x="0" y="189"/>
                </a:cubicBezTo>
                <a:lnTo>
                  <a:pt x="0" y="1320"/>
                </a:lnTo>
                <a:cubicBezTo>
                  <a:pt x="0" y="1424"/>
                  <a:pt x="85" y="1508"/>
                  <a:pt x="189" y="1508"/>
                </a:cubicBezTo>
                <a:lnTo>
                  <a:pt x="10770" y="1508"/>
                </a:lnTo>
                <a:cubicBezTo>
                  <a:pt x="10874" y="1508"/>
                  <a:pt x="10958" y="1424"/>
                  <a:pt x="10958" y="1320"/>
                </a:cubicBezTo>
                <a:lnTo>
                  <a:pt x="10958" y="189"/>
                </a:lnTo>
                <a:cubicBezTo>
                  <a:pt x="10958" y="85"/>
                  <a:pt x="10874" y="0"/>
                  <a:pt x="10770" y="0"/>
                </a:cubicBezTo>
                <a:lnTo>
                  <a:pt x="189" y="0"/>
                </a:lnTo>
                <a:close/>
              </a:path>
            </a:pathLst>
          </a:custGeom>
          <a:ln>
            <a:headEnd/>
            <a:tailE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dirty="0">
                <a:solidFill>
                  <a:prstClr val="black"/>
                </a:solidFill>
                <a:latin typeface="Arial"/>
              </a:rPr>
              <a:t>Demand Module</a:t>
            </a:r>
          </a:p>
        </p:txBody>
      </p:sp>
      <p:sp>
        <p:nvSpPr>
          <p:cNvPr id="25" name="Rounded Rectangle 24"/>
          <p:cNvSpPr>
            <a:spLocks noChangeArrowheads="1"/>
          </p:cNvSpPr>
          <p:nvPr/>
        </p:nvSpPr>
        <p:spPr bwMode="auto">
          <a:xfrm>
            <a:off x="2235192" y="896943"/>
            <a:ext cx="1544638" cy="1285875"/>
          </a:xfrm>
          <a:prstGeom prst="roundRect">
            <a:avLst>
              <a:gd name="adj" fmla="val 16667"/>
            </a:avLst>
          </a:prstGeom>
          <a:ln>
            <a:headEnd/>
            <a:tailEnd/>
          </a:ln>
        </p:spPr>
        <p:style>
          <a:lnRef idx="3">
            <a:schemeClr val="lt1"/>
          </a:lnRef>
          <a:fillRef idx="1">
            <a:schemeClr val="accent1"/>
          </a:fillRef>
          <a:effectRef idx="1">
            <a:schemeClr val="accent1"/>
          </a:effectRef>
          <a:fontRef idx="minor">
            <a:schemeClr val="lt1"/>
          </a:fontRef>
        </p:style>
        <p:txBody>
          <a:bodyPr anchor="ctr"/>
          <a:lstStyle/>
          <a:p>
            <a:pPr algn="ctr">
              <a:lnSpc>
                <a:spcPct val="150000"/>
              </a:lnSpc>
              <a:defRPr/>
            </a:pPr>
            <a:r>
              <a:rPr lang="en-GB" sz="1400" dirty="0">
                <a:solidFill>
                  <a:prstClr val="black"/>
                </a:solidFill>
                <a:latin typeface="Arial"/>
              </a:rPr>
              <a:t>Definition of land claims</a:t>
            </a:r>
          </a:p>
        </p:txBody>
      </p:sp>
      <p:sp>
        <p:nvSpPr>
          <p:cNvPr id="26" name="Rounded Rectangle 25"/>
          <p:cNvSpPr>
            <a:spLocks noChangeArrowheads="1"/>
          </p:cNvSpPr>
          <p:nvPr/>
        </p:nvSpPr>
        <p:spPr bwMode="auto">
          <a:xfrm>
            <a:off x="2230430" y="2867025"/>
            <a:ext cx="1604962" cy="1798638"/>
          </a:xfrm>
          <a:prstGeom prst="roundRect">
            <a:avLst>
              <a:gd name="adj" fmla="val 16667"/>
            </a:avLst>
          </a:prstGeom>
          <a:ln>
            <a:headEnd/>
            <a:tailEnd/>
          </a:ln>
        </p:spPr>
        <p:style>
          <a:lnRef idx="1">
            <a:schemeClr val="accent4"/>
          </a:lnRef>
          <a:fillRef idx="2">
            <a:schemeClr val="accent4"/>
          </a:fillRef>
          <a:effectRef idx="1">
            <a:schemeClr val="accent4"/>
          </a:effectRef>
          <a:fontRef idx="minor">
            <a:schemeClr val="dk1"/>
          </a:fontRef>
        </p:style>
        <p:txBody>
          <a:bodyPr anchor="ctr"/>
          <a:lstStyle/>
          <a:p>
            <a:pPr algn="ctr">
              <a:lnSpc>
                <a:spcPct val="150000"/>
              </a:lnSpc>
              <a:defRPr/>
            </a:pPr>
            <a:r>
              <a:rPr lang="en-GB" sz="1400" dirty="0">
                <a:solidFill>
                  <a:prstClr val="black"/>
                </a:solidFill>
                <a:latin typeface="Arial"/>
              </a:rPr>
              <a:t>Definition and implementation of EU Policy Alternatives</a:t>
            </a:r>
          </a:p>
        </p:txBody>
      </p:sp>
      <p:sp>
        <p:nvSpPr>
          <p:cNvPr id="27" name="Rounded Rectangle 26"/>
          <p:cNvSpPr>
            <a:spLocks noChangeArrowheads="1"/>
          </p:cNvSpPr>
          <p:nvPr/>
        </p:nvSpPr>
        <p:spPr bwMode="auto">
          <a:xfrm>
            <a:off x="2230430" y="5138738"/>
            <a:ext cx="1604962" cy="1022350"/>
          </a:xfrm>
          <a:prstGeom prst="roundRect">
            <a:avLst>
              <a:gd name="adj" fmla="val 16667"/>
            </a:avLst>
          </a:prstGeom>
          <a:ln>
            <a:headEnd/>
            <a:tailEnd/>
          </a:ln>
        </p:spPr>
        <p:style>
          <a:lnRef idx="3">
            <a:schemeClr val="lt1"/>
          </a:lnRef>
          <a:fillRef idx="1">
            <a:schemeClr val="accent3"/>
          </a:fillRef>
          <a:effectRef idx="1">
            <a:schemeClr val="accent3"/>
          </a:effectRef>
          <a:fontRef idx="minor">
            <a:schemeClr val="lt1"/>
          </a:fontRef>
        </p:style>
        <p:txBody>
          <a:bodyPr anchor="ctr"/>
          <a:lstStyle/>
          <a:p>
            <a:pPr algn="ctr">
              <a:defRPr/>
            </a:pPr>
            <a:r>
              <a:rPr lang="en-GB" sz="1400" dirty="0">
                <a:solidFill>
                  <a:prstClr val="black"/>
                </a:solidFill>
                <a:latin typeface="Arial"/>
              </a:rPr>
              <a:t>Impact analysis</a:t>
            </a:r>
          </a:p>
        </p:txBody>
      </p:sp>
      <p:cxnSp>
        <p:nvCxnSpPr>
          <p:cNvPr id="28" name="Straight Arrow Connector 3"/>
          <p:cNvCxnSpPr>
            <a:cxnSpLocks noChangeShapeType="1"/>
          </p:cNvCxnSpPr>
          <p:nvPr/>
        </p:nvCxnSpPr>
        <p:spPr bwMode="auto">
          <a:xfrm>
            <a:off x="7273917" y="1304925"/>
            <a:ext cx="1588" cy="819150"/>
          </a:xfrm>
          <a:prstGeom prst="straightConnector1">
            <a:avLst/>
          </a:prstGeom>
          <a:noFill/>
          <a:ln w="22225" algn="ctr">
            <a:solidFill>
              <a:schemeClr val="tx1"/>
            </a:solidFill>
            <a:round/>
            <a:headEnd/>
            <a:tailEnd type="stealth" w="lg" len="lg"/>
          </a:ln>
          <a:extLst>
            <a:ext uri="{909E8E84-426E-40DD-AFC4-6F175D3DCCD1}">
              <a14:hiddenFill xmlns:a14="http://schemas.microsoft.com/office/drawing/2010/main">
                <a:noFill/>
              </a14:hiddenFill>
            </a:ext>
          </a:extLst>
        </p:spPr>
      </p:cxnSp>
      <p:sp>
        <p:nvSpPr>
          <p:cNvPr id="29" name="Rounded Rectangle 28"/>
          <p:cNvSpPr>
            <a:spLocks noChangeArrowheads="1"/>
          </p:cNvSpPr>
          <p:nvPr/>
        </p:nvSpPr>
        <p:spPr bwMode="auto">
          <a:xfrm rot="-5400000">
            <a:off x="61115" y="2648749"/>
            <a:ext cx="3844920" cy="309563"/>
          </a:xfrm>
          <a:prstGeom prst="roundRect">
            <a:avLst>
              <a:gd name="adj" fmla="val 16667"/>
            </a:avLst>
          </a:prstGeom>
          <a:ln>
            <a:headEnd/>
            <a:tailEnd/>
          </a:ln>
        </p:spPr>
        <p:style>
          <a:lnRef idx="2">
            <a:schemeClr val="dk1">
              <a:shade val="50000"/>
            </a:schemeClr>
          </a:lnRef>
          <a:fillRef idx="1">
            <a:schemeClr val="dk1"/>
          </a:fillRef>
          <a:effectRef idx="0">
            <a:schemeClr val="dk1"/>
          </a:effectRef>
          <a:fontRef idx="minor">
            <a:schemeClr val="lt1"/>
          </a:fontRef>
        </p:style>
        <p:txBody>
          <a:bodyPr anchor="ctr"/>
          <a:lstStyle/>
          <a:p>
            <a:pPr algn="ctr">
              <a:lnSpc>
                <a:spcPct val="150000"/>
              </a:lnSpc>
              <a:defRPr/>
            </a:pPr>
            <a:r>
              <a:rPr lang="en-GB" sz="1300" b="1" dirty="0">
                <a:solidFill>
                  <a:schemeClr val="accent6">
                    <a:lumMod val="20000"/>
                    <a:lumOff val="80000"/>
                  </a:schemeClr>
                </a:solidFill>
                <a:latin typeface="Arial"/>
              </a:rPr>
              <a:t>Scenarios</a:t>
            </a:r>
          </a:p>
        </p:txBody>
      </p:sp>
      <p:sp>
        <p:nvSpPr>
          <p:cNvPr id="30" name="Rounded Rectangle 29"/>
          <p:cNvSpPr>
            <a:spLocks noChangeArrowheads="1"/>
          </p:cNvSpPr>
          <p:nvPr/>
        </p:nvSpPr>
        <p:spPr bwMode="auto">
          <a:xfrm>
            <a:off x="6491283" y="1406525"/>
            <a:ext cx="1657350" cy="336550"/>
          </a:xfrm>
          <a:prstGeom prst="roundRect">
            <a:avLst>
              <a:gd name="adj" fmla="val 16667"/>
            </a:avLst>
          </a:prstGeom>
          <a:solidFill>
            <a:schemeClr val="bg1"/>
          </a:solidFill>
          <a:ln w="19050" cap="rnd">
            <a:solidFill>
              <a:srgbClr val="7F7F7F"/>
            </a:solidFill>
            <a:round/>
            <a:headEnd/>
            <a:tailEnd/>
          </a:ln>
          <a:effectLst>
            <a:outerShdw dist="38100" dir="2700000" algn="tl" rotWithShape="0">
              <a:srgbClr val="808080">
                <a:alpha val="39999"/>
              </a:srgbClr>
            </a:outerShdw>
          </a:effectLst>
        </p:spPr>
        <p:txBody>
          <a:bodyPr anchor="ctr"/>
          <a:lstStyle/>
          <a:p>
            <a:pPr algn="ctr">
              <a:defRPr/>
            </a:pPr>
            <a:r>
              <a:rPr lang="en-GB" sz="1100" dirty="0">
                <a:solidFill>
                  <a:prstClr val="black"/>
                </a:solidFill>
                <a:latin typeface="Arial"/>
              </a:rPr>
              <a:t>Demand settings</a:t>
            </a:r>
          </a:p>
        </p:txBody>
      </p:sp>
      <p:cxnSp>
        <p:nvCxnSpPr>
          <p:cNvPr id="31" name="Straight Arrow Connector 65"/>
          <p:cNvCxnSpPr>
            <a:cxnSpLocks noChangeShapeType="1"/>
          </p:cNvCxnSpPr>
          <p:nvPr/>
        </p:nvCxnSpPr>
        <p:spPr bwMode="auto">
          <a:xfrm flipH="1">
            <a:off x="5326055" y="3287719"/>
            <a:ext cx="0" cy="376237"/>
          </a:xfrm>
          <a:prstGeom prst="straightConnector1">
            <a:avLst/>
          </a:prstGeom>
          <a:noFill/>
          <a:ln w="22225" algn="ctr">
            <a:solidFill>
              <a:schemeClr val="tx1"/>
            </a:solidFill>
            <a:round/>
            <a:headEnd/>
            <a:tailEnd type="none" w="lg" len="lg"/>
          </a:ln>
          <a:extLst>
            <a:ext uri="{909E8E84-426E-40DD-AFC4-6F175D3DCCD1}">
              <a14:hiddenFill xmlns:a14="http://schemas.microsoft.com/office/drawing/2010/main">
                <a:noFill/>
              </a14:hiddenFill>
            </a:ext>
          </a:extLst>
        </p:spPr>
      </p:cxnSp>
      <p:cxnSp>
        <p:nvCxnSpPr>
          <p:cNvPr id="32" name="Straight Arrow Connector 66"/>
          <p:cNvCxnSpPr>
            <a:cxnSpLocks noChangeShapeType="1"/>
          </p:cNvCxnSpPr>
          <p:nvPr/>
        </p:nvCxnSpPr>
        <p:spPr bwMode="auto">
          <a:xfrm>
            <a:off x="5326055" y="3656013"/>
            <a:ext cx="3765550" cy="0"/>
          </a:xfrm>
          <a:prstGeom prst="straightConnector1">
            <a:avLst/>
          </a:prstGeom>
          <a:noFill/>
          <a:ln w="22225" algn="ctr">
            <a:solidFill>
              <a:schemeClr val="tx1"/>
            </a:solidFill>
            <a:round/>
            <a:headEnd/>
            <a:tailEnd type="none" w="lg" len="lg"/>
          </a:ln>
          <a:extLst>
            <a:ext uri="{909E8E84-426E-40DD-AFC4-6F175D3DCCD1}">
              <a14:hiddenFill xmlns:a14="http://schemas.microsoft.com/office/drawing/2010/main">
                <a:noFill/>
              </a14:hiddenFill>
            </a:ext>
          </a:extLst>
        </p:spPr>
      </p:cxnSp>
      <p:cxnSp>
        <p:nvCxnSpPr>
          <p:cNvPr id="33" name="Straight Arrow Connector 68"/>
          <p:cNvCxnSpPr>
            <a:cxnSpLocks noChangeShapeType="1"/>
          </p:cNvCxnSpPr>
          <p:nvPr/>
        </p:nvCxnSpPr>
        <p:spPr bwMode="auto">
          <a:xfrm>
            <a:off x="9090017" y="3282950"/>
            <a:ext cx="1588" cy="381000"/>
          </a:xfrm>
          <a:prstGeom prst="straightConnector1">
            <a:avLst/>
          </a:prstGeom>
          <a:noFill/>
          <a:ln w="22225" algn="ctr">
            <a:solidFill>
              <a:schemeClr val="tx1"/>
            </a:solidFill>
            <a:round/>
            <a:headEnd/>
            <a:tailEnd type="none" w="lg" len="lg"/>
          </a:ln>
          <a:extLst>
            <a:ext uri="{909E8E84-426E-40DD-AFC4-6F175D3DCCD1}">
              <a14:hiddenFill xmlns:a14="http://schemas.microsoft.com/office/drawing/2010/main">
                <a:noFill/>
              </a14:hiddenFill>
            </a:ext>
          </a:extLst>
        </p:spPr>
      </p:cxnSp>
      <p:cxnSp>
        <p:nvCxnSpPr>
          <p:cNvPr id="34" name="Straight Arrow Connector 75"/>
          <p:cNvCxnSpPr>
            <a:cxnSpLocks noChangeShapeType="1"/>
            <a:stCxn id="37" idx="2"/>
          </p:cNvCxnSpPr>
          <p:nvPr/>
        </p:nvCxnSpPr>
        <p:spPr bwMode="auto">
          <a:xfrm>
            <a:off x="7262805" y="3281364"/>
            <a:ext cx="0" cy="376237"/>
          </a:xfrm>
          <a:prstGeom prst="straightConnector1">
            <a:avLst/>
          </a:prstGeom>
          <a:noFill/>
          <a:ln w="22225" algn="ctr">
            <a:solidFill>
              <a:schemeClr val="tx1"/>
            </a:solidFill>
            <a:round/>
            <a:headEnd/>
            <a:tailEnd type="none" w="lg" len="lg"/>
          </a:ln>
          <a:extLst>
            <a:ext uri="{909E8E84-426E-40DD-AFC4-6F175D3DCCD1}">
              <a14:hiddenFill xmlns:a14="http://schemas.microsoft.com/office/drawing/2010/main">
                <a:noFill/>
              </a14:hiddenFill>
            </a:ext>
          </a:extLst>
        </p:spPr>
      </p:cxnSp>
      <p:cxnSp>
        <p:nvCxnSpPr>
          <p:cNvPr id="35" name="Straight Arrow Connector 78"/>
          <p:cNvCxnSpPr>
            <a:cxnSpLocks noChangeShapeType="1"/>
            <a:endCxn id="14" idx="0"/>
          </p:cNvCxnSpPr>
          <p:nvPr/>
        </p:nvCxnSpPr>
        <p:spPr bwMode="auto">
          <a:xfrm>
            <a:off x="7254867" y="4232292"/>
            <a:ext cx="0" cy="174625"/>
          </a:xfrm>
          <a:prstGeom prst="straightConnector1">
            <a:avLst/>
          </a:prstGeom>
          <a:noFill/>
          <a:ln w="22225"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6" name="Straight Arrow Connector 81"/>
          <p:cNvCxnSpPr>
            <a:cxnSpLocks noChangeShapeType="1"/>
          </p:cNvCxnSpPr>
          <p:nvPr/>
        </p:nvCxnSpPr>
        <p:spPr bwMode="auto">
          <a:xfrm>
            <a:off x="7262805" y="3657616"/>
            <a:ext cx="0" cy="219075"/>
          </a:xfrm>
          <a:prstGeom prst="straightConnector1">
            <a:avLst/>
          </a:prstGeom>
          <a:noFill/>
          <a:ln w="22225" algn="ctr">
            <a:solidFill>
              <a:schemeClr val="tx1"/>
            </a:solidFill>
            <a:round/>
            <a:headEnd/>
            <a:tailEnd type="stealth" w="lg" len="lg"/>
          </a:ln>
          <a:extLst>
            <a:ext uri="{909E8E84-426E-40DD-AFC4-6F175D3DCCD1}">
              <a14:hiddenFill xmlns:a14="http://schemas.microsoft.com/office/drawing/2010/main">
                <a:noFill/>
              </a14:hiddenFill>
            </a:ext>
          </a:extLst>
        </p:spPr>
      </p:cxnSp>
      <p:sp>
        <p:nvSpPr>
          <p:cNvPr id="37" name="Rounded Rectangle 36"/>
          <p:cNvSpPr>
            <a:spLocks noChangeArrowheads="1"/>
          </p:cNvSpPr>
          <p:nvPr/>
        </p:nvSpPr>
        <p:spPr bwMode="auto">
          <a:xfrm>
            <a:off x="6702417" y="2944813"/>
            <a:ext cx="1119188" cy="336550"/>
          </a:xfrm>
          <a:prstGeom prst="roundRect">
            <a:avLst>
              <a:gd name="adj" fmla="val 16667"/>
            </a:avLst>
          </a:prstGeom>
          <a:solidFill>
            <a:schemeClr val="bg1"/>
          </a:solidFill>
          <a:ln w="19050" cap="rnd">
            <a:solidFill>
              <a:srgbClr val="7F7F7F"/>
            </a:solidFill>
            <a:round/>
            <a:headEnd/>
            <a:tailEnd/>
          </a:ln>
          <a:effectLst>
            <a:outerShdw dist="38100" dir="2700000" algn="tl" rotWithShape="0">
              <a:srgbClr val="808080">
                <a:alpha val="39999"/>
              </a:srgbClr>
            </a:outerShdw>
          </a:effectLst>
        </p:spPr>
        <p:txBody>
          <a:bodyPr anchor="ctr"/>
          <a:lstStyle/>
          <a:p>
            <a:pPr algn="ctr">
              <a:defRPr/>
            </a:pPr>
            <a:r>
              <a:rPr lang="en-GB" sz="1100" dirty="0">
                <a:solidFill>
                  <a:prstClr val="black"/>
                </a:solidFill>
                <a:latin typeface="Arial"/>
              </a:rPr>
              <a:t>Land Claims</a:t>
            </a:r>
          </a:p>
        </p:txBody>
      </p:sp>
      <p:cxnSp>
        <p:nvCxnSpPr>
          <p:cNvPr id="38" name="Straight Arrow Connector 100"/>
          <p:cNvCxnSpPr>
            <a:cxnSpLocks noChangeShapeType="1"/>
          </p:cNvCxnSpPr>
          <p:nvPr/>
        </p:nvCxnSpPr>
        <p:spPr bwMode="auto">
          <a:xfrm>
            <a:off x="5399080" y="4067175"/>
            <a:ext cx="258762" cy="0"/>
          </a:xfrm>
          <a:prstGeom prst="straightConnector1">
            <a:avLst/>
          </a:prstGeom>
          <a:noFill/>
          <a:ln w="22225"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9" name="Straight Arrow Connector 61"/>
          <p:cNvCxnSpPr>
            <a:cxnSpLocks noChangeShapeType="1"/>
          </p:cNvCxnSpPr>
          <p:nvPr/>
        </p:nvCxnSpPr>
        <p:spPr bwMode="auto">
          <a:xfrm flipH="1">
            <a:off x="7254867" y="4725988"/>
            <a:ext cx="0" cy="419100"/>
          </a:xfrm>
          <a:prstGeom prst="straightConnector1">
            <a:avLst/>
          </a:prstGeom>
          <a:noFill/>
          <a:ln w="22225" algn="ctr">
            <a:solidFill>
              <a:schemeClr val="tx1"/>
            </a:solidFill>
            <a:round/>
            <a:headEnd/>
            <a:tailEnd type="stealth" w="lg" len="lg"/>
          </a:ln>
          <a:extLst>
            <a:ext uri="{909E8E84-426E-40DD-AFC4-6F175D3DCCD1}">
              <a14:hiddenFill xmlns:a14="http://schemas.microsoft.com/office/drawing/2010/main">
                <a:noFill/>
              </a14:hiddenFill>
            </a:ext>
          </a:extLst>
        </p:spPr>
      </p:cxnSp>
      <p:sp>
        <p:nvSpPr>
          <p:cNvPr id="47" name="Rounded Rectangle 46"/>
          <p:cNvSpPr>
            <a:spLocks noChangeArrowheads="1"/>
          </p:cNvSpPr>
          <p:nvPr/>
        </p:nvSpPr>
        <p:spPr bwMode="auto">
          <a:xfrm>
            <a:off x="9080189" y="5225240"/>
            <a:ext cx="1363107" cy="379080"/>
          </a:xfrm>
          <a:prstGeom prst="roundRect">
            <a:avLst>
              <a:gd name="adj" fmla="val 16667"/>
            </a:avLst>
          </a:prstGeom>
          <a:solidFill>
            <a:schemeClr val="bg1"/>
          </a:solidFill>
          <a:ln w="19050" algn="ctr">
            <a:solidFill>
              <a:srgbClr val="7F7F7F"/>
            </a:solidFill>
            <a:round/>
            <a:headEnd/>
            <a:tailEnd/>
          </a:ln>
          <a:effectLst>
            <a:outerShdw dist="38100" dir="2700000" algn="tl" rotWithShape="0">
              <a:srgbClr val="808080">
                <a:alpha val="39999"/>
              </a:srgbClr>
            </a:outerShdw>
          </a:effectLst>
        </p:spPr>
        <p:txBody>
          <a:bodyPr anchor="ctr"/>
          <a:lstStyle/>
          <a:p>
            <a:pPr algn="ctr"/>
            <a:r>
              <a:rPr lang="en-GB" sz="1200" dirty="0">
                <a:solidFill>
                  <a:srgbClr val="000000"/>
                </a:solidFill>
                <a:latin typeface="Calibri" pitchFamily="34" charset="0"/>
                <a:cs typeface="Arial" pitchFamily="34" charset="0"/>
              </a:rPr>
              <a:t>GIS Tools</a:t>
            </a:r>
          </a:p>
          <a:p>
            <a:pPr algn="ctr"/>
            <a:r>
              <a:rPr lang="en-US" sz="1000" dirty="0">
                <a:solidFill>
                  <a:srgbClr val="000000"/>
                </a:solidFill>
                <a:latin typeface="Calibri" pitchFamily="34" charset="0"/>
                <a:cs typeface="Arial" pitchFamily="34" charset="0"/>
              </a:rPr>
              <a:t>Spatial indicators</a:t>
            </a:r>
          </a:p>
        </p:txBody>
      </p:sp>
      <p:sp>
        <p:nvSpPr>
          <p:cNvPr id="48" name="Rounded Rectangle 47"/>
          <p:cNvSpPr>
            <a:spLocks noChangeArrowheads="1"/>
          </p:cNvSpPr>
          <p:nvPr/>
        </p:nvSpPr>
        <p:spPr bwMode="auto">
          <a:xfrm>
            <a:off x="4114450" y="5225239"/>
            <a:ext cx="1295864" cy="336550"/>
          </a:xfrm>
          <a:prstGeom prst="roundRect">
            <a:avLst>
              <a:gd name="adj" fmla="val 16667"/>
            </a:avLst>
          </a:prstGeom>
          <a:solidFill>
            <a:schemeClr val="bg1"/>
          </a:solidFill>
          <a:ln w="19050" cap="rnd">
            <a:solidFill>
              <a:srgbClr val="7F7F7F"/>
            </a:solidFill>
            <a:round/>
            <a:headEnd/>
            <a:tailEnd/>
          </a:ln>
          <a:effectLst>
            <a:outerShdw dist="38100" dir="2700000" algn="tl" rotWithShape="0">
              <a:srgbClr val="808080">
                <a:alpha val="39999"/>
              </a:srgbClr>
            </a:outerShdw>
          </a:effectLst>
        </p:spPr>
        <p:txBody>
          <a:bodyPr anchor="ctr"/>
          <a:lstStyle/>
          <a:p>
            <a:pPr algn="ctr">
              <a:defRPr/>
            </a:pPr>
            <a:r>
              <a:rPr lang="en-GB" sz="1200" dirty="0">
                <a:solidFill>
                  <a:prstClr val="black"/>
                </a:solidFill>
                <a:latin typeface="Arial"/>
              </a:rPr>
              <a:t>LISFLOOD</a:t>
            </a:r>
          </a:p>
          <a:p>
            <a:pPr algn="ctr">
              <a:defRPr/>
            </a:pPr>
            <a:r>
              <a:rPr lang="en-US" sz="1000" dirty="0">
                <a:solidFill>
                  <a:prstClr val="black"/>
                </a:solidFill>
                <a:latin typeface="Arial"/>
              </a:rPr>
              <a:t>Water Quantity</a:t>
            </a:r>
            <a:endParaRPr lang="en-GB" sz="1000" dirty="0">
              <a:solidFill>
                <a:prstClr val="black"/>
              </a:solidFill>
              <a:latin typeface="Arial"/>
            </a:endParaRPr>
          </a:p>
        </p:txBody>
      </p:sp>
      <p:sp>
        <p:nvSpPr>
          <p:cNvPr id="49" name="Rounded Rectangle 48"/>
          <p:cNvSpPr>
            <a:spLocks noChangeArrowheads="1"/>
          </p:cNvSpPr>
          <p:nvPr/>
        </p:nvSpPr>
        <p:spPr bwMode="auto">
          <a:xfrm>
            <a:off x="7540278" y="5267769"/>
            <a:ext cx="1458383" cy="336550"/>
          </a:xfrm>
          <a:prstGeom prst="roundRect">
            <a:avLst>
              <a:gd name="adj" fmla="val 16667"/>
            </a:avLst>
          </a:prstGeom>
          <a:solidFill>
            <a:schemeClr val="bg1"/>
          </a:solidFill>
          <a:ln w="19050" cap="rnd">
            <a:solidFill>
              <a:srgbClr val="7F7F7F"/>
            </a:solidFill>
            <a:round/>
            <a:headEnd/>
            <a:tailEnd/>
          </a:ln>
          <a:effectLst>
            <a:outerShdw dist="38100" dir="2700000" algn="tl" rotWithShape="0">
              <a:srgbClr val="808080">
                <a:alpha val="39999"/>
              </a:srgbClr>
            </a:outerShdw>
          </a:effectLst>
        </p:spPr>
        <p:txBody>
          <a:bodyPr anchor="ctr"/>
          <a:lstStyle/>
          <a:p>
            <a:pPr algn="ctr">
              <a:defRPr/>
            </a:pPr>
            <a:r>
              <a:rPr lang="en-GB" sz="1200" dirty="0">
                <a:solidFill>
                  <a:prstClr val="black"/>
                </a:solidFill>
                <a:latin typeface="Arial"/>
              </a:rPr>
              <a:t>GREEN/SWAT</a:t>
            </a:r>
          </a:p>
          <a:p>
            <a:pPr algn="ctr">
              <a:defRPr/>
            </a:pPr>
            <a:r>
              <a:rPr lang="en-US" sz="1000" dirty="0">
                <a:solidFill>
                  <a:prstClr val="black"/>
                </a:solidFill>
                <a:latin typeface="Arial"/>
              </a:rPr>
              <a:t>Water Quality</a:t>
            </a:r>
            <a:endParaRPr lang="en-GB" sz="1000" dirty="0">
              <a:solidFill>
                <a:prstClr val="black"/>
              </a:solidFill>
              <a:latin typeface="Arial"/>
            </a:endParaRPr>
          </a:p>
        </p:txBody>
      </p:sp>
      <p:sp>
        <p:nvSpPr>
          <p:cNvPr id="50" name="Rounded Rectangle 49"/>
          <p:cNvSpPr>
            <a:spLocks noChangeArrowheads="1"/>
          </p:cNvSpPr>
          <p:nvPr/>
        </p:nvSpPr>
        <p:spPr bwMode="auto">
          <a:xfrm>
            <a:off x="5737945" y="5253121"/>
            <a:ext cx="1545233" cy="336550"/>
          </a:xfrm>
          <a:prstGeom prst="roundRect">
            <a:avLst>
              <a:gd name="adj" fmla="val 16667"/>
            </a:avLst>
          </a:prstGeom>
          <a:solidFill>
            <a:schemeClr val="bg1"/>
          </a:solidFill>
          <a:ln w="19050" cap="rnd">
            <a:solidFill>
              <a:srgbClr val="7F7F7F"/>
            </a:solidFill>
            <a:round/>
            <a:headEnd/>
            <a:tailEnd/>
          </a:ln>
          <a:effectLst>
            <a:outerShdw dist="38100" dir="2700000" algn="tl" rotWithShape="0">
              <a:srgbClr val="808080">
                <a:alpha val="39999"/>
              </a:srgbClr>
            </a:outerShdw>
          </a:effectLst>
        </p:spPr>
        <p:txBody>
          <a:bodyPr anchor="ctr"/>
          <a:lstStyle/>
          <a:p>
            <a:pPr algn="ctr"/>
            <a:r>
              <a:rPr lang="en-GB" sz="1200" dirty="0">
                <a:solidFill>
                  <a:prstClr val="black"/>
                </a:solidFill>
                <a:latin typeface="Arial"/>
              </a:rPr>
              <a:t>POLES</a:t>
            </a:r>
          </a:p>
          <a:p>
            <a:pPr algn="ctr"/>
            <a:r>
              <a:rPr lang="en-US" sz="1000" dirty="0">
                <a:solidFill>
                  <a:prstClr val="black"/>
                </a:solidFill>
                <a:latin typeface="Arial"/>
              </a:rPr>
              <a:t>Water &amp; Biomass</a:t>
            </a:r>
            <a:endParaRPr lang="en-GB" sz="1000" dirty="0">
              <a:solidFill>
                <a:prstClr val="black"/>
              </a:solidFill>
              <a:latin typeface="Arial"/>
            </a:endParaRPr>
          </a:p>
        </p:txBody>
      </p:sp>
      <p:sp>
        <p:nvSpPr>
          <p:cNvPr id="51" name="Rounded Rectangle 50">
            <a:hlinkClick r:id="" action="ppaction://noaction"/>
          </p:cNvPr>
          <p:cNvSpPr>
            <a:spLocks noChangeArrowheads="1"/>
          </p:cNvSpPr>
          <p:nvPr/>
        </p:nvSpPr>
        <p:spPr bwMode="auto">
          <a:xfrm>
            <a:off x="5738806" y="5718850"/>
            <a:ext cx="1545233" cy="336550"/>
          </a:xfrm>
          <a:prstGeom prst="roundRect">
            <a:avLst>
              <a:gd name="adj" fmla="val 16667"/>
            </a:avLst>
          </a:prstGeom>
          <a:solidFill>
            <a:schemeClr val="bg1"/>
          </a:solidFill>
          <a:ln w="19050" cap="rnd">
            <a:solidFill>
              <a:srgbClr val="7F7F7F"/>
            </a:solidFill>
            <a:round/>
            <a:headEnd/>
            <a:tailEnd/>
          </a:ln>
          <a:effectLst>
            <a:outerShdw dist="38100" dir="2700000" algn="tl" rotWithShape="0">
              <a:srgbClr val="808080">
                <a:alpha val="39999"/>
              </a:srgbClr>
            </a:outerShdw>
          </a:effectLst>
        </p:spPr>
        <p:txBody>
          <a:bodyPr anchor="ctr"/>
          <a:lstStyle/>
          <a:p>
            <a:pPr algn="ctr">
              <a:defRPr/>
            </a:pPr>
            <a:r>
              <a:rPr lang="en-GB" sz="1200" dirty="0">
                <a:solidFill>
                  <a:prstClr val="black"/>
                </a:solidFill>
                <a:latin typeface="Arial"/>
              </a:rPr>
              <a:t>GUIDOS</a:t>
            </a:r>
          </a:p>
          <a:p>
            <a:pPr algn="ctr">
              <a:defRPr/>
            </a:pPr>
            <a:r>
              <a:rPr lang="en-US" sz="1000" dirty="0">
                <a:solidFill>
                  <a:prstClr val="black"/>
                </a:solidFill>
                <a:latin typeface="Arial"/>
              </a:rPr>
              <a:t>Green Infrastructure</a:t>
            </a:r>
            <a:endParaRPr lang="en-GB" sz="1000" dirty="0">
              <a:solidFill>
                <a:prstClr val="black"/>
              </a:solidFill>
              <a:latin typeface="Arial"/>
            </a:endParaRPr>
          </a:p>
        </p:txBody>
      </p:sp>
      <p:sp>
        <p:nvSpPr>
          <p:cNvPr id="52" name="Rounded Rectangle 51">
            <a:hlinkClick r:id="" action="ppaction://noaction"/>
          </p:cNvPr>
          <p:cNvSpPr>
            <a:spLocks noChangeArrowheads="1"/>
          </p:cNvSpPr>
          <p:nvPr/>
        </p:nvSpPr>
        <p:spPr bwMode="auto">
          <a:xfrm>
            <a:off x="4146439" y="5695182"/>
            <a:ext cx="1295864" cy="336550"/>
          </a:xfrm>
          <a:prstGeom prst="roundRect">
            <a:avLst>
              <a:gd name="adj" fmla="val 16667"/>
            </a:avLst>
          </a:prstGeom>
          <a:solidFill>
            <a:schemeClr val="bg1"/>
          </a:solidFill>
          <a:ln w="19050" cap="rnd">
            <a:solidFill>
              <a:srgbClr val="7F7F7F"/>
            </a:solidFill>
            <a:round/>
            <a:headEnd/>
            <a:tailEnd/>
          </a:ln>
          <a:effectLst>
            <a:outerShdw dist="38100" dir="2700000" algn="tl" rotWithShape="0">
              <a:srgbClr val="808080">
                <a:alpha val="39999"/>
              </a:srgbClr>
            </a:outerShdw>
          </a:effectLst>
        </p:spPr>
        <p:txBody>
          <a:bodyPr anchor="ctr"/>
          <a:lstStyle/>
          <a:p>
            <a:pPr algn="ctr">
              <a:defRPr/>
            </a:pPr>
            <a:r>
              <a:rPr lang="en-GB" sz="1200" dirty="0">
                <a:solidFill>
                  <a:prstClr val="black"/>
                </a:solidFill>
                <a:latin typeface="Arial"/>
              </a:rPr>
              <a:t>SOC-TOP</a:t>
            </a:r>
          </a:p>
          <a:p>
            <a:pPr algn="ctr">
              <a:defRPr/>
            </a:pPr>
            <a:r>
              <a:rPr lang="en-US" sz="1000" dirty="0">
                <a:solidFill>
                  <a:prstClr val="black"/>
                </a:solidFill>
                <a:latin typeface="Arial"/>
              </a:rPr>
              <a:t>Soil OC OM</a:t>
            </a:r>
            <a:endParaRPr lang="en-GB" sz="1000" dirty="0">
              <a:solidFill>
                <a:prstClr val="black"/>
              </a:solidFill>
              <a:latin typeface="Arial"/>
            </a:endParaRPr>
          </a:p>
        </p:txBody>
      </p:sp>
      <p:sp>
        <p:nvSpPr>
          <p:cNvPr id="53" name="Rounded Rectangle 52"/>
          <p:cNvSpPr>
            <a:spLocks noChangeArrowheads="1"/>
          </p:cNvSpPr>
          <p:nvPr/>
        </p:nvSpPr>
        <p:spPr bwMode="auto">
          <a:xfrm>
            <a:off x="7554034" y="5729313"/>
            <a:ext cx="1458383" cy="336550"/>
          </a:xfrm>
          <a:prstGeom prst="roundRect">
            <a:avLst>
              <a:gd name="adj" fmla="val 16667"/>
            </a:avLst>
          </a:prstGeom>
          <a:solidFill>
            <a:schemeClr val="bg1"/>
          </a:solidFill>
          <a:ln w="19050" cap="rnd">
            <a:solidFill>
              <a:srgbClr val="7F7F7F"/>
            </a:solidFill>
            <a:round/>
            <a:headEnd/>
            <a:tailEnd/>
          </a:ln>
          <a:effectLst>
            <a:outerShdw dist="38100" dir="2700000" algn="tl" rotWithShape="0">
              <a:srgbClr val="808080">
                <a:alpha val="39999"/>
              </a:srgbClr>
            </a:outerShdw>
          </a:effectLst>
        </p:spPr>
        <p:txBody>
          <a:bodyPr anchor="ctr"/>
          <a:lstStyle/>
          <a:p>
            <a:pPr algn="ctr">
              <a:defRPr/>
            </a:pPr>
            <a:r>
              <a:rPr lang="en-GB" sz="1200" dirty="0">
                <a:solidFill>
                  <a:prstClr val="black"/>
                </a:solidFill>
                <a:latin typeface="Arial"/>
              </a:rPr>
              <a:t>CBM</a:t>
            </a:r>
          </a:p>
          <a:p>
            <a:pPr algn="ctr">
              <a:defRPr/>
            </a:pPr>
            <a:r>
              <a:rPr lang="en-US" sz="1000" dirty="0">
                <a:solidFill>
                  <a:prstClr val="black"/>
                </a:solidFill>
                <a:latin typeface="Arial"/>
              </a:rPr>
              <a:t>Forestry</a:t>
            </a:r>
            <a:endParaRPr lang="en-GB" sz="1000" dirty="0">
              <a:solidFill>
                <a:prstClr val="black"/>
              </a:solidFill>
              <a:latin typeface="Arial"/>
            </a:endParaRPr>
          </a:p>
        </p:txBody>
      </p:sp>
      <p:sp>
        <p:nvSpPr>
          <p:cNvPr id="54" name="Rectangle 53"/>
          <p:cNvSpPr/>
          <p:nvPr/>
        </p:nvSpPr>
        <p:spPr>
          <a:xfrm>
            <a:off x="10535753" y="8833"/>
            <a:ext cx="1665841" cy="369332"/>
          </a:xfrm>
          <a:prstGeom prst="rect">
            <a:avLst/>
          </a:prstGeom>
        </p:spPr>
        <p:txBody>
          <a:bodyPr wrap="none">
            <a:spAutoFit/>
          </a:bodyPr>
          <a:lstStyle/>
          <a:p>
            <a:r>
              <a:rPr lang="en-US" dirty="0" smtClean="0">
                <a:solidFill>
                  <a:schemeClr val="bg1"/>
                </a:solidFill>
              </a:rPr>
              <a:t>Basic principles</a:t>
            </a:r>
            <a:endParaRPr lang="en-US" dirty="0">
              <a:solidFill>
                <a:schemeClr val="bg1"/>
              </a:solidFill>
            </a:endParaRPr>
          </a:p>
        </p:txBody>
      </p:sp>
    </p:spTree>
    <p:extLst>
      <p:ext uri="{BB962C8B-B14F-4D97-AF65-F5344CB8AC3E}">
        <p14:creationId xmlns:p14="http://schemas.microsoft.com/office/powerpoint/2010/main" val="3794457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0801572" y="8833"/>
            <a:ext cx="1223412" cy="369332"/>
          </a:xfrm>
          <a:prstGeom prst="rect">
            <a:avLst/>
          </a:prstGeom>
        </p:spPr>
        <p:txBody>
          <a:bodyPr wrap="none">
            <a:spAutoFit/>
          </a:bodyPr>
          <a:lstStyle/>
          <a:p>
            <a:r>
              <a:rPr lang="en-US" dirty="0" smtClean="0"/>
              <a:t>Installation</a:t>
            </a:r>
            <a:endParaRPr lang="en-US" dirty="0"/>
          </a:p>
        </p:txBody>
      </p:sp>
      <p:sp>
        <p:nvSpPr>
          <p:cNvPr id="5" name="Rectangle 4"/>
          <p:cNvSpPr/>
          <p:nvPr/>
        </p:nvSpPr>
        <p:spPr>
          <a:xfrm>
            <a:off x="758402" y="86916"/>
            <a:ext cx="6369511" cy="6771084"/>
          </a:xfrm>
          <a:prstGeom prst="rect">
            <a:avLst/>
          </a:prstGeom>
          <a:ln>
            <a:solidFill>
              <a:schemeClr val="bg2">
                <a:lumMod val="75000"/>
              </a:schemeClr>
            </a:solidFill>
            <a:prstDash val="sysDash"/>
          </a:ln>
        </p:spPr>
        <p:txBody>
          <a:bodyPr wrap="square">
            <a:spAutoFit/>
          </a:bodyPr>
          <a:lstStyle/>
          <a:p>
            <a:r>
              <a:rPr lang="en-US" sz="700" dirty="0"/>
              <a:t>Instructions to install everything you need to get </a:t>
            </a:r>
            <a:r>
              <a:rPr lang="en-US" sz="700" dirty="0" err="1"/>
              <a:t>Luisetta</a:t>
            </a:r>
            <a:r>
              <a:rPr lang="en-US" sz="700" dirty="0"/>
              <a:t> running on your pc.</a:t>
            </a:r>
          </a:p>
          <a:p>
            <a:endParaRPr lang="en-US" sz="700" dirty="0"/>
          </a:p>
          <a:p>
            <a:r>
              <a:rPr lang="en-US" sz="700" dirty="0"/>
              <a:t>Download </a:t>
            </a:r>
          </a:p>
          <a:p>
            <a:r>
              <a:rPr lang="en-US" sz="700" dirty="0"/>
              <a:t>1. Tortoise subversion software</a:t>
            </a:r>
          </a:p>
          <a:p>
            <a:r>
              <a:rPr lang="en-US" sz="700" dirty="0"/>
              <a:t>2. Notepad ++ </a:t>
            </a:r>
          </a:p>
          <a:p>
            <a:r>
              <a:rPr lang="en-US" sz="700" dirty="0"/>
              <a:t>3. </a:t>
            </a:r>
            <a:r>
              <a:rPr lang="en-US" sz="700" dirty="0" err="1"/>
              <a:t>JrcBox</a:t>
            </a:r>
            <a:r>
              <a:rPr lang="en-US" sz="700" dirty="0"/>
              <a:t> Client* from software </a:t>
            </a:r>
            <a:r>
              <a:rPr lang="en-US" sz="700" dirty="0" err="1"/>
              <a:t>centre</a:t>
            </a:r>
            <a:endParaRPr lang="en-US" sz="700" dirty="0"/>
          </a:p>
          <a:p>
            <a:r>
              <a:rPr lang="en-US" sz="700" dirty="0"/>
              <a:t>4. Latest </a:t>
            </a:r>
            <a:r>
              <a:rPr lang="en-US" sz="700" dirty="0" err="1"/>
              <a:t>GeoDMS</a:t>
            </a:r>
            <a:r>
              <a:rPr lang="en-US" sz="700" dirty="0"/>
              <a:t> version from http://wiki.objectvision.nl/index.php/GeoDms_Setups</a:t>
            </a:r>
          </a:p>
          <a:p>
            <a:r>
              <a:rPr lang="en-US" sz="700" dirty="0"/>
              <a:t>************************************************************************************</a:t>
            </a:r>
          </a:p>
          <a:p>
            <a:r>
              <a:rPr lang="en-US" sz="700" dirty="0"/>
              <a:t>1. Install Tortoise</a:t>
            </a:r>
          </a:p>
          <a:p>
            <a:r>
              <a:rPr lang="en-US" sz="700" dirty="0"/>
              <a:t>https://tortoisesvn.net/downloads.html</a:t>
            </a:r>
          </a:p>
          <a:p>
            <a:r>
              <a:rPr lang="en-US" sz="700" dirty="0"/>
              <a:t>Set the proxy in the tortoise network settings </a:t>
            </a:r>
          </a:p>
          <a:p>
            <a:r>
              <a:rPr lang="en-US" sz="700" dirty="0"/>
              <a:t>http-proxy-host = 10.168.209.72</a:t>
            </a:r>
          </a:p>
          <a:p>
            <a:r>
              <a:rPr lang="en-US" sz="700" dirty="0"/>
              <a:t>http-proxy-port = 8012</a:t>
            </a:r>
          </a:p>
          <a:p>
            <a:r>
              <a:rPr lang="en-US" sz="700" dirty="0"/>
              <a:t>http-proxy-exceptions = *.jrc.it, *.ies.jrc.it, *.cec.eu.int, *.jrc.org, *.jrc.ec.europa.eu</a:t>
            </a:r>
          </a:p>
          <a:p>
            <a:endParaRPr lang="en-US" sz="700" dirty="0"/>
          </a:p>
          <a:p>
            <a:r>
              <a:rPr lang="en-US" sz="700" dirty="0"/>
              <a:t>2. Obtain a username and password from Object vision: Martin van der </a:t>
            </a:r>
            <a:r>
              <a:rPr lang="en-US" sz="700" dirty="0" err="1"/>
              <a:t>Beek</a:t>
            </a:r>
            <a:r>
              <a:rPr lang="en-US" sz="700" dirty="0"/>
              <a:t> ‎[mtbeek@objectvision.nl]‎ for http://svn.objectvision.nl/public/Luisetta/trunk</a:t>
            </a:r>
          </a:p>
          <a:p>
            <a:endParaRPr lang="en-US" sz="700" dirty="0"/>
          </a:p>
          <a:p>
            <a:r>
              <a:rPr lang="en-US" sz="700" dirty="0"/>
              <a:t>4. Create an empty folder "</a:t>
            </a:r>
            <a:r>
              <a:rPr lang="en-US" sz="700" dirty="0" err="1"/>
              <a:t>Luisetta</a:t>
            </a:r>
            <a:r>
              <a:rPr lang="en-US" sz="700" dirty="0"/>
              <a:t>" on your computer. This is where the configuration files sit (61Mb) </a:t>
            </a:r>
          </a:p>
          <a:p>
            <a:r>
              <a:rPr lang="en-US" sz="700" dirty="0"/>
              <a:t>Right-click on this new and empty folder, click on "SVN Checkout"</a:t>
            </a:r>
          </a:p>
          <a:p>
            <a:endParaRPr lang="en-US" sz="700" dirty="0"/>
          </a:p>
          <a:p>
            <a:r>
              <a:rPr lang="en-US" sz="700" dirty="0"/>
              <a:t>5.Create new folder </a:t>
            </a:r>
            <a:r>
              <a:rPr lang="en-US" sz="700" dirty="0" err="1"/>
              <a:t>LocalData</a:t>
            </a:r>
            <a:r>
              <a:rPr lang="en-US" sz="700" dirty="0"/>
              <a:t>. This folder is for cache, leave it empty. It can get pretty big though, so be sure to put it in a place where you have some space (10Gb)</a:t>
            </a:r>
          </a:p>
          <a:p>
            <a:endParaRPr lang="en-US" sz="700" dirty="0"/>
          </a:p>
          <a:p>
            <a:r>
              <a:rPr lang="en-US" sz="700" dirty="0"/>
              <a:t>6. Set up the JRC box client. </a:t>
            </a:r>
          </a:p>
          <a:p>
            <a:r>
              <a:rPr lang="en-US" sz="700" dirty="0"/>
              <a:t>*********</a:t>
            </a:r>
          </a:p>
          <a:p>
            <a:r>
              <a:rPr lang="en-US" sz="700" dirty="0"/>
              <a:t>*JRC BOX*</a:t>
            </a:r>
          </a:p>
          <a:p>
            <a:r>
              <a:rPr lang="en-US" sz="700" dirty="0"/>
              <a:t>*********</a:t>
            </a:r>
          </a:p>
          <a:p>
            <a:r>
              <a:rPr lang="en-US" sz="700" dirty="0"/>
              <a:t>FOR INTERNAL JRC:</a:t>
            </a:r>
          </a:p>
          <a:p>
            <a:r>
              <a:rPr lang="en-US" sz="700" dirty="0"/>
              <a:t>1/ LOGIN TO JRCBOX via web: go to https://jrcbox.jrc.ec.europa.eu and enroll (login once is required for the client to work)</a:t>
            </a:r>
          </a:p>
          <a:p>
            <a:r>
              <a:rPr lang="en-US" sz="700" dirty="0"/>
              <a:t>2/ Write an email to sarah.mubareka@ec.europa.eu telling her you have done this so she can share the source data folder with you. </a:t>
            </a:r>
          </a:p>
          <a:p>
            <a:r>
              <a:rPr lang="en-US" sz="700" dirty="0"/>
              <a:t>   </a:t>
            </a:r>
            <a:r>
              <a:rPr lang="en-US" sz="700" dirty="0" err="1"/>
              <a:t>Luisetta</a:t>
            </a:r>
            <a:r>
              <a:rPr lang="en-US" sz="700" dirty="0"/>
              <a:t> data = 18Gb + EUCS_100m data = 5Gb</a:t>
            </a:r>
          </a:p>
          <a:p>
            <a:r>
              <a:rPr lang="en-US" sz="700" dirty="0"/>
              <a:t>3/ INSTALL DESKTOP CLIENT: open the software </a:t>
            </a:r>
            <a:r>
              <a:rPr lang="en-US" sz="700" dirty="0" err="1"/>
              <a:t>centre</a:t>
            </a:r>
            <a:r>
              <a:rPr lang="en-US" sz="700" dirty="0"/>
              <a:t> on your PC and choose </a:t>
            </a:r>
            <a:r>
              <a:rPr lang="en-US" sz="700" dirty="0" err="1"/>
              <a:t>JrcBox</a:t>
            </a:r>
            <a:r>
              <a:rPr lang="en-US" sz="700" dirty="0"/>
              <a:t>. </a:t>
            </a:r>
          </a:p>
          <a:p>
            <a:r>
              <a:rPr lang="en-US" sz="700" dirty="0"/>
              <a:t>   You can do this by typing "Software Centre" in the lower left hand side of your screen where it says "type here to search".</a:t>
            </a:r>
          </a:p>
          <a:p>
            <a:r>
              <a:rPr lang="en-US" sz="700" dirty="0"/>
              <a:t>4/ SYNC CLIENT TO SERVER: Once installed you can run it. Your ECAS credentials will be asked. You will be asked to authorize the </a:t>
            </a:r>
            <a:r>
              <a:rPr lang="en-US" sz="700" dirty="0" err="1" smtClean="0"/>
              <a:t>JRCbox</a:t>
            </a:r>
            <a:endParaRPr lang="en-US" sz="700" dirty="0" smtClean="0"/>
          </a:p>
          <a:p>
            <a:r>
              <a:rPr lang="en-US" sz="700" dirty="0"/>
              <a:t> </a:t>
            </a:r>
            <a:r>
              <a:rPr lang="en-US" sz="700" dirty="0" smtClean="0"/>
              <a:t>  </a:t>
            </a:r>
            <a:r>
              <a:rPr lang="en-US" sz="700" dirty="0"/>
              <a:t>desktop client to access your account. Once OK, close the browser window</a:t>
            </a:r>
          </a:p>
          <a:p>
            <a:r>
              <a:rPr lang="en-US" sz="700" dirty="0"/>
              <a:t>5/ CHOOSE WHAT TO SYNC: The </a:t>
            </a:r>
            <a:r>
              <a:rPr lang="en-US" sz="700" dirty="0" err="1"/>
              <a:t>JRCbox</a:t>
            </a:r>
            <a:r>
              <a:rPr lang="en-US" sz="700" dirty="0"/>
              <a:t> connection wizard will start. In the first step you will be asked to configure “what to sync from server”.</a:t>
            </a:r>
          </a:p>
          <a:p>
            <a:r>
              <a:rPr lang="en-US" sz="700" dirty="0"/>
              <a:t>6/ Check that only the “sync” folder is effectively synchronized with your local folder.</a:t>
            </a:r>
          </a:p>
          <a:p>
            <a:endParaRPr lang="en-US" sz="700" dirty="0"/>
          </a:p>
          <a:p>
            <a:r>
              <a:rPr lang="en-US" sz="700" dirty="0"/>
              <a:t>-&gt;If you are external to JRC:</a:t>
            </a:r>
          </a:p>
          <a:p>
            <a:r>
              <a:rPr lang="en-US" sz="700" dirty="0"/>
              <a:t>1/ Obtain ECAS credentials here: https://ecas.ec.europa.eu/cas/eim/external/register.cgi</a:t>
            </a:r>
          </a:p>
          <a:p>
            <a:r>
              <a:rPr lang="en-US" sz="700" dirty="0"/>
              <a:t>2/ Login to web based JRC box</a:t>
            </a:r>
          </a:p>
          <a:p>
            <a:r>
              <a:rPr lang="en-US" sz="700" dirty="0"/>
              <a:t>3/ Install client via this link: https://owncloud.org/download/#owncloud-desktop-client. </a:t>
            </a:r>
          </a:p>
          <a:p>
            <a:r>
              <a:rPr lang="en-US" sz="700" dirty="0"/>
              <a:t>   If a password is requested, ask from the support </a:t>
            </a:r>
            <a:r>
              <a:rPr lang="en-US" sz="700" dirty="0" err="1"/>
              <a:t>email:JRC-BOX@ec.europa.eu</a:t>
            </a:r>
            <a:r>
              <a:rPr lang="en-US" sz="700" dirty="0"/>
              <a:t> </a:t>
            </a:r>
          </a:p>
          <a:p>
            <a:endParaRPr lang="en-US" sz="700" dirty="0"/>
          </a:p>
          <a:p>
            <a:r>
              <a:rPr lang="en-US" sz="700" dirty="0"/>
              <a:t>7. Install Notepad ++</a:t>
            </a:r>
          </a:p>
          <a:p>
            <a:r>
              <a:rPr lang="en-US" sz="700" dirty="0"/>
              <a:t>************</a:t>
            </a:r>
          </a:p>
          <a:p>
            <a:r>
              <a:rPr lang="en-US" sz="700" dirty="0"/>
              <a:t>*Notepad ++*</a:t>
            </a:r>
          </a:p>
          <a:p>
            <a:r>
              <a:rPr lang="en-US" sz="700" dirty="0"/>
              <a:t>************</a:t>
            </a:r>
          </a:p>
          <a:p>
            <a:r>
              <a:rPr lang="en-US" sz="700" dirty="0"/>
              <a:t>The Notepad ++ editor can be downloaded from: https://notepad-plus-plus.org.</a:t>
            </a:r>
          </a:p>
          <a:p>
            <a:endParaRPr lang="en-US" sz="700" dirty="0"/>
          </a:p>
          <a:p>
            <a:r>
              <a:rPr lang="en-US" sz="700" dirty="0"/>
              <a:t>8. Install and open </a:t>
            </a:r>
            <a:r>
              <a:rPr lang="en-US" sz="700" dirty="0" err="1"/>
              <a:t>GeoDMS</a:t>
            </a:r>
            <a:endParaRPr lang="en-US" sz="700" dirty="0"/>
          </a:p>
          <a:p>
            <a:r>
              <a:rPr lang="en-US" sz="700" dirty="0"/>
              <a:t>File&gt;Open Configuration File&gt; (go to </a:t>
            </a:r>
            <a:r>
              <a:rPr lang="en-US" sz="700" dirty="0" err="1"/>
              <a:t>Luisetta</a:t>
            </a:r>
            <a:r>
              <a:rPr lang="en-US" sz="700" dirty="0"/>
              <a:t> folder) select </a:t>
            </a:r>
            <a:r>
              <a:rPr lang="en-US" sz="700" dirty="0" err="1"/>
              <a:t>StatusQuo.dms</a:t>
            </a:r>
            <a:endParaRPr lang="en-US" sz="700" dirty="0"/>
          </a:p>
          <a:p>
            <a:r>
              <a:rPr lang="en-US" sz="700" dirty="0"/>
              <a:t>Tools&gt;Options&gt;General settings&gt; see screenShotTools_Options_inGeoDMS.png in this folder </a:t>
            </a:r>
          </a:p>
          <a:p>
            <a:r>
              <a:rPr lang="en-US" sz="700" dirty="0"/>
              <a:t>(adjust paths according to where you have your </a:t>
            </a:r>
            <a:r>
              <a:rPr lang="en-US" sz="700" dirty="0" err="1"/>
              <a:t>LocalData</a:t>
            </a:r>
            <a:r>
              <a:rPr lang="en-US" sz="700" dirty="0"/>
              <a:t> and </a:t>
            </a:r>
            <a:r>
              <a:rPr lang="en-US" sz="700" dirty="0" err="1"/>
              <a:t>JrcBox</a:t>
            </a:r>
            <a:r>
              <a:rPr lang="en-US" sz="700" dirty="0"/>
              <a:t> client synched - that is the </a:t>
            </a:r>
            <a:r>
              <a:rPr lang="en-US" sz="700" dirty="0" err="1"/>
              <a:t>SourceData</a:t>
            </a:r>
            <a:endParaRPr lang="en-US" sz="700" dirty="0"/>
          </a:p>
          <a:p>
            <a:endParaRPr lang="en-US" sz="700" dirty="0"/>
          </a:p>
          <a:p>
            <a:r>
              <a:rPr lang="en-US" sz="700" dirty="0"/>
              <a:t>After installing the editor, import the language definition files from "</a:t>
            </a:r>
            <a:r>
              <a:rPr lang="en-US" sz="700" dirty="0" err="1"/>
              <a:t>GeoDMS</a:t>
            </a:r>
            <a:r>
              <a:rPr lang="en-US" sz="700" dirty="0"/>
              <a:t>/dev/res/\</a:t>
            </a:r>
            <a:r>
              <a:rPr lang="en-US" sz="700" dirty="0" err="1"/>
              <a:t>NotePadPlusPlus</a:t>
            </a:r>
            <a:r>
              <a:rPr lang="en-US" sz="700" dirty="0"/>
              <a:t>" (User Name: guest, Password: guest)  </a:t>
            </a:r>
          </a:p>
          <a:p>
            <a:r>
              <a:rPr lang="en-US" sz="700" dirty="0"/>
              <a:t>with the menu option language &gt; define your language &gt; import.</a:t>
            </a:r>
          </a:p>
          <a:p>
            <a:endParaRPr lang="en-US" sz="700" dirty="0"/>
          </a:p>
          <a:p>
            <a:r>
              <a:rPr lang="en-US" sz="700" dirty="0"/>
              <a:t>For working with this editor, the </a:t>
            </a:r>
            <a:r>
              <a:rPr lang="en-US" sz="700" dirty="0" err="1"/>
              <a:t>GeoDMSGUI</a:t>
            </a:r>
            <a:r>
              <a:rPr lang="en-US" sz="700" dirty="0"/>
              <a:t> setting for Tools &gt; Options &gt; General Settings &gt; DMS Editor should be:</a:t>
            </a:r>
          </a:p>
          <a:p>
            <a:endParaRPr lang="en-US" sz="700" dirty="0"/>
          </a:p>
          <a:p>
            <a:r>
              <a:rPr lang="en-US" sz="700" dirty="0"/>
              <a:t>%ProgramFiles32%\Notepad++\Notepad++.exe "%F" -</a:t>
            </a:r>
            <a:r>
              <a:rPr lang="en-US" sz="700" dirty="0" err="1"/>
              <a:t>n%L</a:t>
            </a:r>
            <a:endParaRPr lang="en-US" sz="700" dirty="0"/>
          </a:p>
          <a:p>
            <a:endParaRPr lang="en-US" sz="700" dirty="0"/>
          </a:p>
          <a:p>
            <a:r>
              <a:rPr lang="en-US" sz="700" dirty="0"/>
              <a:t>If you installed the editor in a different folder as Notepad suggested, you need to adjust the folder.</a:t>
            </a:r>
          </a:p>
        </p:txBody>
      </p:sp>
      <p:sp>
        <p:nvSpPr>
          <p:cNvPr id="8" name="TextBox 7"/>
          <p:cNvSpPr txBox="1"/>
          <p:nvPr/>
        </p:nvSpPr>
        <p:spPr>
          <a:xfrm>
            <a:off x="8538072" y="2570072"/>
            <a:ext cx="3397084" cy="830997"/>
          </a:xfrm>
          <a:prstGeom prst="rect">
            <a:avLst/>
          </a:prstGeom>
          <a:noFill/>
        </p:spPr>
        <p:txBody>
          <a:bodyPr wrap="none" rtlCol="0">
            <a:spAutoFit/>
          </a:bodyPr>
          <a:lstStyle/>
          <a:p>
            <a:r>
              <a:rPr lang="en-US" sz="2400" dirty="0" smtClean="0"/>
              <a:t>Readme file on JRC BOX</a:t>
            </a:r>
          </a:p>
          <a:p>
            <a:endParaRPr lang="en-US" sz="2400" dirty="0"/>
          </a:p>
        </p:txBody>
      </p:sp>
    </p:spTree>
    <p:extLst>
      <p:ext uri="{BB962C8B-B14F-4D97-AF65-F5344CB8AC3E}">
        <p14:creationId xmlns:p14="http://schemas.microsoft.com/office/powerpoint/2010/main" val="4504471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19258" y="173859"/>
            <a:ext cx="6404249" cy="5874401"/>
          </a:xfrm>
          <a:prstGeom prst="rect">
            <a:avLst/>
          </a:prstGeom>
        </p:spPr>
      </p:pic>
      <p:grpSp>
        <p:nvGrpSpPr>
          <p:cNvPr id="8" name="Group 7"/>
          <p:cNvGrpSpPr/>
          <p:nvPr/>
        </p:nvGrpSpPr>
        <p:grpSpPr>
          <a:xfrm>
            <a:off x="4527933" y="1399142"/>
            <a:ext cx="7037776" cy="2093205"/>
            <a:chOff x="4527933" y="1399142"/>
            <a:chExt cx="7037776" cy="2093205"/>
          </a:xfrm>
        </p:grpSpPr>
        <p:sp>
          <p:nvSpPr>
            <p:cNvPr id="4" name="TextBox 3"/>
            <p:cNvSpPr txBox="1"/>
            <p:nvPr/>
          </p:nvSpPr>
          <p:spPr>
            <a:xfrm>
              <a:off x="8405870" y="1399142"/>
              <a:ext cx="3159839" cy="923330"/>
            </a:xfrm>
            <a:prstGeom prst="rect">
              <a:avLst/>
            </a:prstGeom>
            <a:noFill/>
            <a:ln>
              <a:solidFill>
                <a:srgbClr val="FF0000"/>
              </a:solidFill>
              <a:prstDash val="sysDash"/>
            </a:ln>
          </p:spPr>
          <p:txBody>
            <a:bodyPr wrap="none" rtlCol="0">
              <a:spAutoFit/>
            </a:bodyPr>
            <a:lstStyle/>
            <a:p>
              <a:r>
                <a:rPr lang="en-US" dirty="0" smtClean="0"/>
                <a:t>Configuration files (*.</a:t>
              </a:r>
              <a:r>
                <a:rPr lang="en-US" dirty="0" err="1" smtClean="0"/>
                <a:t>dms</a:t>
              </a:r>
              <a:r>
                <a:rPr lang="en-US" dirty="0" smtClean="0"/>
                <a:t> files)</a:t>
              </a:r>
            </a:p>
            <a:p>
              <a:r>
                <a:rPr lang="en-US" dirty="0" smtClean="0"/>
                <a:t>To be opened with Notepad ++</a:t>
              </a:r>
            </a:p>
            <a:p>
              <a:endParaRPr lang="en-US" dirty="0"/>
            </a:p>
          </p:txBody>
        </p:sp>
        <p:cxnSp>
          <p:nvCxnSpPr>
            <p:cNvPr id="7" name="Straight Arrow Connector 6"/>
            <p:cNvCxnSpPr>
              <a:stCxn id="4" idx="1"/>
            </p:cNvCxnSpPr>
            <p:nvPr/>
          </p:nvCxnSpPr>
          <p:spPr>
            <a:xfrm flipH="1">
              <a:off x="4527933" y="1860807"/>
              <a:ext cx="3877937" cy="16315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4585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836925" y="55084"/>
            <a:ext cx="1197764" cy="646331"/>
          </a:xfrm>
          <a:prstGeom prst="rect">
            <a:avLst/>
          </a:prstGeom>
          <a:noFill/>
        </p:spPr>
        <p:txBody>
          <a:bodyPr wrap="none" rtlCol="0">
            <a:spAutoFit/>
          </a:bodyPr>
          <a:lstStyle/>
          <a:p>
            <a:r>
              <a:rPr lang="en-US" dirty="0" smtClean="0"/>
              <a:t>*.</a:t>
            </a:r>
            <a:r>
              <a:rPr lang="en-US" dirty="0" err="1" smtClean="0"/>
              <a:t>dms</a:t>
            </a:r>
            <a:r>
              <a:rPr lang="en-US" dirty="0" smtClean="0"/>
              <a:t> files</a:t>
            </a:r>
          </a:p>
          <a:p>
            <a:endParaRPr lang="en-US" dirty="0"/>
          </a:p>
        </p:txBody>
      </p:sp>
      <p:pic>
        <p:nvPicPr>
          <p:cNvPr id="5" name="Picture 4"/>
          <p:cNvPicPr>
            <a:picLocks noChangeAspect="1"/>
          </p:cNvPicPr>
          <p:nvPr/>
        </p:nvPicPr>
        <p:blipFill>
          <a:blip r:embed="rId2"/>
          <a:stretch>
            <a:fillRect/>
          </a:stretch>
        </p:blipFill>
        <p:spPr>
          <a:xfrm>
            <a:off x="83552" y="462708"/>
            <a:ext cx="11951137" cy="6299591"/>
          </a:xfrm>
          <a:prstGeom prst="rect">
            <a:avLst/>
          </a:prstGeom>
        </p:spPr>
      </p:pic>
      <p:sp>
        <p:nvSpPr>
          <p:cNvPr id="2" name="Oval 1"/>
          <p:cNvSpPr/>
          <p:nvPr/>
        </p:nvSpPr>
        <p:spPr>
          <a:xfrm>
            <a:off x="3084723" y="1531345"/>
            <a:ext cx="870332" cy="3745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486868"/>
      </p:ext>
    </p:extLst>
  </p:cSld>
  <p:clrMapOvr>
    <a:masterClrMapping/>
  </p:clrMapOvr>
  <p:timing>
    <p:tnLst>
      <p:par>
        <p:cTn id="1" dur="indefinite" restart="never" nodeType="tmRoot"/>
      </p:par>
    </p:tnLst>
  </p:timing>
</p:sld>
</file>

<file path=ppt/theme/theme1.xml><?xml version="1.0" encoding="utf-8"?>
<a:theme xmlns:a="http://schemas.openxmlformats.org/drawingml/2006/main" name="JRC-presentation_new-style_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RC-presentation_new-style-Template" id="{A3811EC4-3CF2-294F-BA10-98A1FEBF725B}" vid="{04E8B2B6-6122-9247-9072-895CAD7B6100}"/>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JRC-presentation_new-style_template.potx</Template>
  <TotalTime>9041</TotalTime>
  <Words>1379</Words>
  <Application>Microsoft Office PowerPoint</Application>
  <PresentationFormat>Widescreen</PresentationFormat>
  <Paragraphs>192</Paragraphs>
  <Slides>15</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ＭＳ Ｐゴシック</vt:lpstr>
      <vt:lpstr>ＭＳ Ｐゴシック</vt:lpstr>
      <vt:lpstr>Arial</vt:lpstr>
      <vt:lpstr>Calibri</vt:lpstr>
      <vt:lpstr>MS Mincho</vt:lpstr>
      <vt:lpstr>Times New Roman</vt:lpstr>
      <vt:lpstr>Verdana</vt:lpstr>
      <vt:lpstr>Verdana </vt:lpstr>
      <vt:lpstr>Verdana Standaard</vt:lpstr>
      <vt:lpstr>Wingdings</vt:lpstr>
      <vt:lpstr>JRC-presentation_new-style_template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European Commission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PRIMAVERA Joris (JRC-PETTEN)</dc:creator>
  <cp:lastModifiedBy>Sarah Mubareka</cp:lastModifiedBy>
  <cp:revision>432</cp:revision>
  <dcterms:created xsi:type="dcterms:W3CDTF">2017-04-24T08:06:23Z</dcterms:created>
  <dcterms:modified xsi:type="dcterms:W3CDTF">2018-11-12T09:11:41Z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pdateToken">
    <vt:lpwstr>3</vt:lpwstr>
  </property>
  <property fmtid="{D5CDD505-2E9C-101B-9397-08002B2CF9AE}" pid="3" name="Offisync_ServerID">
    <vt:lpwstr>0d3b22a6-6203-4efc-8e8e-b5279256493b</vt:lpwstr>
  </property>
  <property fmtid="{D5CDD505-2E9C-101B-9397-08002B2CF9AE}" pid="4" name="Jive_VersionGuid">
    <vt:lpwstr>ad3e4aa4-c18c-4c1e-b030-14ca834baf32</vt:lpwstr>
  </property>
  <property fmtid="{D5CDD505-2E9C-101B-9397-08002B2CF9AE}" pid="5" name="Offisync_UniqueId">
    <vt:lpwstr>127154</vt:lpwstr>
  </property>
  <property fmtid="{D5CDD505-2E9C-101B-9397-08002B2CF9AE}" pid="6" name="Offisync_ProviderInitializationData">
    <vt:lpwstr>https://connected.cnect.cec.eu.int</vt:lpwstr>
  </property>
  <property fmtid="{D5CDD505-2E9C-101B-9397-08002B2CF9AE}" pid="7" name="Jive_LatestUserAccountName">
    <vt:lpwstr>mbarero</vt:lpwstr>
  </property>
</Properties>
</file>