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>
      <p:cViewPr varScale="1">
        <p:scale>
          <a:sx n="76" d="100"/>
          <a:sy n="76" d="100"/>
        </p:scale>
        <p:origin x="216" y="5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10" Type="http://schemas.openxmlformats.org/officeDocument/2006/relationships/image" Target="../media/image6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8.png"/><Relationship Id="rId12" Type="http://schemas.openxmlformats.org/officeDocument/2006/relationships/image" Target="../media/image6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3" Type="http://schemas.openxmlformats.org/officeDocument/2006/relationships/image" Target="../media/image26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20" Type="http://schemas.openxmlformats.org/officeDocument/2006/relationships/image" Target="../media/image80.png"/><Relationship Id="rId21" Type="http://schemas.openxmlformats.org/officeDocument/2006/relationships/image" Target="../media/image81.png"/><Relationship Id="rId22" Type="http://schemas.openxmlformats.org/officeDocument/2006/relationships/image" Target="../media/image82.png"/><Relationship Id="rId23" Type="http://schemas.openxmlformats.org/officeDocument/2006/relationships/image" Target="../media/image83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35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png"/><Relationship Id="rId3" Type="http://schemas.openxmlformats.org/officeDocument/2006/relationships/image" Target="../media/image2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6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3" Type="http://schemas.openxmlformats.org/officeDocument/2006/relationships/image" Target="../media/image26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64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png"/><Relationship Id="rId20" Type="http://schemas.openxmlformats.org/officeDocument/2006/relationships/image" Target="../media/image112.png"/><Relationship Id="rId21" Type="http://schemas.openxmlformats.org/officeDocument/2006/relationships/image" Target="../media/image113.png"/><Relationship Id="rId22" Type="http://schemas.openxmlformats.org/officeDocument/2006/relationships/image" Target="../media/image114.png"/><Relationship Id="rId23" Type="http://schemas.openxmlformats.org/officeDocument/2006/relationships/image" Target="../media/image90.png"/><Relationship Id="rId24" Type="http://schemas.openxmlformats.org/officeDocument/2006/relationships/image" Target="../media/image115.png"/><Relationship Id="rId25" Type="http://schemas.openxmlformats.org/officeDocument/2006/relationships/image" Target="../media/image116.png"/><Relationship Id="rId26" Type="http://schemas.openxmlformats.org/officeDocument/2006/relationships/image" Target="../media/image117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5.png"/><Relationship Id="rId15" Type="http://schemas.openxmlformats.org/officeDocument/2006/relationships/image" Target="../media/image107.png"/><Relationship Id="rId16" Type="http://schemas.openxmlformats.org/officeDocument/2006/relationships/image" Target="../media/image108.png"/><Relationship Id="rId17" Type="http://schemas.openxmlformats.org/officeDocument/2006/relationships/image" Target="../media/image109.png"/><Relationship Id="rId18" Type="http://schemas.openxmlformats.org/officeDocument/2006/relationships/image" Target="../media/image110.png"/><Relationship Id="rId19" Type="http://schemas.openxmlformats.org/officeDocument/2006/relationships/image" Target="../media/image11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26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7228" y="2683459"/>
            <a:ext cx="6617182" cy="573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706" y="460044"/>
            <a:ext cx="9163161" cy="656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426" y="2153157"/>
            <a:ext cx="111086" cy="111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361" y="1996135"/>
            <a:ext cx="1428235" cy="487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95372" y="1996135"/>
            <a:ext cx="4703635" cy="4846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426" y="3465461"/>
            <a:ext cx="111086" cy="1110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5361" y="3308451"/>
            <a:ext cx="7172966" cy="4870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5877" y="3990098"/>
            <a:ext cx="67072" cy="670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4330" y="3896055"/>
            <a:ext cx="466157" cy="2260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7548" y="3892829"/>
            <a:ext cx="2429522" cy="2735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4160" y="3896055"/>
            <a:ext cx="1189469" cy="2260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7878" y="3896055"/>
            <a:ext cx="6141034" cy="2932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5877" y="4383798"/>
            <a:ext cx="67072" cy="670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5903" y="4301794"/>
            <a:ext cx="2783580" cy="28119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032" y="4777498"/>
            <a:ext cx="67072" cy="670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3563" y="4683455"/>
            <a:ext cx="9711585" cy="2932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44021" y="4875860"/>
            <a:ext cx="179336" cy="327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0032" y="5175389"/>
            <a:ext cx="67072" cy="670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27359" y="5081346"/>
            <a:ext cx="9684124" cy="29323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13857" y="5403100"/>
            <a:ext cx="1134360" cy="291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4371" y="5430837"/>
            <a:ext cx="582637" cy="2335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65881" y="5595509"/>
            <a:ext cx="179336" cy="3272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7633" y="5415140"/>
            <a:ext cx="67513" cy="25829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1" y="762000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</a:rPr>
              <a:t>Aging Based Scheduler</a:t>
            </a:r>
            <a:endParaRPr 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133600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Increase the priority of the processes waiting to be executed by 1 every time resched is called.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The process with the highest priority to be scheduled.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1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705" y="486994"/>
            <a:ext cx="1327999" cy="479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48777" y="746314"/>
            <a:ext cx="179778" cy="29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0613" y="460044"/>
            <a:ext cx="3640124" cy="506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9426" y="1492770"/>
            <a:ext cx="111086" cy="111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6338" y="1331849"/>
            <a:ext cx="7259957" cy="491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38070" y="1355763"/>
            <a:ext cx="883450" cy="3558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00565" y="1335760"/>
            <a:ext cx="2086305" cy="4846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3409" y="1873326"/>
            <a:ext cx="1446258" cy="4846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426" y="2690787"/>
            <a:ext cx="111086" cy="1110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338" y="2553766"/>
            <a:ext cx="4005366" cy="4646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5877" y="3215347"/>
            <a:ext cx="67072" cy="670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2381" y="3121317"/>
            <a:ext cx="809636" cy="2916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4060" y="3121317"/>
            <a:ext cx="7332941" cy="2932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28887" y="3250619"/>
            <a:ext cx="80131" cy="189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1174" y="3124111"/>
            <a:ext cx="1456829" cy="2888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2402" y="3443046"/>
            <a:ext cx="6926728" cy="2916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5877" y="4324464"/>
            <a:ext cx="67072" cy="670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2863" y="4231170"/>
            <a:ext cx="2034778" cy="2908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58972" y="4227207"/>
            <a:ext cx="8644153" cy="2964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5877" y="5111864"/>
            <a:ext cx="67072" cy="670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2381" y="5018557"/>
            <a:ext cx="1759571" cy="29235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86113" y="5014607"/>
            <a:ext cx="5169852" cy="29645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53057" y="5017833"/>
            <a:ext cx="808342" cy="2916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94546" y="5029860"/>
            <a:ext cx="140677" cy="25830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5877" y="5903498"/>
            <a:ext cx="67072" cy="6707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9173" y="5809462"/>
            <a:ext cx="2179102" cy="22615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02101" y="5809462"/>
            <a:ext cx="8361921" cy="29322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4623" y="6131217"/>
            <a:ext cx="2960105" cy="29161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437" y="447243"/>
            <a:ext cx="10864702" cy="544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426" y="1492770"/>
            <a:ext cx="111086" cy="111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337" y="1355763"/>
            <a:ext cx="2986474" cy="4646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877" y="2017293"/>
            <a:ext cx="67072" cy="670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5904" y="1920036"/>
            <a:ext cx="8197322" cy="2964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5877" y="2410993"/>
            <a:ext cx="67072" cy="670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5904" y="2313736"/>
            <a:ext cx="4819059" cy="2964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2350" y="2316962"/>
            <a:ext cx="779551" cy="2916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5877" y="2808947"/>
            <a:ext cx="67072" cy="670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2108" y="2711691"/>
            <a:ext cx="8663848" cy="2964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426" y="3990403"/>
            <a:ext cx="111086" cy="1110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8045" y="3833380"/>
            <a:ext cx="3256427" cy="3758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5877" y="4514964"/>
            <a:ext cx="67072" cy="670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5904" y="4420933"/>
            <a:ext cx="7629696" cy="2932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5877" y="4908664"/>
            <a:ext cx="67072" cy="670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0933" y="4811407"/>
            <a:ext cx="3755203" cy="2948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5877" y="5306618"/>
            <a:ext cx="67072" cy="670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3263" y="5212588"/>
            <a:ext cx="10682966" cy="29323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916" y="460044"/>
            <a:ext cx="4981313" cy="656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426" y="1492770"/>
            <a:ext cx="111086" cy="111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361" y="1335760"/>
            <a:ext cx="6199917" cy="487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0963" y="1335760"/>
            <a:ext cx="1782508" cy="3758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80576" y="1449666"/>
            <a:ext cx="1954809" cy="370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59243" y="1749958"/>
            <a:ext cx="1845729" cy="25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1460" y="1873326"/>
            <a:ext cx="4852737" cy="4846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426" y="3346958"/>
            <a:ext cx="111086" cy="1110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5361" y="3189935"/>
            <a:ext cx="2207698" cy="4870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4834" y="3189935"/>
            <a:ext cx="5793752" cy="4870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35909" y="3189935"/>
            <a:ext cx="1978075" cy="4870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5877" y="3871493"/>
            <a:ext cx="67072" cy="670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3261" y="3777462"/>
            <a:ext cx="2084369" cy="2932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42348" y="3906765"/>
            <a:ext cx="80131" cy="189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64636" y="3774236"/>
            <a:ext cx="7923022" cy="2964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5877" y="4265193"/>
            <a:ext cx="67072" cy="6708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5904" y="4167936"/>
            <a:ext cx="3874649" cy="29484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9426" y="5450916"/>
            <a:ext cx="111086" cy="1110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6338" y="5313908"/>
            <a:ext cx="887656" cy="35586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67789" y="5289994"/>
            <a:ext cx="8977223" cy="49100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6337" y="5831578"/>
            <a:ext cx="2653432" cy="37586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07092" y="5831578"/>
            <a:ext cx="1240548" cy="48465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706" y="460044"/>
            <a:ext cx="4385053" cy="653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426" y="1492770"/>
            <a:ext cx="111086" cy="111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6338" y="1335760"/>
            <a:ext cx="10969386" cy="487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1460" y="1873326"/>
            <a:ext cx="10667991" cy="487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5877" y="2554998"/>
            <a:ext cx="67072" cy="67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5903" y="2463749"/>
            <a:ext cx="3558204" cy="288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5877" y="2948698"/>
            <a:ext cx="67072" cy="670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5904" y="2854655"/>
            <a:ext cx="7830229" cy="2932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426" y="3478186"/>
            <a:ext cx="111086" cy="1110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5849" y="3321164"/>
            <a:ext cx="9146691" cy="4846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1460" y="3854919"/>
            <a:ext cx="10653017" cy="4909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8532" y="4396460"/>
            <a:ext cx="2472082" cy="4846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426" y="5209603"/>
            <a:ext cx="111086" cy="1110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6338" y="5048681"/>
            <a:ext cx="10301963" cy="4885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3409" y="5590256"/>
            <a:ext cx="5182306" cy="48465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055" y="460044"/>
            <a:ext cx="1537307" cy="506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17191" y="460044"/>
            <a:ext cx="5928106" cy="6530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9426" y="1492770"/>
            <a:ext cx="111086" cy="1110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6338" y="1331849"/>
            <a:ext cx="9431581" cy="4910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8532" y="1873326"/>
            <a:ext cx="3979826" cy="4870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5877" y="2554998"/>
            <a:ext cx="67072" cy="67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367" y="2460955"/>
            <a:ext cx="539576" cy="2260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1342" y="2460955"/>
            <a:ext cx="1741119" cy="2260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7651" y="2472994"/>
            <a:ext cx="67208" cy="2583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8722" y="2463749"/>
            <a:ext cx="315823" cy="2229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19893" y="2460955"/>
            <a:ext cx="1480769" cy="2660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15978" y="2472994"/>
            <a:ext cx="67513" cy="2583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032" y="2948698"/>
            <a:ext cx="67072" cy="670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17526" y="2854655"/>
            <a:ext cx="3154753" cy="2932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0032" y="3346589"/>
            <a:ext cx="67072" cy="670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15030" y="3252546"/>
            <a:ext cx="1480773" cy="26607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24327" y="3259886"/>
            <a:ext cx="2724823" cy="2538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77992" y="3261068"/>
            <a:ext cx="2231263" cy="2175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877" y="3740264"/>
            <a:ext cx="67072" cy="670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9446" y="3649014"/>
            <a:ext cx="315823" cy="22293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9435" y="3646233"/>
            <a:ext cx="1791512" cy="29323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3587" y="3646233"/>
            <a:ext cx="4792738" cy="29323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426" y="4925986"/>
            <a:ext cx="111086" cy="11108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6338" y="4768964"/>
            <a:ext cx="8730439" cy="48709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7068" y="5326583"/>
            <a:ext cx="2071919" cy="35586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89097" y="5306580"/>
            <a:ext cx="3213455" cy="48465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31</Words>
  <Application>Microsoft Macintosh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Muppidi Harshavardhan Reddy</cp:lastModifiedBy>
  <cp:revision>1</cp:revision>
  <dcterms:created xsi:type="dcterms:W3CDTF">2019-01-24T19:12:26Z</dcterms:created>
  <dcterms:modified xsi:type="dcterms:W3CDTF">2019-01-27T19:34:47Z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2019-01-24T00:00:00Z</vt:filetime>
  </property>
</Properties>
</file>