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726898-BEEB-4FE5-994F-BD7C1A890A00}">
          <p14:sldIdLst>
            <p14:sldId id="256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1" autoAdjust="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01B4A-4478-4255-881F-E0D26F47078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A4C26-2768-4F31-AFDA-472E68C57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4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A4C26-2768-4F31-AFDA-472E68C57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A4C26-2768-4F31-AFDA-472E68C57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3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30BFC3-38ED-455B-B00B-26541E96267B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91442A-86C6-4C48-87A6-65F4CDE314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9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KMITL – 09 FEB 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385" y="4813591"/>
            <a:ext cx="1689825" cy="12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– </a:t>
            </a:r>
            <a:r>
              <a:rPr lang="en-US" dirty="0" smtClean="0"/>
              <a:t>Write file  </a:t>
            </a:r>
            <a:r>
              <a:rPr lang="en-US" dirty="0"/>
              <a:t>#</a:t>
            </a:r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96" y="1737360"/>
            <a:ext cx="647790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Server (#c6)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8" y="1737360"/>
            <a:ext cx="6724074" cy="43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3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 (#c7)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err="1" smtClean="0"/>
              <a:t>dirname</a:t>
            </a:r>
            <a:endParaRPr lang="en-US" dirty="0" smtClean="0"/>
          </a:p>
          <a:p>
            <a:r>
              <a:rPr lang="en-US" dirty="0" smtClean="0"/>
              <a:t>__filename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64" y="1737360"/>
            <a:ext cx="4849680" cy="46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4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Module (#c8)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- OS</a:t>
            </a:r>
          </a:p>
          <a:p>
            <a:r>
              <a:rPr lang="en-US" dirty="0" smtClean="0"/>
              <a:t>- Path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845734"/>
            <a:ext cx="5013435" cy="46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5" y="3426357"/>
            <a:ext cx="8774541" cy="2100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5" y="2296377"/>
            <a:ext cx="9029684" cy="10216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997669"/>
            <a:ext cx="10578662" cy="871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App </a:t>
            </a:r>
            <a:r>
              <a:rPr lang="en-US" dirty="0"/>
              <a:t>(#c9)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82628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6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(#c9 routing.js)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9876560" cy="42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6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Static File #c9 (static_file.js)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63" y="1737360"/>
            <a:ext cx="5903082" cy="45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 #c9 (http_verb.js)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3" y="2074522"/>
            <a:ext cx="6049219" cy="409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752" y="3334478"/>
            <a:ext cx="6881436" cy="22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MySQL #c10 (mysql_test.js)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737360"/>
            <a:ext cx="5517932" cy="46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: </a:t>
            </a:r>
            <a:r>
              <a:rPr lang="en-US" dirty="0" err="1" smtClean="0"/>
              <a:t>Krit</a:t>
            </a:r>
            <a:r>
              <a:rPr lang="en-US" dirty="0" smtClean="0"/>
              <a:t> </a:t>
            </a:r>
            <a:r>
              <a:rPr lang="en-US" dirty="0" err="1" smtClean="0"/>
              <a:t>Ratchawong</a:t>
            </a:r>
            <a:r>
              <a:rPr lang="en-US" dirty="0" smtClean="0"/>
              <a:t>  (50050098)</a:t>
            </a:r>
          </a:p>
          <a:p>
            <a:r>
              <a:rPr lang="en-US" dirty="0" smtClean="0"/>
              <a:t>Position : Senior Development Consultant</a:t>
            </a:r>
          </a:p>
          <a:p>
            <a:r>
              <a:rPr lang="en-US" dirty="0" smtClean="0"/>
              <a:t>Department : Research and Development</a:t>
            </a:r>
          </a:p>
          <a:p>
            <a:r>
              <a:rPr lang="en-US" dirty="0" smtClean="0"/>
              <a:t>Email : krit.ratchawong@gmail.com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Responsibility : Hybrid mobile app, Web Application, SAP, SAP on Cloud, AWS Cloud.</a:t>
            </a:r>
          </a:p>
          <a:p>
            <a:endParaRPr lang="en-US" dirty="0"/>
          </a:p>
        </p:txBody>
      </p:sp>
      <p:pic>
        <p:nvPicPr>
          <p:cNvPr id="1032" name="Picture 8" descr="https://upload.wikimedia.org/wikipedia/commons/thumb/8/8f/SAP-Logo.svg/2000px-SAP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9" y="5242503"/>
            <a:ext cx="1728507" cy="8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AP business bydesign 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65" y="5212418"/>
            <a:ext cx="4016485" cy="78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WS logo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01" y="5110361"/>
            <a:ext cx="2629299" cy="9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APIs.  (c10)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66" y="1737360"/>
            <a:ext cx="7200557" cy="45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9517" y="2806263"/>
            <a:ext cx="7709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Create </a:t>
            </a:r>
            <a:r>
              <a:rPr lang="en-US" sz="5400" dirty="0" err="1" smtClean="0"/>
              <a:t>RestFul</a:t>
            </a:r>
            <a:r>
              <a:rPr lang="en-US" sz="5400" dirty="0" smtClean="0"/>
              <a:t> Service base on JSON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81116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13" y="1845734"/>
            <a:ext cx="5935233" cy="395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NodeJS</a:t>
            </a:r>
            <a:r>
              <a:rPr lang="en-US" dirty="0" smtClean="0"/>
              <a:t> on your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55" y="1845734"/>
            <a:ext cx="5660975" cy="43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fundamental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JavaScript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Event Driven programming</a:t>
            </a:r>
          </a:p>
          <a:p>
            <a:pPr>
              <a:buFontTx/>
              <a:buChar char="-"/>
            </a:pPr>
            <a:r>
              <a:rPr lang="en-US" dirty="0" smtClean="0"/>
              <a:t>Function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05" y="1845734"/>
            <a:ext cx="4570936" cy="44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Closure (Scope of variable) #c1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following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71858"/>
            <a:ext cx="4961316" cy="42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!!  #c2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354" y="1982008"/>
            <a:ext cx="4592832" cy="3750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3" y="2145278"/>
            <a:ext cx="6483471" cy="28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Export #c3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2" y="1737360"/>
            <a:ext cx="6115338" cy="3276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71" y="1737360"/>
            <a:ext cx="6270588" cy="39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– Read file  #c4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91" y="1845734"/>
            <a:ext cx="6621519" cy="41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1193</TotalTime>
  <Words>175</Words>
  <Application>Microsoft Office PowerPoint</Application>
  <PresentationFormat>Widescreen</PresentationFormat>
  <Paragraphs>43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NodeJS training</vt:lpstr>
      <vt:lpstr>About Speaker</vt:lpstr>
      <vt:lpstr>Installing NodeJS</vt:lpstr>
      <vt:lpstr>Test NodeJS on your machine</vt:lpstr>
      <vt:lpstr>NodeJS fundamental</vt:lpstr>
      <vt:lpstr>NodeJS Closure (Scope of variable) #c1</vt:lpstr>
      <vt:lpstr>Hello World !!  #c2</vt:lpstr>
      <vt:lpstr>Module Export #c3</vt:lpstr>
      <vt:lpstr>File System – Read file  #c4</vt:lpstr>
      <vt:lpstr>File System – Write file  #c5</vt:lpstr>
      <vt:lpstr>Create Server (#c6)</vt:lpstr>
      <vt:lpstr>Global Object (#c7)</vt:lpstr>
      <vt:lpstr>Utility Module (#c8)</vt:lpstr>
      <vt:lpstr>Express Framework</vt:lpstr>
      <vt:lpstr>Express App (#c9)</vt:lpstr>
      <vt:lpstr>Routing (#c9 routing.js)</vt:lpstr>
      <vt:lpstr>Serving Static File #c9 (static_file.js)</vt:lpstr>
      <vt:lpstr>HTTP Verb #c9 (http_verb.js)</vt:lpstr>
      <vt:lpstr>Database MySQL #c10 (mysql_test.js)</vt:lpstr>
      <vt:lpstr>RestFul APIs.  (c10)</vt:lpstr>
      <vt:lpstr>Workshop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NETIZEN</dc:creator>
  <cp:lastModifiedBy>NETIZEN</cp:lastModifiedBy>
  <cp:revision>225</cp:revision>
  <dcterms:created xsi:type="dcterms:W3CDTF">2018-03-22T03:48:37Z</dcterms:created>
  <dcterms:modified xsi:type="dcterms:W3CDTF">2019-02-08T07:49:56Z</dcterms:modified>
</cp:coreProperties>
</file>