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17SsMlRKrOMdZKBWWX6ljfXy7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NodeJS training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KMITL – 04 DEC 2021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385" y="4813591"/>
            <a:ext cx="1689825" cy="129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File System – Write file  #c5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096" y="1737360"/>
            <a:ext cx="6477904" cy="426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Create Server (#c6)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38" y="1737360"/>
            <a:ext cx="6724074" cy="434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Global Object (#c7)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__dirname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__filename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264" y="1737360"/>
            <a:ext cx="4849680" cy="461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Utility Module (#c8)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- OS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Path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931" y="1845734"/>
            <a:ext cx="5013435" cy="46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Express Framework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Installation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15" y="3426357"/>
            <a:ext cx="8774541" cy="210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15" y="2296377"/>
            <a:ext cx="9029684" cy="102160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0" y="4997669"/>
            <a:ext cx="10578662" cy="871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Express App (#c9)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45734"/>
            <a:ext cx="9826281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Routing (#c9 routing.js)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37360"/>
            <a:ext cx="9876560" cy="428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Serving Static File #c9 (static_file.js)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263" y="1737360"/>
            <a:ext cx="5903082" cy="454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HTTP Verb #c9 (http_verb.js)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3" y="2074522"/>
            <a:ext cx="6049219" cy="409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752" y="3334478"/>
            <a:ext cx="6881436" cy="229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Database MySQL #c10 (mysql_test.js)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npm install mysql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99" y="1737360"/>
            <a:ext cx="5517932" cy="46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About Instructor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Name : Krit Ratchawong  (50050098)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Position : Senior Cloud Consultant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Department : Research and Development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Email : krit.ratchawong@gmail.com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Experience : Hybrid mobile app, Salesforce, Web Application, SAP, SAP on Cloud, AWS Cloud.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thumb/8/8f/SAP-Logo.svg/2000px-SAP-Logo.svg.png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29" y="5242503"/>
            <a:ext cx="1728507" cy="85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P business bydesign jpg"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3365" y="5212418"/>
            <a:ext cx="4016485" cy="784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WS logo png" id="117" name="Google Shape;1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801" y="5110361"/>
            <a:ext cx="2629299" cy="98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RestFul APIs.  (c10)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666" y="1737360"/>
            <a:ext cx="7200557" cy="45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Workshop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2049517" y="2806263"/>
            <a:ext cx="77093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RestFul Service base on JSON 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Installing NodeJS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213" y="1845734"/>
            <a:ext cx="5935233" cy="395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Test NodeJS on your machine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355" y="1845734"/>
            <a:ext cx="5660975" cy="43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NodeJS fundamental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JavaScript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Event Driven programming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Function variable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505" y="1845734"/>
            <a:ext cx="4570936" cy="44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NodeJS Closure (Scope of variable) #c1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Try following code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1971858"/>
            <a:ext cx="4961316" cy="421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Hello World !!  #c2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354" y="1982008"/>
            <a:ext cx="4592832" cy="37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883" y="2145278"/>
            <a:ext cx="6483471" cy="280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Module Export #c3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" y="1737360"/>
            <a:ext cx="6115338" cy="32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171" y="1737360"/>
            <a:ext cx="6270588" cy="392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File System – Read file  #c4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591" y="1845734"/>
            <a:ext cx="6621519" cy="4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2018-03-22T03:48:37Z</dcterms:created>
  <dc:creator>NETIZEN</dc:creator>
</cp:coreProperties>
</file>