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82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C4CB24-5551-49CE-B916-82A935CCC1BC}" v="1242" dt="2023-11-06T14:32:28.3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6623" autoAdjust="0"/>
  </p:normalViewPr>
  <p:slideViewPr>
    <p:cSldViewPr snapToGrid="0">
      <p:cViewPr varScale="1">
        <p:scale>
          <a:sx n="116" d="100"/>
          <a:sy n="116" d="100"/>
        </p:scale>
        <p:origin x="10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C1159A73-4CF9-40F8-805B-A8599D81E7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171B042-66CC-4677-986D-BFD6FAC44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E2E212-7570-4BE0-AA71-A5B09E392318}" type="datetime1">
              <a:rPr lang="fr-FR" smtClean="0"/>
              <a:t>06/11/2023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2136C15-2389-41A7-8605-74095126317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274730-E63C-4998-BA66-4042185899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C63C3-5382-4E8B-9F4B-623A3539A1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91329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6T14:23:24.1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16060 14227 16383 0 0,'0'-5'0'0'0,"12"-9"0"0"0,3-6 0 0 0,-1-7 0 0 0,-2 3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08386-60AD-4AD1-86F4-B49D5BB4F1EA}" type="datetime1">
              <a:rPr lang="fr-FR" smtClean="0"/>
              <a:pPr/>
              <a:t>06/11/2023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F53F6-2F96-4B0F-AEEC-08BDF6D0FFC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9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0F53F6-2F96-4B0F-AEEC-08BDF6D0FFC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6596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rtlCol="0"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244530-9520-4038-AD4A-275323C95668}" type="datetime1">
              <a:rPr lang="fr-FR" noProof="0" smtClean="0"/>
              <a:t>06/11/2023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413" y="5299603"/>
            <a:ext cx="9906000" cy="493712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2DC20B-2D2E-4554-8BD5-1600DA90FCFF}" type="datetime1">
              <a:rPr lang="fr-FR" noProof="0" smtClean="0"/>
              <a:t>06/11/2023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rtlCol="0" anchor="ctr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1249CA-B4DD-4B7A-B000-7915436400D8}" type="datetime1">
              <a:rPr lang="fr-FR" noProof="0" smtClean="0"/>
              <a:t>06/11/2023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 de texte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sz="8000" noProof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Zone de texte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1674812" y="3352800"/>
            <a:ext cx="8839202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 rtl="0">
              <a:buNone/>
            </a:pPr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DE1632-7D3B-4784-A7BD-02C585E27FA4}" type="datetime1">
              <a:rPr lang="fr-FR" noProof="0" smtClean="0"/>
              <a:t>06/11/2023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professionn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rtlCol="0" anchor="b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 rtl="0">
              <a:buNone/>
            </a:pPr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05AD5B-C993-4CA3-8366-513B1EF5DF70}" type="datetime1">
              <a:rPr lang="fr-FR" noProof="0" smtClean="0"/>
              <a:t>06/11/2023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Carte d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 de texte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sz="8000" noProof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Zone de texte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fr-FR" noProof="0"/>
              <a:t>Modifiez les styles du texte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1" y="4775200"/>
            <a:ext cx="9906000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B525C5-FF8A-4A81-95C7-BF1063DA2E78}" type="datetime1">
              <a:rPr lang="fr-FR" noProof="0" smtClean="0"/>
              <a:t>06/11/2023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fr-FR" noProof="0"/>
              <a:t>Modifiez le style du titre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fr-FR" noProof="0"/>
              <a:t>Modifiez les styles du texte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5F511C-8175-4F06-9D4B-D5167886D212}" type="datetime1">
              <a:rPr lang="fr-FR" noProof="0" smtClean="0"/>
              <a:t>06/11/2023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10857A-8C42-4183-B1AF-4CAA94F03C68}" type="datetime1">
              <a:rPr lang="fr-FR" noProof="0" smtClean="0"/>
              <a:t>06/11/2023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2" y="609600"/>
            <a:ext cx="7543800" cy="5181600"/>
          </a:xfrm>
        </p:spPr>
        <p:txBody>
          <a:bodyPr vert="eaVert" rtlCol="0" anchor="t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8FA9ED-4B5A-42FF-B0BC-382EBC9B1C1D}" type="datetime1">
              <a:rPr lang="fr-FR" noProof="0" smtClean="0"/>
              <a:t>06/11/2023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D87FA1-3065-473A-8C6D-BD524B93E20B}" type="datetime1">
              <a:rPr lang="fr-FR" noProof="0" smtClean="0"/>
              <a:t>06/11/2023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rtlCol="0" anchor="b"/>
          <a:lstStyle>
            <a:lvl1pPr algn="r">
              <a:defRPr sz="4000" b="0" cap="all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751011" y="4777381"/>
            <a:ext cx="8686801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2890BA-7B3C-4D72-B2E3-2AF5329A5F3D}" type="datetime1">
              <a:rPr lang="fr-FR" noProof="0" smtClean="0"/>
              <a:t>06/11/2023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141412" y="2666999"/>
            <a:ext cx="4876800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70612" y="2667000"/>
            <a:ext cx="4876800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94313F-D11D-4048-B942-D60757387B0A}" type="datetime1">
              <a:rPr lang="fr-FR" noProof="0" smtClean="0"/>
              <a:t>06/11/2023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429280" y="2658533"/>
            <a:ext cx="458893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141412" y="3243262"/>
            <a:ext cx="4876800" cy="2547937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443133" y="2667000"/>
            <a:ext cx="460428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0612" y="3243262"/>
            <a:ext cx="4876801" cy="2547937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2A9F13-22CC-44F3-A7DD-2E861518B1C3}" type="datetime1">
              <a:rPr lang="fr-FR" noProof="0" smtClean="0"/>
              <a:t>06/11/2023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FB07553-126B-4BEB-A700-B221F630BF84}" type="datetime1">
              <a:rPr lang="fr-FR" noProof="0" smtClean="0"/>
              <a:t>06/11/2023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0D951E-4419-4E5D-B45E-8FA435E9147A}" type="datetime1">
              <a:rPr lang="fr-FR" noProof="0" smtClean="0"/>
              <a:t>06/11/2023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103812" y="609601"/>
            <a:ext cx="5943601" cy="51816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2971800"/>
            <a:ext cx="3549121" cy="1828800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9E9978-7101-49DF-83D7-B0D59009C23A}" type="datetime1">
              <a:rPr lang="fr-FR" noProof="0" smtClean="0"/>
              <a:t>06/11/2023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4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2971800"/>
            <a:ext cx="5334001" cy="18288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 rtlCol="0"/>
          <a:lstStyle/>
          <a:p>
            <a:pPr rtl="0"/>
            <a:fld id="{3F385A8F-0A99-4733-876D-8CD0875F0122}" type="datetime1">
              <a:rPr lang="fr-FR" noProof="0" smtClean="0"/>
              <a:t>06/11/2023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-FR" noProof="0" dirty="0"/>
              <a:t>Modifiez les styles du texte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fld id="{6395413A-BE8C-4DCE-B8F5-849924695E60}" type="datetime1">
              <a:rPr lang="fr-FR" noProof="0" smtClean="0"/>
              <a:t>06/11/2023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invertébré, insecte, Macrophotographie, arthropode&#10;&#10;Description générée automatiquement">
            <a:extLst>
              <a:ext uri="{FF2B5EF4-FFF2-40B4-BE49-F238E27FC236}">
                <a16:creationId xmlns:a16="http://schemas.microsoft.com/office/drawing/2014/main" id="{A808BEA1-CF99-0E49-9DC8-C76FA8D88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753" y="2399696"/>
            <a:ext cx="6054876" cy="41148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06727" y="331410"/>
            <a:ext cx="10841269" cy="23322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fr-FR" sz="9600" err="1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Objetron</a:t>
            </a:r>
            <a:endParaRPr lang="fr-FR" sz="9600">
              <a:effectLst>
                <a:glow rad="38100">
                  <a:prstClr val="black">
                    <a:lumMod val="65000"/>
                    <a:lumOff val="35000"/>
                    <a:alpha val="50000"/>
                  </a:prst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774440" y="1975153"/>
            <a:ext cx="4273555" cy="48199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Florian </a:t>
            </a:r>
            <a:r>
              <a:rPr lang="fr-FR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Lebecque</a:t>
            </a:r>
            <a:endParaRPr lang="fr-FR" dirty="0" err="1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Régis </a:t>
            </a:r>
            <a:r>
              <a:rPr lang="fr-FR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Irankunda</a:t>
            </a:r>
            <a:endParaRPr lang="fr-FR" dirty="0" err="1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r>
              <a:rPr lang="fr-FR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Rayhan</a:t>
            </a: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fr-FR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Mezghani</a:t>
            </a:r>
            <a:endParaRPr lang="fr-FR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Lancelot </a:t>
            </a:r>
            <a:r>
              <a:rPr lang="fr-FR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Neirinckx</a:t>
            </a:r>
            <a:endParaRPr lang="fr-FR" dirty="0" err="1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r>
              <a:rPr lang="fr-FR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Mathieu </a:t>
            </a:r>
            <a:r>
              <a:rPr lang="fr-FR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Surquin</a:t>
            </a:r>
            <a:endParaRPr lang="fr-FR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Adrian </a:t>
            </a:r>
            <a:r>
              <a:rPr lang="fr-FR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Szydlowski</a:t>
            </a:r>
            <a:endParaRPr lang="fr-FR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endParaRPr lang="fr-FR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922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DFACA1F7-FDDE-879E-486B-35344257741D}"/>
              </a:ext>
            </a:extLst>
          </p:cNvPr>
          <p:cNvGrpSpPr/>
          <p:nvPr/>
        </p:nvGrpSpPr>
        <p:grpSpPr>
          <a:xfrm>
            <a:off x="3580190" y="1790095"/>
            <a:ext cx="4825999" cy="4076094"/>
            <a:chOff x="3797904" y="3422952"/>
            <a:chExt cx="4825999" cy="4076094"/>
          </a:xfrm>
        </p:grpSpPr>
        <p:sp>
          <p:nvSpPr>
            <p:cNvPr id="10" name="Arc plein 9">
              <a:extLst>
                <a:ext uri="{FF2B5EF4-FFF2-40B4-BE49-F238E27FC236}">
                  <a16:creationId xmlns:a16="http://schemas.microsoft.com/office/drawing/2014/main" id="{E5DB995F-5A8D-2D6E-4212-27B834CF33C8}"/>
                </a:ext>
              </a:extLst>
            </p:cNvPr>
            <p:cNvSpPr/>
            <p:nvPr/>
          </p:nvSpPr>
          <p:spPr>
            <a:xfrm>
              <a:off x="3797904" y="3422952"/>
              <a:ext cx="4825999" cy="4076094"/>
            </a:xfrm>
            <a:prstGeom prst="blockArc">
              <a:avLst/>
            </a:prstGeom>
            <a:solidFill>
              <a:srgbClr val="F58282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3" name="Organigramme : Délai 12">
              <a:extLst>
                <a:ext uri="{FF2B5EF4-FFF2-40B4-BE49-F238E27FC236}">
                  <a16:creationId xmlns:a16="http://schemas.microsoft.com/office/drawing/2014/main" id="{0DDB7CDD-A075-8EB5-F741-6656838BF54E}"/>
                </a:ext>
              </a:extLst>
            </p:cNvPr>
            <p:cNvSpPr/>
            <p:nvPr/>
          </p:nvSpPr>
          <p:spPr>
            <a:xfrm rot="16200000">
              <a:off x="5442857" y="4160762"/>
              <a:ext cx="1644952" cy="2406952"/>
            </a:xfrm>
            <a:prstGeom prst="flowChartDelay">
              <a:avLst/>
            </a:prstGeom>
            <a:solidFill>
              <a:srgbClr val="C00000"/>
            </a:solidFill>
            <a:ln w="57150">
              <a:solidFill>
                <a:schemeClr val="bg1"/>
              </a:solidFill>
              <a:prstDash val="sysDot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68841699-9CB3-C7AC-E350-8041659672D3}"/>
                </a:ext>
              </a:extLst>
            </p:cNvPr>
            <p:cNvSpPr/>
            <p:nvPr/>
          </p:nvSpPr>
          <p:spPr>
            <a:xfrm>
              <a:off x="6616094" y="4995332"/>
              <a:ext cx="459619" cy="387047"/>
            </a:xfrm>
            <a:prstGeom prst="ellipse">
              <a:avLst/>
            </a:prstGeom>
            <a:solidFill>
              <a:schemeClr val="bg1"/>
            </a:solidFill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5A756B80-A0E9-14DD-EBF1-2EBF8ED9DB2F}"/>
                </a:ext>
              </a:extLst>
            </p:cNvPr>
            <p:cNvSpPr/>
            <p:nvPr/>
          </p:nvSpPr>
          <p:spPr>
            <a:xfrm>
              <a:off x="5454951" y="4995332"/>
              <a:ext cx="459619" cy="387047"/>
            </a:xfrm>
            <a:prstGeom prst="ellipse">
              <a:avLst/>
            </a:prstGeom>
            <a:solidFill>
              <a:schemeClr val="bg1"/>
            </a:solidFill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68918557-DC00-2184-C4C7-171C8983FE78}"/>
                </a:ext>
              </a:extLst>
            </p:cNvPr>
            <p:cNvSpPr/>
            <p:nvPr/>
          </p:nvSpPr>
          <p:spPr>
            <a:xfrm>
              <a:off x="6724951" y="5575903"/>
              <a:ext cx="459619" cy="387047"/>
            </a:xfrm>
            <a:prstGeom prst="ellipse">
              <a:avLst/>
            </a:prstGeom>
            <a:solidFill>
              <a:schemeClr val="bg1"/>
            </a:solidFill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F6DA01A4-DD00-8378-E8A9-6AF9F211AB8D}"/>
                </a:ext>
              </a:extLst>
            </p:cNvPr>
            <p:cNvSpPr/>
            <p:nvPr/>
          </p:nvSpPr>
          <p:spPr>
            <a:xfrm>
              <a:off x="5358190" y="5636380"/>
              <a:ext cx="459619" cy="387047"/>
            </a:xfrm>
            <a:prstGeom prst="ellipse">
              <a:avLst/>
            </a:prstGeom>
            <a:solidFill>
              <a:schemeClr val="bg1"/>
            </a:solidFill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99AB8286-6483-818A-2E5A-5819F7EF52D8}"/>
                </a:ext>
              </a:extLst>
            </p:cNvPr>
            <p:cNvCxnSpPr/>
            <p:nvPr/>
          </p:nvCxnSpPr>
          <p:spPr>
            <a:xfrm flipH="1">
              <a:off x="6250819" y="4556276"/>
              <a:ext cx="16932" cy="1652209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Encre 20">
                <a:extLst>
                  <a:ext uri="{FF2B5EF4-FFF2-40B4-BE49-F238E27FC236}">
                    <a16:creationId xmlns:a16="http://schemas.microsoft.com/office/drawing/2014/main" id="{8B988477-180A-F510-82CE-49B9234C72A0}"/>
                  </a:ext>
                </a:extLst>
              </p14:cNvPr>
              <p14:cNvContentPartPr/>
              <p14:nvPr/>
            </p14:nvContentPartPr>
            <p14:xfrm>
              <a:off x="3519714" y="5591597"/>
              <a:ext cx="19005" cy="32688"/>
            </p14:xfrm>
          </p:contentPart>
        </mc:Choice>
        <mc:Fallback xmlns="">
          <p:pic>
            <p:nvPicPr>
              <p:cNvPr id="21" name="Encre 20">
                <a:extLst>
                  <a:ext uri="{FF2B5EF4-FFF2-40B4-BE49-F238E27FC236}">
                    <a16:creationId xmlns:a16="http://schemas.microsoft.com/office/drawing/2014/main" id="{8B988477-180A-F510-82CE-49B9234C72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02117" y="5574187"/>
                <a:ext cx="53848" cy="6786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0624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os plan d’orge dans la nature">
            <a:extLst>
              <a:ext uri="{FF2B5EF4-FFF2-40B4-BE49-F238E27FC236}">
                <a16:creationId xmlns:a16="http://schemas.microsoft.com/office/drawing/2014/main" id="{93DB0324-05F1-5FEF-9775-030AE2B94C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409" r="-2" b="10995"/>
          <a:stretch/>
        </p:blipFill>
        <p:spPr>
          <a:xfrm>
            <a:off x="20" y="10"/>
            <a:ext cx="12191980" cy="342715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E9422D7-D657-5140-3C46-A6F60811A933}"/>
              </a:ext>
            </a:extLst>
          </p:cNvPr>
          <p:cNvSpPr txBox="1"/>
          <p:nvPr/>
        </p:nvSpPr>
        <p:spPr>
          <a:xfrm>
            <a:off x="93965" y="69462"/>
            <a:ext cx="12014506" cy="33527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Comment </a:t>
            </a:r>
            <a:r>
              <a:rPr lang="en-US" sz="6000" cap="all" dirty="0" err="1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récolter</a:t>
            </a:r>
            <a:r>
              <a:rPr lang="en-US" sz="60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et identifier les </a:t>
            </a:r>
            <a:r>
              <a:rPr lang="en-US" sz="6000" cap="all" dirty="0" err="1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plantes</a:t>
            </a:r>
            <a:endParaRPr lang="fr-FR" sz="6000" dirty="0">
              <a:ea typeface="+mj-ea"/>
              <a:cs typeface="+mj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8C0DB55-5B5B-D47C-6A8B-D27659E180C7}"/>
              </a:ext>
            </a:extLst>
          </p:cNvPr>
          <p:cNvSpPr txBox="1"/>
          <p:nvPr/>
        </p:nvSpPr>
        <p:spPr>
          <a:xfrm>
            <a:off x="229809" y="3640666"/>
            <a:ext cx="11696095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fr-FR" sz="2400" dirty="0"/>
              <a:t>Un système de courroie porteuse pour garder les plantes sur le robot</a:t>
            </a:r>
          </a:p>
          <a:p>
            <a:pPr marL="342900" indent="-342900">
              <a:buFont typeface="Arial"/>
              <a:buChar char="•"/>
            </a:pPr>
            <a:r>
              <a:rPr lang="fr-FR" sz="2400" dirty="0"/>
              <a:t>Le robot identifie les plantes grâce à des capteurs RFID</a:t>
            </a:r>
          </a:p>
          <a:p>
            <a:pPr marL="342900" indent="-342900">
              <a:buFont typeface="Arial"/>
              <a:buChar char="•"/>
            </a:pPr>
            <a:r>
              <a:rPr lang="fr-FR" sz="2400" dirty="0"/>
              <a:t>Les plantes sont stocker dans des zones différentes sur le robot selon leur type</a:t>
            </a:r>
          </a:p>
          <a:p>
            <a:pPr marL="342900" indent="-342900">
              <a:buFont typeface="Arial"/>
              <a:buChar char="•"/>
            </a:pPr>
            <a:r>
              <a:rPr lang="fr-FR" sz="2400" dirty="0"/>
              <a:t>Mise en pot des plantes sera effectué sur le robot</a:t>
            </a:r>
          </a:p>
          <a:p>
            <a:pPr marL="342900" indent="-342900">
              <a:buFont typeface="Arial"/>
              <a:buChar char="•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102988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7254C013-E3A3-1817-4570-E0DAB3AA44D4}"/>
              </a:ext>
            </a:extLst>
          </p:cNvPr>
          <p:cNvSpPr/>
          <p:nvPr/>
        </p:nvSpPr>
        <p:spPr>
          <a:xfrm>
            <a:off x="459620" y="1790096"/>
            <a:ext cx="11321142" cy="47413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fr-FR" sz="2400" dirty="0">
                <a:latin typeface="Segoe UI"/>
                <a:cs typeface="Segoe UI"/>
              </a:rPr>
              <a:t>Récolter plantes zone 5</a:t>
            </a:r>
            <a:endParaRPr lang="en-US" sz="2400">
              <a:latin typeface="Segoe UI"/>
              <a:cs typeface="Segoe UI"/>
            </a:endParaRPr>
          </a:p>
          <a:p>
            <a:pPr marL="342900" indent="-342900">
              <a:buFont typeface="Arial"/>
              <a:buChar char="•"/>
            </a:pPr>
            <a:r>
              <a:rPr lang="fr-FR" sz="2400" dirty="0">
                <a:latin typeface="Segoe UI"/>
                <a:cs typeface="Segoe UI"/>
              </a:rPr>
              <a:t>Récolter pots zone 4</a:t>
            </a:r>
            <a:endParaRPr lang="en-US" sz="2400">
              <a:latin typeface="Segoe UI"/>
              <a:cs typeface="Segoe UI"/>
            </a:endParaRPr>
          </a:p>
          <a:p>
            <a:pPr marL="342900" indent="-342900">
              <a:buFont typeface="Arial"/>
              <a:buChar char="•"/>
            </a:pPr>
            <a:r>
              <a:rPr lang="fr-FR" sz="2400" dirty="0">
                <a:latin typeface="Segoe UI"/>
                <a:cs typeface="Segoe UI"/>
              </a:rPr>
              <a:t>Identifier la plante</a:t>
            </a:r>
            <a:endParaRPr lang="en-US" sz="2400">
              <a:latin typeface="Segoe UI"/>
              <a:cs typeface="Segoe UI"/>
            </a:endParaRPr>
          </a:p>
          <a:p>
            <a:pPr marL="342900" indent="-342900">
              <a:buFont typeface="Arial"/>
              <a:buChar char="•"/>
            </a:pPr>
            <a:r>
              <a:rPr lang="fr-FR" sz="2400" dirty="0">
                <a:latin typeface="Segoe UI"/>
                <a:cs typeface="Segoe UI"/>
              </a:rPr>
              <a:t>Si 1 on prend plante fou dans le pot </a:t>
            </a:r>
            <a:r>
              <a:rPr lang="fr-FR" sz="2400" err="1">
                <a:latin typeface="Segoe UI"/>
                <a:cs typeface="Segoe UI"/>
              </a:rPr>
              <a:t>into</a:t>
            </a:r>
            <a:r>
              <a:rPr lang="fr-FR" sz="2400" dirty="0">
                <a:latin typeface="Segoe UI"/>
                <a:cs typeface="Segoe UI"/>
              </a:rPr>
              <a:t> zone commune</a:t>
            </a:r>
            <a:endParaRPr lang="en-US" sz="2400">
              <a:latin typeface="Segoe UI"/>
              <a:cs typeface="Segoe UI"/>
            </a:endParaRPr>
          </a:p>
          <a:p>
            <a:pPr marL="342900" indent="-342900">
              <a:buFont typeface="Arial"/>
              <a:buChar char="•"/>
            </a:pPr>
            <a:r>
              <a:rPr lang="fr-FR" sz="2400" dirty="0">
                <a:latin typeface="Segoe UI"/>
                <a:cs typeface="Segoe UI"/>
              </a:rPr>
              <a:t>Si 2 on prend la plante dans le pot </a:t>
            </a:r>
            <a:r>
              <a:rPr lang="fr-FR" sz="2400" dirty="0" err="1">
                <a:latin typeface="Segoe UI"/>
                <a:cs typeface="Segoe UI"/>
              </a:rPr>
              <a:t>into</a:t>
            </a:r>
            <a:r>
              <a:rPr lang="fr-FR" sz="2400" dirty="0">
                <a:latin typeface="Segoe UI"/>
                <a:cs typeface="Segoe UI"/>
              </a:rPr>
              <a:t> zone </a:t>
            </a:r>
            <a:r>
              <a:rPr lang="fr-FR" sz="2400" dirty="0" err="1">
                <a:latin typeface="Segoe UI"/>
                <a:cs typeface="Segoe UI"/>
              </a:rPr>
              <a:t>reservée</a:t>
            </a:r>
            <a:endParaRPr lang="en-US" sz="2400" dirty="0" err="1">
              <a:latin typeface="Segoe UI"/>
              <a:cs typeface="Segoe UI"/>
            </a:endParaRPr>
          </a:p>
          <a:p>
            <a:pPr marL="342900" indent="-342900">
              <a:buFont typeface="Arial"/>
              <a:buChar char="•"/>
            </a:pPr>
            <a:r>
              <a:rPr lang="fr-FR" sz="2400" dirty="0">
                <a:latin typeface="Segoe UI"/>
                <a:cs typeface="Segoe UI"/>
              </a:rPr>
              <a:t>Panneau solaire </a:t>
            </a:r>
            <a:r>
              <a:rPr lang="fr-FR" sz="2400" err="1">
                <a:latin typeface="Segoe UI"/>
                <a:cs typeface="Segoe UI"/>
              </a:rPr>
              <a:t>reservé</a:t>
            </a:r>
            <a:r>
              <a:rPr lang="fr-FR" sz="2400" dirty="0">
                <a:latin typeface="Segoe UI"/>
                <a:cs typeface="Segoe UI"/>
              </a:rPr>
              <a:t>, orientation avec un système de tige</a:t>
            </a:r>
          </a:p>
          <a:p>
            <a:pPr marL="342900" indent="-342900">
              <a:buFont typeface="Arial"/>
              <a:buChar char="•"/>
            </a:pPr>
            <a:r>
              <a:rPr lang="fr-FR" sz="2400" dirty="0">
                <a:latin typeface="Segoe UI"/>
                <a:cs typeface="Segoe UI"/>
              </a:rPr>
              <a:t>Panneau solaire non </a:t>
            </a:r>
            <a:r>
              <a:rPr lang="fr-FR" sz="2400" dirty="0" err="1">
                <a:latin typeface="Segoe UI"/>
                <a:cs typeface="Segoe UI"/>
              </a:rPr>
              <a:t>reservé</a:t>
            </a:r>
            <a:r>
              <a:rPr lang="fr-FR" sz="2400" dirty="0">
                <a:latin typeface="Segoe UI"/>
                <a:cs typeface="Segoe UI"/>
              </a:rPr>
              <a:t>, </a:t>
            </a:r>
            <a:r>
              <a:rPr lang="fr-FR" sz="2400" dirty="0" err="1">
                <a:latin typeface="Segoe UI"/>
                <a:cs typeface="Segoe UI"/>
              </a:rPr>
              <a:t>kinnect</a:t>
            </a:r>
            <a:r>
              <a:rPr lang="fr-FR" sz="2400" dirty="0">
                <a:latin typeface="Segoe UI"/>
                <a:cs typeface="Segoe UI"/>
              </a:rPr>
              <a:t> observation </a:t>
            </a:r>
          </a:p>
          <a:p>
            <a:pPr marL="342900" indent="-342900">
              <a:buFont typeface="Arial"/>
              <a:buChar char="•"/>
            </a:pPr>
            <a:r>
              <a:rPr lang="fr-FR" sz="2400" dirty="0">
                <a:latin typeface="Segoe UI"/>
                <a:cs typeface="Segoe UI"/>
              </a:rPr>
              <a:t>=&gt; en fonction du nombre de points</a:t>
            </a:r>
          </a:p>
          <a:p>
            <a:pPr marL="342900" indent="-342900">
              <a:buFont typeface="Arial"/>
              <a:buChar char="•"/>
            </a:pPr>
            <a:r>
              <a:rPr lang="fr-FR" sz="2400" dirty="0">
                <a:latin typeface="Segoe UI"/>
                <a:cs typeface="Segoe UI"/>
              </a:rPr>
              <a:t>90s </a:t>
            </a:r>
          </a:p>
          <a:p>
            <a:pPr marL="342900" indent="-342900">
              <a:buFont typeface="Arial"/>
              <a:buChar char="•"/>
            </a:pPr>
            <a:r>
              <a:rPr lang="fr-FR" sz="2400" dirty="0">
                <a:latin typeface="Segoe UI"/>
                <a:cs typeface="Segoe UI"/>
              </a:rPr>
              <a:t>=&gt; Robot rentre à la zone de recharge</a:t>
            </a:r>
          </a:p>
          <a:p>
            <a:pPr marL="342900" indent="-342900">
              <a:buFont typeface="Arial"/>
              <a:buChar char="•"/>
            </a:pPr>
            <a:r>
              <a:rPr lang="fr-FR" sz="2400" dirty="0">
                <a:latin typeface="Segoe UI"/>
                <a:cs typeface="Segoe UI"/>
              </a:rPr>
              <a:t>=&gt; lancement des coccinelles</a:t>
            </a:r>
          </a:p>
          <a:p>
            <a:pPr marL="342900" indent="-342900">
              <a:buFont typeface="Arial"/>
              <a:buChar char="•"/>
            </a:pPr>
            <a:endParaRPr lang="fr-FR" sz="2400" dirty="0">
              <a:latin typeface="Segoe UI"/>
              <a:cs typeface="Segoe UI"/>
            </a:endParaRPr>
          </a:p>
          <a:p>
            <a:pPr marL="342900" indent="-342900">
              <a:buFont typeface="Arial"/>
              <a:buChar char="•"/>
            </a:pPr>
            <a:endParaRPr lang="fr-FR" sz="2400" dirty="0">
              <a:latin typeface="Segoe UI"/>
              <a:cs typeface="Segoe UI"/>
            </a:endParaRPr>
          </a:p>
          <a:p>
            <a:pPr marL="342900" indent="-342900">
              <a:buFont typeface="Arial"/>
              <a:buChar char="•"/>
            </a:pPr>
            <a:endParaRPr lang="fr-FR" sz="2400" dirty="0">
              <a:latin typeface="Century Gothic" panose="020B0502020202020204"/>
              <a:cs typeface="Segoe UI"/>
            </a:endParaRP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BE74207B-B6A5-1D60-A5A8-66D8AA428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842" y="-345923"/>
            <a:ext cx="9905998" cy="2292047"/>
          </a:xfrm>
        </p:spPr>
        <p:txBody>
          <a:bodyPr>
            <a:normAutofit/>
          </a:bodyPr>
          <a:lstStyle/>
          <a:p>
            <a:r>
              <a:rPr lang="fr-FR" sz="72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Stratégies</a:t>
            </a:r>
          </a:p>
        </p:txBody>
      </p:sp>
    </p:spTree>
    <p:extLst>
      <p:ext uri="{BB962C8B-B14F-4D97-AF65-F5344CB8AC3E}">
        <p14:creationId xmlns:p14="http://schemas.microsoft.com/office/powerpoint/2010/main" val="81674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E7401-98BD-095F-3ED8-951F5B846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842" y="41124"/>
            <a:ext cx="9905998" cy="1905000"/>
          </a:xfrm>
        </p:spPr>
        <p:txBody>
          <a:bodyPr>
            <a:normAutofit/>
          </a:bodyPr>
          <a:lstStyle/>
          <a:p>
            <a:r>
              <a:rPr lang="fr-FR" sz="88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Hardware</a:t>
            </a:r>
            <a:endParaRPr lang="fr-FR" sz="88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EDC3E3-18DD-5E5E-A66A-D555D3EE4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53380"/>
            <a:ext cx="9905998" cy="3837820"/>
          </a:xfrm>
        </p:spPr>
        <p:txBody>
          <a:bodyPr>
            <a:normAutofit/>
          </a:bodyPr>
          <a:lstStyle/>
          <a:p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Kinect xbox360</a:t>
            </a:r>
          </a:p>
          <a:p>
            <a:pPr>
              <a:buClr>
                <a:srgbClr val="FFFFFF"/>
              </a:buClr>
            </a:pP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Rails</a:t>
            </a:r>
            <a:endParaRPr lang="fr-FR" dirty="0"/>
          </a:p>
          <a:p>
            <a:pPr>
              <a:buClr>
                <a:srgbClr val="FFFFFF"/>
              </a:buClr>
            </a:pP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Moteurs</a:t>
            </a:r>
          </a:p>
          <a:p>
            <a:pPr>
              <a:buClr>
                <a:srgbClr val="FFFFFF"/>
              </a:buClr>
            </a:pPr>
            <a:r>
              <a:rPr lang="fr-FR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Rasbery</a:t>
            </a: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, Arduino</a:t>
            </a:r>
          </a:p>
          <a:p>
            <a:pPr>
              <a:buClr>
                <a:srgbClr val="FFFFFF"/>
              </a:buClr>
            </a:pP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Servo moteur</a:t>
            </a:r>
          </a:p>
          <a:p>
            <a:pPr>
              <a:buClr>
                <a:srgbClr val="FFFFFF"/>
              </a:buClr>
            </a:pP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Capteur </a:t>
            </a:r>
            <a:r>
              <a:rPr lang="fr-FR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rfid</a:t>
            </a:r>
          </a:p>
          <a:p>
            <a:pPr>
              <a:buClr>
                <a:srgbClr val="FFFFFF"/>
              </a:buClr>
            </a:pP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Roues</a:t>
            </a:r>
          </a:p>
          <a:p>
            <a:pPr>
              <a:buClr>
                <a:srgbClr val="FFFFFF"/>
              </a:buClr>
            </a:pP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Carte wifi ou </a:t>
            </a:r>
            <a:r>
              <a:rPr lang="fr-FR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arduino</a:t>
            </a: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fr-FR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integré</a:t>
            </a: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 ESP32</a:t>
            </a:r>
          </a:p>
          <a:p>
            <a:pPr>
              <a:buClr>
                <a:srgbClr val="FFFFFF"/>
              </a:buClr>
            </a:pPr>
            <a:endParaRPr lang="fr-FR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1105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diagramme, art&#10;&#10;Description générée automatiquement">
            <a:extLst>
              <a:ext uri="{FF2B5EF4-FFF2-40B4-BE49-F238E27FC236}">
                <a16:creationId xmlns:a16="http://schemas.microsoft.com/office/drawing/2014/main" id="{AD11AEBF-801E-CE13-3A8B-7F06F9998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91" y="-264630"/>
            <a:ext cx="11850914" cy="726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722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FA3869-14A9-FE5D-3C64-E7828DD063AD}"/>
              </a:ext>
            </a:extLst>
          </p:cNvPr>
          <p:cNvSpPr/>
          <p:nvPr/>
        </p:nvSpPr>
        <p:spPr>
          <a:xfrm>
            <a:off x="-689429" y="-229810"/>
            <a:ext cx="14054666" cy="78014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58341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ilet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0</TotalTime>
  <Words>1</Words>
  <Application>Microsoft Office PowerPoint</Application>
  <PresentationFormat>Grand écran</PresentationFormat>
  <Paragraphs>1</Paragraphs>
  <Slides>7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Filet</vt:lpstr>
      <vt:lpstr>Objetron</vt:lpstr>
      <vt:lpstr>Présentation PowerPoint</vt:lpstr>
      <vt:lpstr>Présentation PowerPoint</vt:lpstr>
      <vt:lpstr>Stratégies</vt:lpstr>
      <vt:lpstr>Hardware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287</cp:revision>
  <dcterms:created xsi:type="dcterms:W3CDTF">2023-11-06T12:45:21Z</dcterms:created>
  <dcterms:modified xsi:type="dcterms:W3CDTF">2023-11-06T15:09:57Z</dcterms:modified>
</cp:coreProperties>
</file>