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4"/>
  </p:notesMasterIdLst>
  <p:handoutMasterIdLst>
    <p:handoutMasterId r:id="rId15"/>
  </p:handoutMasterIdLst>
  <p:sldIdLst>
    <p:sldId id="256" r:id="rId4"/>
    <p:sldId id="261" r:id="rId5"/>
    <p:sldId id="304" r:id="rId6"/>
    <p:sldId id="283" r:id="rId7"/>
    <p:sldId id="293" r:id="rId8"/>
    <p:sldId id="298" r:id="rId9"/>
    <p:sldId id="299" r:id="rId10"/>
    <p:sldId id="300" r:id="rId11"/>
    <p:sldId id="270" r:id="rId12"/>
    <p:sldId id="302"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3" orient="horz" pos="1983">
          <p15:clr>
            <a:srgbClr val="A4A3A4"/>
          </p15:clr>
        </p15:guide>
        <p15:guide id="4"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DFF"/>
    <a:srgbClr val="41DDE4"/>
    <a:srgbClr val="26A1EB"/>
    <a:srgbClr val="3967DE"/>
    <a:srgbClr val="FFFFFF"/>
    <a:srgbClr val="2B8FED"/>
    <a:srgbClr val="E1EBF6"/>
    <a:srgbClr val="6CE5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9" autoAdjust="0"/>
    <p:restoredTop sz="94660"/>
  </p:normalViewPr>
  <p:slideViewPr>
    <p:cSldViewPr>
      <p:cViewPr varScale="1">
        <p:scale>
          <a:sx n="90" d="100"/>
          <a:sy n="90" d="100"/>
        </p:scale>
        <p:origin x="882" y="66"/>
      </p:cViewPr>
      <p:guideLst>
        <p:guide orient="horz" pos="1620"/>
        <p:guide orient="horz" pos="1983"/>
        <p:guide pos="2880"/>
      </p:guideLst>
    </p:cSldViewPr>
  </p:slideViewPr>
  <p:notesTextViewPr>
    <p:cViewPr>
      <p:scale>
        <a:sx n="1" d="1"/>
        <a:sy n="1" d="1"/>
      </p:scale>
      <p:origin x="0" y="0"/>
    </p:cViewPr>
  </p:notesTextViewPr>
  <p:notesViewPr>
    <p:cSldViewPr>
      <p:cViewPr varScale="1">
        <p:scale>
          <a:sx n="86" d="100"/>
          <a:sy n="86" d="100"/>
        </p:scale>
        <p:origin x="-576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7B8D37-F2C9-4AA7-9088-A1D556DE4F32}" type="datetimeFigureOut">
              <a:rPr lang="en-US" smtClean="0"/>
              <a:t>5/14/2023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A7DA08-A421-428F-B2A2-13165CAF97E1}" type="slidenum">
              <a:rPr lang="en-US" smtClean="0"/>
              <a:t>‹#›</a:t>
            </a:fld>
            <a:endParaRPr lang="en-US"/>
          </a:p>
        </p:txBody>
      </p:sp>
    </p:spTree>
    <p:extLst>
      <p:ext uri="{BB962C8B-B14F-4D97-AF65-F5344CB8AC3E}">
        <p14:creationId xmlns:p14="http://schemas.microsoft.com/office/powerpoint/2010/main" val="4140556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DAEFD-F0CA-40B0-91E7-913D9FD56239}" type="datetimeFigureOut">
              <a:rPr lang="ko-KR" altLang="en-US" smtClean="0"/>
              <a:t>2023-05-14</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CE6118-A8F0-4C13-BF86-10944E626E13}" type="slidenum">
              <a:rPr lang="ko-KR" altLang="en-US" smtClean="0"/>
              <a:t>‹#›</a:t>
            </a:fld>
            <a:endParaRPr lang="ko-KR" altLang="en-US"/>
          </a:p>
        </p:txBody>
      </p:sp>
    </p:spTree>
    <p:extLst>
      <p:ext uri="{BB962C8B-B14F-4D97-AF65-F5344CB8AC3E}">
        <p14:creationId xmlns:p14="http://schemas.microsoft.com/office/powerpoint/2010/main" val="292433872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자유형: 도형 4">
            <a:extLst>
              <a:ext uri="{FF2B5EF4-FFF2-40B4-BE49-F238E27FC236}">
                <a16:creationId xmlns:a16="http://schemas.microsoft.com/office/drawing/2014/main" id="{C6179DE7-D0F5-4FCE-9D64-2210387C6D0C}"/>
              </a:ext>
            </a:extLst>
          </p:cNvPr>
          <p:cNvSpPr/>
          <p:nvPr userDrawn="1"/>
        </p:nvSpPr>
        <p:spPr>
          <a:xfrm>
            <a:off x="1691680" y="-5100"/>
            <a:ext cx="7286625" cy="4026569"/>
          </a:xfrm>
          <a:custGeom>
            <a:avLst/>
            <a:gdLst>
              <a:gd name="connsiteX0" fmla="*/ 0 w 7296150"/>
              <a:gd name="connsiteY0" fmla="*/ 0 h 4038600"/>
              <a:gd name="connsiteX1" fmla="*/ 523875 w 7296150"/>
              <a:gd name="connsiteY1" fmla="*/ 38100 h 4038600"/>
              <a:gd name="connsiteX2" fmla="*/ 7296150 w 7296150"/>
              <a:gd name="connsiteY2" fmla="*/ 4038600 h 4038600"/>
              <a:gd name="connsiteX3" fmla="*/ 0 w 7296150"/>
              <a:gd name="connsiteY3" fmla="*/ 0 h 4038600"/>
              <a:gd name="connsiteX0" fmla="*/ 0 w 7277100"/>
              <a:gd name="connsiteY0" fmla="*/ 0 h 4000500"/>
              <a:gd name="connsiteX1" fmla="*/ 504825 w 7277100"/>
              <a:gd name="connsiteY1" fmla="*/ 0 h 4000500"/>
              <a:gd name="connsiteX2" fmla="*/ 7277100 w 7277100"/>
              <a:gd name="connsiteY2" fmla="*/ 4000500 h 4000500"/>
              <a:gd name="connsiteX3" fmla="*/ 0 w 7277100"/>
              <a:gd name="connsiteY3" fmla="*/ 0 h 400050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26053"/>
              <a:gd name="connsiteX1" fmla="*/ 514350 w 7286625"/>
              <a:gd name="connsiteY1" fmla="*/ 19050 h 4026053"/>
              <a:gd name="connsiteX2" fmla="*/ 7286625 w 7286625"/>
              <a:gd name="connsiteY2" fmla="*/ 4019550 h 4026053"/>
              <a:gd name="connsiteX3" fmla="*/ 0 w 7286625"/>
              <a:gd name="connsiteY3" fmla="*/ 0 h 4026053"/>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286"/>
              <a:gd name="connsiteX1" fmla="*/ 514350 w 7286625"/>
              <a:gd name="connsiteY1" fmla="*/ 19050 h 4029286"/>
              <a:gd name="connsiteX2" fmla="*/ 7286625 w 7286625"/>
              <a:gd name="connsiteY2" fmla="*/ 4019550 h 4029286"/>
              <a:gd name="connsiteX3" fmla="*/ 0 w 7286625"/>
              <a:gd name="connsiteY3" fmla="*/ 0 h 4029286"/>
              <a:gd name="connsiteX0" fmla="*/ 0 w 7286625"/>
              <a:gd name="connsiteY0" fmla="*/ 0 h 4030399"/>
              <a:gd name="connsiteX1" fmla="*/ 514350 w 7286625"/>
              <a:gd name="connsiteY1" fmla="*/ 19050 h 4030399"/>
              <a:gd name="connsiteX2" fmla="*/ 7286625 w 7286625"/>
              <a:gd name="connsiteY2" fmla="*/ 4019550 h 4030399"/>
              <a:gd name="connsiteX3" fmla="*/ 0 w 7286625"/>
              <a:gd name="connsiteY3" fmla="*/ 0 h 4030399"/>
              <a:gd name="connsiteX0" fmla="*/ 0 w 7286625"/>
              <a:gd name="connsiteY0" fmla="*/ 0 h 4030447"/>
              <a:gd name="connsiteX1" fmla="*/ 514350 w 7286625"/>
              <a:gd name="connsiteY1" fmla="*/ 19050 h 4030447"/>
              <a:gd name="connsiteX2" fmla="*/ 7286625 w 7286625"/>
              <a:gd name="connsiteY2" fmla="*/ 4019550 h 4030447"/>
              <a:gd name="connsiteX3" fmla="*/ 0 w 7286625"/>
              <a:gd name="connsiteY3" fmla="*/ 0 h 4030447"/>
              <a:gd name="connsiteX0" fmla="*/ 0 w 7286625"/>
              <a:gd name="connsiteY0" fmla="*/ 0 h 4030896"/>
              <a:gd name="connsiteX1" fmla="*/ 514350 w 7286625"/>
              <a:gd name="connsiteY1" fmla="*/ 19050 h 4030896"/>
              <a:gd name="connsiteX2" fmla="*/ 7286625 w 7286625"/>
              <a:gd name="connsiteY2" fmla="*/ 4019550 h 4030896"/>
              <a:gd name="connsiteX3" fmla="*/ 0 w 7286625"/>
              <a:gd name="connsiteY3" fmla="*/ 0 h 4030896"/>
              <a:gd name="connsiteX0" fmla="*/ 0 w 7286625"/>
              <a:gd name="connsiteY0" fmla="*/ 0 h 4030896"/>
              <a:gd name="connsiteX1" fmla="*/ 514350 w 7286625"/>
              <a:gd name="connsiteY1" fmla="*/ 9525 h 4030896"/>
              <a:gd name="connsiteX2" fmla="*/ 7286625 w 7286625"/>
              <a:gd name="connsiteY2" fmla="*/ 4019550 h 4030896"/>
              <a:gd name="connsiteX3" fmla="*/ 0 w 7286625"/>
              <a:gd name="connsiteY3" fmla="*/ 0 h 4030896"/>
              <a:gd name="connsiteX0" fmla="*/ 0 w 7286625"/>
              <a:gd name="connsiteY0" fmla="*/ 0 h 4026737"/>
              <a:gd name="connsiteX1" fmla="*/ 514350 w 7286625"/>
              <a:gd name="connsiteY1" fmla="*/ 9525 h 4026737"/>
              <a:gd name="connsiteX2" fmla="*/ 7286625 w 7286625"/>
              <a:gd name="connsiteY2" fmla="*/ 4019550 h 4026737"/>
              <a:gd name="connsiteX3" fmla="*/ 0 w 7286625"/>
              <a:gd name="connsiteY3" fmla="*/ 0 h 4026737"/>
              <a:gd name="connsiteX0" fmla="*/ 0 w 7286625"/>
              <a:gd name="connsiteY0" fmla="*/ 0 h 4026569"/>
              <a:gd name="connsiteX1" fmla="*/ 514350 w 7286625"/>
              <a:gd name="connsiteY1" fmla="*/ 9525 h 4026569"/>
              <a:gd name="connsiteX2" fmla="*/ 7286625 w 7286625"/>
              <a:gd name="connsiteY2" fmla="*/ 4019550 h 4026569"/>
              <a:gd name="connsiteX3" fmla="*/ 0 w 7286625"/>
              <a:gd name="connsiteY3" fmla="*/ 0 h 4026569"/>
            </a:gdLst>
            <a:ahLst/>
            <a:cxnLst>
              <a:cxn ang="0">
                <a:pos x="connsiteX0" y="connsiteY0"/>
              </a:cxn>
              <a:cxn ang="0">
                <a:pos x="connsiteX1" y="connsiteY1"/>
              </a:cxn>
              <a:cxn ang="0">
                <a:pos x="connsiteX2" y="connsiteY2"/>
              </a:cxn>
              <a:cxn ang="0">
                <a:pos x="connsiteX3" y="connsiteY3"/>
              </a:cxn>
            </a:cxnLst>
            <a:rect l="l" t="t" r="r" b="b"/>
            <a:pathLst>
              <a:path w="7286625" h="4026569">
                <a:moveTo>
                  <a:pt x="0" y="0"/>
                </a:moveTo>
                <a:lnTo>
                  <a:pt x="514350" y="9525"/>
                </a:lnTo>
                <a:cubicBezTo>
                  <a:pt x="685800" y="1990725"/>
                  <a:pt x="2171700" y="3810000"/>
                  <a:pt x="7286625" y="4019550"/>
                </a:cubicBezTo>
                <a:cubicBezTo>
                  <a:pt x="2543175" y="4156075"/>
                  <a:pt x="304800" y="2282825"/>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67692" y="3003798"/>
            <a:ext cx="3240212" cy="1152129"/>
          </a:xfrm>
          <a:prstGeom prst="rect">
            <a:avLst/>
          </a:prstGeom>
        </p:spPr>
        <p:txBody>
          <a:bodyPr anchor="ctr"/>
          <a:lstStyle>
            <a:lvl1pPr marL="0" indent="0" algn="l">
              <a:lnSpc>
                <a:spcPct val="100000"/>
              </a:lnSpc>
              <a:buNone/>
              <a:defRPr sz="3600" b="1" baseline="0">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467544" y="4155926"/>
            <a:ext cx="3240212" cy="504056"/>
          </a:xfrm>
          <a:prstGeom prst="rect">
            <a:avLst/>
          </a:prstGeom>
        </p:spPr>
        <p:txBody>
          <a:bodyPr anchor="ctr"/>
          <a:lstStyle>
            <a:lvl1pPr marL="0" indent="0" algn="l">
              <a:lnSpc>
                <a:spcPct val="100000"/>
              </a:lnSpc>
              <a:buNone/>
              <a:defRPr sz="1400" b="1" baseline="0">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
        <p:nvSpPr>
          <p:cNvPr id="2" name="자유형: 도형 1">
            <a:extLst>
              <a:ext uri="{FF2B5EF4-FFF2-40B4-BE49-F238E27FC236}">
                <a16:creationId xmlns:a16="http://schemas.microsoft.com/office/drawing/2014/main" id="{96FFB94C-B84A-46A3-BF10-6C511C2C85D4}"/>
              </a:ext>
            </a:extLst>
          </p:cNvPr>
          <p:cNvSpPr/>
          <p:nvPr userDrawn="1"/>
        </p:nvSpPr>
        <p:spPr>
          <a:xfrm>
            <a:off x="1828799" y="-5100"/>
            <a:ext cx="7286625" cy="4010593"/>
          </a:xfrm>
          <a:custGeom>
            <a:avLst/>
            <a:gdLst>
              <a:gd name="connsiteX0" fmla="*/ 0 w 7296150"/>
              <a:gd name="connsiteY0" fmla="*/ 0 h 4038600"/>
              <a:gd name="connsiteX1" fmla="*/ 523875 w 7296150"/>
              <a:gd name="connsiteY1" fmla="*/ 38100 h 4038600"/>
              <a:gd name="connsiteX2" fmla="*/ 7296150 w 7296150"/>
              <a:gd name="connsiteY2" fmla="*/ 4038600 h 4038600"/>
              <a:gd name="connsiteX3" fmla="*/ 0 w 7296150"/>
              <a:gd name="connsiteY3" fmla="*/ 0 h 4038600"/>
              <a:gd name="connsiteX0" fmla="*/ 0 w 7277100"/>
              <a:gd name="connsiteY0" fmla="*/ 0 h 4000500"/>
              <a:gd name="connsiteX1" fmla="*/ 504825 w 7277100"/>
              <a:gd name="connsiteY1" fmla="*/ 0 h 4000500"/>
              <a:gd name="connsiteX2" fmla="*/ 7277100 w 7277100"/>
              <a:gd name="connsiteY2" fmla="*/ 4000500 h 4000500"/>
              <a:gd name="connsiteX3" fmla="*/ 0 w 7277100"/>
              <a:gd name="connsiteY3" fmla="*/ 0 h 400050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26053"/>
              <a:gd name="connsiteX1" fmla="*/ 514350 w 7286625"/>
              <a:gd name="connsiteY1" fmla="*/ 19050 h 4026053"/>
              <a:gd name="connsiteX2" fmla="*/ 7286625 w 7286625"/>
              <a:gd name="connsiteY2" fmla="*/ 4019550 h 4026053"/>
              <a:gd name="connsiteX3" fmla="*/ 0 w 7286625"/>
              <a:gd name="connsiteY3" fmla="*/ 0 h 4026053"/>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286"/>
              <a:gd name="connsiteX1" fmla="*/ 514350 w 7286625"/>
              <a:gd name="connsiteY1" fmla="*/ 19050 h 4029286"/>
              <a:gd name="connsiteX2" fmla="*/ 7286625 w 7286625"/>
              <a:gd name="connsiteY2" fmla="*/ 4019550 h 4029286"/>
              <a:gd name="connsiteX3" fmla="*/ 0 w 7286625"/>
              <a:gd name="connsiteY3" fmla="*/ 0 h 4029286"/>
              <a:gd name="connsiteX0" fmla="*/ 0 w 7286625"/>
              <a:gd name="connsiteY0" fmla="*/ 0 h 4030399"/>
              <a:gd name="connsiteX1" fmla="*/ 514350 w 7286625"/>
              <a:gd name="connsiteY1" fmla="*/ 19050 h 4030399"/>
              <a:gd name="connsiteX2" fmla="*/ 7286625 w 7286625"/>
              <a:gd name="connsiteY2" fmla="*/ 4019550 h 4030399"/>
              <a:gd name="connsiteX3" fmla="*/ 0 w 7286625"/>
              <a:gd name="connsiteY3" fmla="*/ 0 h 4030399"/>
              <a:gd name="connsiteX0" fmla="*/ 0 w 7286625"/>
              <a:gd name="connsiteY0" fmla="*/ 0 h 4030447"/>
              <a:gd name="connsiteX1" fmla="*/ 514350 w 7286625"/>
              <a:gd name="connsiteY1" fmla="*/ 19050 h 4030447"/>
              <a:gd name="connsiteX2" fmla="*/ 7286625 w 7286625"/>
              <a:gd name="connsiteY2" fmla="*/ 4019550 h 4030447"/>
              <a:gd name="connsiteX3" fmla="*/ 0 w 7286625"/>
              <a:gd name="connsiteY3" fmla="*/ 0 h 4030447"/>
              <a:gd name="connsiteX0" fmla="*/ 0 w 7286625"/>
              <a:gd name="connsiteY0" fmla="*/ 0 h 4030896"/>
              <a:gd name="connsiteX1" fmla="*/ 514350 w 7286625"/>
              <a:gd name="connsiteY1" fmla="*/ 19050 h 4030896"/>
              <a:gd name="connsiteX2" fmla="*/ 7286625 w 7286625"/>
              <a:gd name="connsiteY2" fmla="*/ 4019550 h 4030896"/>
              <a:gd name="connsiteX3" fmla="*/ 0 w 7286625"/>
              <a:gd name="connsiteY3" fmla="*/ 0 h 4030896"/>
              <a:gd name="connsiteX0" fmla="*/ 0 w 7286625"/>
              <a:gd name="connsiteY0" fmla="*/ 0 h 4030896"/>
              <a:gd name="connsiteX1" fmla="*/ 514350 w 7286625"/>
              <a:gd name="connsiteY1" fmla="*/ 9525 h 4030896"/>
              <a:gd name="connsiteX2" fmla="*/ 7286625 w 7286625"/>
              <a:gd name="connsiteY2" fmla="*/ 4019550 h 4030896"/>
              <a:gd name="connsiteX3" fmla="*/ 0 w 7286625"/>
              <a:gd name="connsiteY3" fmla="*/ 0 h 4030896"/>
              <a:gd name="connsiteX0" fmla="*/ 0 w 7286625"/>
              <a:gd name="connsiteY0" fmla="*/ 0 h 4026737"/>
              <a:gd name="connsiteX1" fmla="*/ 514350 w 7286625"/>
              <a:gd name="connsiteY1" fmla="*/ 9525 h 4026737"/>
              <a:gd name="connsiteX2" fmla="*/ 7286625 w 7286625"/>
              <a:gd name="connsiteY2" fmla="*/ 4019550 h 4026737"/>
              <a:gd name="connsiteX3" fmla="*/ 0 w 7286625"/>
              <a:gd name="connsiteY3" fmla="*/ 0 h 4026737"/>
              <a:gd name="connsiteX0" fmla="*/ 0 w 7286625"/>
              <a:gd name="connsiteY0" fmla="*/ 0 h 4026569"/>
              <a:gd name="connsiteX1" fmla="*/ 514350 w 7286625"/>
              <a:gd name="connsiteY1" fmla="*/ 9525 h 4026569"/>
              <a:gd name="connsiteX2" fmla="*/ 7286625 w 7286625"/>
              <a:gd name="connsiteY2" fmla="*/ 4019550 h 4026569"/>
              <a:gd name="connsiteX3" fmla="*/ 0 w 7286625"/>
              <a:gd name="connsiteY3" fmla="*/ 0 h 4026569"/>
              <a:gd name="connsiteX0" fmla="*/ 0 w 7286625"/>
              <a:gd name="connsiteY0" fmla="*/ 0 h 4007586"/>
              <a:gd name="connsiteX1" fmla="*/ 514350 w 7286625"/>
              <a:gd name="connsiteY1" fmla="*/ 9525 h 4007586"/>
              <a:gd name="connsiteX2" fmla="*/ 7286625 w 7286625"/>
              <a:gd name="connsiteY2" fmla="*/ 4000500 h 4007586"/>
              <a:gd name="connsiteX3" fmla="*/ 0 w 7286625"/>
              <a:gd name="connsiteY3" fmla="*/ 0 h 4007586"/>
              <a:gd name="connsiteX0" fmla="*/ 0 w 7286625"/>
              <a:gd name="connsiteY0" fmla="*/ 0 h 4011694"/>
              <a:gd name="connsiteX1" fmla="*/ 514350 w 7286625"/>
              <a:gd name="connsiteY1" fmla="*/ 9525 h 4011694"/>
              <a:gd name="connsiteX2" fmla="*/ 7286625 w 7286625"/>
              <a:gd name="connsiteY2" fmla="*/ 4000500 h 4011694"/>
              <a:gd name="connsiteX3" fmla="*/ 0 w 7286625"/>
              <a:gd name="connsiteY3" fmla="*/ 0 h 4011694"/>
              <a:gd name="connsiteX0" fmla="*/ 0 w 7286625"/>
              <a:gd name="connsiteY0" fmla="*/ 0 h 4010593"/>
              <a:gd name="connsiteX1" fmla="*/ 514350 w 7286625"/>
              <a:gd name="connsiteY1" fmla="*/ 9525 h 4010593"/>
              <a:gd name="connsiteX2" fmla="*/ 7286625 w 7286625"/>
              <a:gd name="connsiteY2" fmla="*/ 4000500 h 4010593"/>
              <a:gd name="connsiteX3" fmla="*/ 0 w 7286625"/>
              <a:gd name="connsiteY3" fmla="*/ 0 h 4010593"/>
            </a:gdLst>
            <a:ahLst/>
            <a:cxnLst>
              <a:cxn ang="0">
                <a:pos x="connsiteX0" y="connsiteY0"/>
              </a:cxn>
              <a:cxn ang="0">
                <a:pos x="connsiteX1" y="connsiteY1"/>
              </a:cxn>
              <a:cxn ang="0">
                <a:pos x="connsiteX2" y="connsiteY2"/>
              </a:cxn>
              <a:cxn ang="0">
                <a:pos x="connsiteX3" y="connsiteY3"/>
              </a:cxn>
            </a:cxnLst>
            <a:rect l="l" t="t" r="r" b="b"/>
            <a:pathLst>
              <a:path w="7286625" h="4010593">
                <a:moveTo>
                  <a:pt x="0" y="0"/>
                </a:moveTo>
                <a:lnTo>
                  <a:pt x="514350" y="9525"/>
                </a:lnTo>
                <a:cubicBezTo>
                  <a:pt x="685800" y="1990725"/>
                  <a:pt x="2171700" y="3790950"/>
                  <a:pt x="7286625" y="4000500"/>
                </a:cubicBezTo>
                <a:cubicBezTo>
                  <a:pt x="2562225" y="4165600"/>
                  <a:pt x="304800" y="2282825"/>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자유형: 도형 2">
            <a:extLst>
              <a:ext uri="{FF2B5EF4-FFF2-40B4-BE49-F238E27FC236}">
                <a16:creationId xmlns:a16="http://schemas.microsoft.com/office/drawing/2014/main" id="{D7620DE0-0A98-4621-A31C-3F83C507D1C1}"/>
              </a:ext>
            </a:extLst>
          </p:cNvPr>
          <p:cNvSpPr/>
          <p:nvPr userDrawn="1"/>
        </p:nvSpPr>
        <p:spPr>
          <a:xfrm>
            <a:off x="1717249" y="349877"/>
            <a:ext cx="7241060" cy="3745325"/>
          </a:xfrm>
          <a:custGeom>
            <a:avLst/>
            <a:gdLst>
              <a:gd name="connsiteX0" fmla="*/ 0 w 7239000"/>
              <a:gd name="connsiteY0" fmla="*/ 0 h 3733800"/>
              <a:gd name="connsiteX1" fmla="*/ 2047875 w 7239000"/>
              <a:gd name="connsiteY1" fmla="*/ 3486150 h 3733800"/>
              <a:gd name="connsiteX2" fmla="*/ 7239000 w 7239000"/>
              <a:gd name="connsiteY2" fmla="*/ 3733800 h 3733800"/>
              <a:gd name="connsiteX3" fmla="*/ 0 w 7239000"/>
              <a:gd name="connsiteY3" fmla="*/ 0 h 3733800"/>
              <a:gd name="connsiteX0" fmla="*/ 0 w 7239000"/>
              <a:gd name="connsiteY0" fmla="*/ 0 h 3733800"/>
              <a:gd name="connsiteX1" fmla="*/ 2047875 w 7239000"/>
              <a:gd name="connsiteY1" fmla="*/ 3486150 h 3733800"/>
              <a:gd name="connsiteX2" fmla="*/ 7239000 w 7239000"/>
              <a:gd name="connsiteY2" fmla="*/ 3733800 h 3733800"/>
              <a:gd name="connsiteX3" fmla="*/ 0 w 7239000"/>
              <a:gd name="connsiteY3" fmla="*/ 0 h 3733800"/>
              <a:gd name="connsiteX0" fmla="*/ 0 w 7239000"/>
              <a:gd name="connsiteY0" fmla="*/ 0 h 3917737"/>
              <a:gd name="connsiteX1" fmla="*/ 2047875 w 7239000"/>
              <a:gd name="connsiteY1" fmla="*/ 3486150 h 3917737"/>
              <a:gd name="connsiteX2" fmla="*/ 7239000 w 7239000"/>
              <a:gd name="connsiteY2" fmla="*/ 3733800 h 3917737"/>
              <a:gd name="connsiteX3" fmla="*/ 0 w 7239000"/>
              <a:gd name="connsiteY3" fmla="*/ 0 h 3917737"/>
              <a:gd name="connsiteX0" fmla="*/ 0 w 7239000"/>
              <a:gd name="connsiteY0" fmla="*/ 0 h 3917737"/>
              <a:gd name="connsiteX1" fmla="*/ 2047875 w 7239000"/>
              <a:gd name="connsiteY1" fmla="*/ 3486150 h 3917737"/>
              <a:gd name="connsiteX2" fmla="*/ 7239000 w 7239000"/>
              <a:gd name="connsiteY2" fmla="*/ 3733800 h 3917737"/>
              <a:gd name="connsiteX3" fmla="*/ 0 w 7239000"/>
              <a:gd name="connsiteY3" fmla="*/ 0 h 3917737"/>
              <a:gd name="connsiteX0" fmla="*/ 0 w 7239000"/>
              <a:gd name="connsiteY0" fmla="*/ 0 h 3733800"/>
              <a:gd name="connsiteX1" fmla="*/ 7239000 w 7239000"/>
              <a:gd name="connsiteY1" fmla="*/ 3733800 h 3733800"/>
              <a:gd name="connsiteX2" fmla="*/ 0 w 7239000"/>
              <a:gd name="connsiteY2" fmla="*/ 0 h 3733800"/>
              <a:gd name="connsiteX0" fmla="*/ 0 w 7239000"/>
              <a:gd name="connsiteY0" fmla="*/ 0 h 3733800"/>
              <a:gd name="connsiteX1" fmla="*/ 7239000 w 7239000"/>
              <a:gd name="connsiteY1" fmla="*/ 3733800 h 3733800"/>
              <a:gd name="connsiteX2" fmla="*/ 0 w 7239000"/>
              <a:gd name="connsiteY2" fmla="*/ 0 h 3733800"/>
              <a:gd name="connsiteX0" fmla="*/ 0 w 7239000"/>
              <a:gd name="connsiteY0" fmla="*/ 0 h 3733800"/>
              <a:gd name="connsiteX1" fmla="*/ 7239000 w 7239000"/>
              <a:gd name="connsiteY1" fmla="*/ 3733800 h 3733800"/>
              <a:gd name="connsiteX2" fmla="*/ 0 w 7239000"/>
              <a:gd name="connsiteY2" fmla="*/ 0 h 3733800"/>
              <a:gd name="connsiteX0" fmla="*/ 0 w 7239000"/>
              <a:gd name="connsiteY0" fmla="*/ 0 h 3733800"/>
              <a:gd name="connsiteX1" fmla="*/ 7239000 w 7239000"/>
              <a:gd name="connsiteY1" fmla="*/ 3733800 h 3733800"/>
              <a:gd name="connsiteX2" fmla="*/ 0 w 7239000"/>
              <a:gd name="connsiteY2" fmla="*/ 0 h 3733800"/>
              <a:gd name="connsiteX0" fmla="*/ 0 w 7239000"/>
              <a:gd name="connsiteY0" fmla="*/ 0 h 3739418"/>
              <a:gd name="connsiteX1" fmla="*/ 7239000 w 7239000"/>
              <a:gd name="connsiteY1" fmla="*/ 3733800 h 3739418"/>
              <a:gd name="connsiteX2" fmla="*/ 0 w 7239000"/>
              <a:gd name="connsiteY2" fmla="*/ 0 h 3739418"/>
              <a:gd name="connsiteX0" fmla="*/ 0 w 7239000"/>
              <a:gd name="connsiteY0" fmla="*/ 0 h 3741985"/>
              <a:gd name="connsiteX1" fmla="*/ 7239000 w 7239000"/>
              <a:gd name="connsiteY1" fmla="*/ 3733800 h 3741985"/>
              <a:gd name="connsiteX2" fmla="*/ 0 w 7239000"/>
              <a:gd name="connsiteY2" fmla="*/ 0 h 3741985"/>
              <a:gd name="connsiteX0" fmla="*/ 0 w 7239000"/>
              <a:gd name="connsiteY0" fmla="*/ 0 h 3744767"/>
              <a:gd name="connsiteX1" fmla="*/ 7239000 w 7239000"/>
              <a:gd name="connsiteY1" fmla="*/ 3733800 h 3744767"/>
              <a:gd name="connsiteX2" fmla="*/ 0 w 7239000"/>
              <a:gd name="connsiteY2" fmla="*/ 0 h 3744767"/>
              <a:gd name="connsiteX0" fmla="*/ 0 w 7172325"/>
              <a:gd name="connsiteY0" fmla="*/ 0 h 3716342"/>
              <a:gd name="connsiteX1" fmla="*/ 7172325 w 7172325"/>
              <a:gd name="connsiteY1" fmla="*/ 3705225 h 3716342"/>
              <a:gd name="connsiteX2" fmla="*/ 0 w 7172325"/>
              <a:gd name="connsiteY2" fmla="*/ 0 h 3716342"/>
              <a:gd name="connsiteX0" fmla="*/ 0 w 7172325"/>
              <a:gd name="connsiteY0" fmla="*/ 0 h 3716342"/>
              <a:gd name="connsiteX1" fmla="*/ 7172325 w 7172325"/>
              <a:gd name="connsiteY1" fmla="*/ 3705225 h 3716342"/>
              <a:gd name="connsiteX2" fmla="*/ 0 w 7172325"/>
              <a:gd name="connsiteY2" fmla="*/ 0 h 3716342"/>
              <a:gd name="connsiteX0" fmla="*/ 0 w 7172325"/>
              <a:gd name="connsiteY0" fmla="*/ 0 h 3716342"/>
              <a:gd name="connsiteX1" fmla="*/ 7172325 w 7172325"/>
              <a:gd name="connsiteY1" fmla="*/ 3705225 h 3716342"/>
              <a:gd name="connsiteX2" fmla="*/ 0 w 7172325"/>
              <a:gd name="connsiteY2" fmla="*/ 0 h 3716342"/>
              <a:gd name="connsiteX0" fmla="*/ 0 w 7172325"/>
              <a:gd name="connsiteY0" fmla="*/ 0 h 3995335"/>
              <a:gd name="connsiteX1" fmla="*/ 7172325 w 7172325"/>
              <a:gd name="connsiteY1" fmla="*/ 3705225 h 3995335"/>
              <a:gd name="connsiteX2" fmla="*/ 0 w 7172325"/>
              <a:gd name="connsiteY2" fmla="*/ 0 h 3995335"/>
              <a:gd name="connsiteX0" fmla="*/ 0 w 7172325"/>
              <a:gd name="connsiteY0" fmla="*/ 0 h 3995335"/>
              <a:gd name="connsiteX1" fmla="*/ 7172325 w 7172325"/>
              <a:gd name="connsiteY1" fmla="*/ 3705225 h 3995335"/>
              <a:gd name="connsiteX2" fmla="*/ 0 w 7172325"/>
              <a:gd name="connsiteY2" fmla="*/ 0 h 3995335"/>
              <a:gd name="connsiteX0" fmla="*/ 0 w 7172325"/>
              <a:gd name="connsiteY0" fmla="*/ 0 h 3927313"/>
              <a:gd name="connsiteX1" fmla="*/ 7172325 w 7172325"/>
              <a:gd name="connsiteY1" fmla="*/ 3705225 h 3927313"/>
              <a:gd name="connsiteX2" fmla="*/ 0 w 7172325"/>
              <a:gd name="connsiteY2" fmla="*/ 0 h 3927313"/>
              <a:gd name="connsiteX0" fmla="*/ 0 w 7172325"/>
              <a:gd name="connsiteY0" fmla="*/ 0 h 3705225"/>
              <a:gd name="connsiteX1" fmla="*/ 7172325 w 7172325"/>
              <a:gd name="connsiteY1" fmla="*/ 3705225 h 3705225"/>
              <a:gd name="connsiteX2" fmla="*/ 0 w 7172325"/>
              <a:gd name="connsiteY2" fmla="*/ 0 h 3705225"/>
              <a:gd name="connsiteX0" fmla="*/ 0 w 7172325"/>
              <a:gd name="connsiteY0" fmla="*/ 0 h 3975065"/>
              <a:gd name="connsiteX1" fmla="*/ 7172325 w 7172325"/>
              <a:gd name="connsiteY1" fmla="*/ 3705225 h 3975065"/>
              <a:gd name="connsiteX2" fmla="*/ 0 w 7172325"/>
              <a:gd name="connsiteY2" fmla="*/ 0 h 3975065"/>
              <a:gd name="connsiteX0" fmla="*/ 2763 w 7175088"/>
              <a:gd name="connsiteY0" fmla="*/ 0 h 3909670"/>
              <a:gd name="connsiteX1" fmla="*/ 7175088 w 7175088"/>
              <a:gd name="connsiteY1" fmla="*/ 3705225 h 3909670"/>
              <a:gd name="connsiteX2" fmla="*/ 2763 w 7175088"/>
              <a:gd name="connsiteY2" fmla="*/ 0 h 3909670"/>
              <a:gd name="connsiteX0" fmla="*/ 2763 w 7175088"/>
              <a:gd name="connsiteY0" fmla="*/ 0 h 3909670"/>
              <a:gd name="connsiteX1" fmla="*/ 7175088 w 7175088"/>
              <a:gd name="connsiteY1" fmla="*/ 3705225 h 3909670"/>
              <a:gd name="connsiteX2" fmla="*/ 2763 w 7175088"/>
              <a:gd name="connsiteY2" fmla="*/ 0 h 3909670"/>
              <a:gd name="connsiteX0" fmla="*/ 2763 w 7175088"/>
              <a:gd name="connsiteY0" fmla="*/ 0 h 3909670"/>
              <a:gd name="connsiteX1" fmla="*/ 7175088 w 7175088"/>
              <a:gd name="connsiteY1" fmla="*/ 3705225 h 3909670"/>
              <a:gd name="connsiteX2" fmla="*/ 2763 w 7175088"/>
              <a:gd name="connsiteY2" fmla="*/ 0 h 3909670"/>
              <a:gd name="connsiteX0" fmla="*/ 2763 w 7175088"/>
              <a:gd name="connsiteY0" fmla="*/ 0 h 3909670"/>
              <a:gd name="connsiteX1" fmla="*/ 7175088 w 7175088"/>
              <a:gd name="connsiteY1" fmla="*/ 3705225 h 3909670"/>
              <a:gd name="connsiteX2" fmla="*/ 2763 w 7175088"/>
              <a:gd name="connsiteY2" fmla="*/ 0 h 3909670"/>
              <a:gd name="connsiteX0" fmla="*/ 2763 w 7175088"/>
              <a:gd name="connsiteY0" fmla="*/ 0 h 3909670"/>
              <a:gd name="connsiteX1" fmla="*/ 7175088 w 7175088"/>
              <a:gd name="connsiteY1" fmla="*/ 3705225 h 3909670"/>
              <a:gd name="connsiteX2" fmla="*/ 2763 w 7175088"/>
              <a:gd name="connsiteY2" fmla="*/ 0 h 3909670"/>
              <a:gd name="connsiteX0" fmla="*/ 2763 w 7175088"/>
              <a:gd name="connsiteY0" fmla="*/ 0 h 3909670"/>
              <a:gd name="connsiteX1" fmla="*/ 7175088 w 7175088"/>
              <a:gd name="connsiteY1" fmla="*/ 3705225 h 3909670"/>
              <a:gd name="connsiteX2" fmla="*/ 2763 w 7175088"/>
              <a:gd name="connsiteY2" fmla="*/ 0 h 3909670"/>
              <a:gd name="connsiteX0" fmla="*/ 0 w 7172325"/>
              <a:gd name="connsiteY0" fmla="*/ 0 h 3892257"/>
              <a:gd name="connsiteX1" fmla="*/ 7172325 w 7172325"/>
              <a:gd name="connsiteY1" fmla="*/ 3705225 h 3892257"/>
              <a:gd name="connsiteX2" fmla="*/ 0 w 7172325"/>
              <a:gd name="connsiteY2" fmla="*/ 0 h 3892257"/>
              <a:gd name="connsiteX0" fmla="*/ 0 w 7172325"/>
              <a:gd name="connsiteY0" fmla="*/ 0 h 3713751"/>
              <a:gd name="connsiteX1" fmla="*/ 7172325 w 7172325"/>
              <a:gd name="connsiteY1" fmla="*/ 3705225 h 3713751"/>
              <a:gd name="connsiteX2" fmla="*/ 0 w 7172325"/>
              <a:gd name="connsiteY2" fmla="*/ 0 h 3713751"/>
              <a:gd name="connsiteX0" fmla="*/ 0 w 7172325"/>
              <a:gd name="connsiteY0" fmla="*/ 0 h 3719098"/>
              <a:gd name="connsiteX1" fmla="*/ 7172325 w 7172325"/>
              <a:gd name="connsiteY1" fmla="*/ 3705225 h 3719098"/>
              <a:gd name="connsiteX2" fmla="*/ 0 w 7172325"/>
              <a:gd name="connsiteY2" fmla="*/ 0 h 3719098"/>
              <a:gd name="connsiteX0" fmla="*/ 0 w 7172325"/>
              <a:gd name="connsiteY0" fmla="*/ 0 h 3718478"/>
              <a:gd name="connsiteX1" fmla="*/ 7172325 w 7172325"/>
              <a:gd name="connsiteY1" fmla="*/ 3705225 h 3718478"/>
              <a:gd name="connsiteX2" fmla="*/ 0 w 7172325"/>
              <a:gd name="connsiteY2" fmla="*/ 0 h 3718478"/>
              <a:gd name="connsiteX0" fmla="*/ 0 w 7172325"/>
              <a:gd name="connsiteY0" fmla="*/ 0 h 3718478"/>
              <a:gd name="connsiteX1" fmla="*/ 7172325 w 7172325"/>
              <a:gd name="connsiteY1" fmla="*/ 3705225 h 3718478"/>
              <a:gd name="connsiteX2" fmla="*/ 0 w 7172325"/>
              <a:gd name="connsiteY2" fmla="*/ 0 h 3718478"/>
              <a:gd name="connsiteX0" fmla="*/ 0 w 7172325"/>
              <a:gd name="connsiteY0" fmla="*/ 0 h 3718478"/>
              <a:gd name="connsiteX1" fmla="*/ 7172325 w 7172325"/>
              <a:gd name="connsiteY1" fmla="*/ 3705225 h 3718478"/>
              <a:gd name="connsiteX2" fmla="*/ 0 w 7172325"/>
              <a:gd name="connsiteY2" fmla="*/ 0 h 3718478"/>
              <a:gd name="connsiteX0" fmla="*/ 0 w 7172325"/>
              <a:gd name="connsiteY0" fmla="*/ 0 h 3728733"/>
              <a:gd name="connsiteX1" fmla="*/ 7172325 w 7172325"/>
              <a:gd name="connsiteY1" fmla="*/ 3705225 h 3728733"/>
              <a:gd name="connsiteX2" fmla="*/ 0 w 7172325"/>
              <a:gd name="connsiteY2" fmla="*/ 0 h 3728733"/>
              <a:gd name="connsiteX0" fmla="*/ 0 w 7172325"/>
              <a:gd name="connsiteY0" fmla="*/ 0 h 3722357"/>
              <a:gd name="connsiteX1" fmla="*/ 7172325 w 7172325"/>
              <a:gd name="connsiteY1" fmla="*/ 3705225 h 3722357"/>
              <a:gd name="connsiteX2" fmla="*/ 0 w 7172325"/>
              <a:gd name="connsiteY2" fmla="*/ 0 h 3722357"/>
              <a:gd name="connsiteX0" fmla="*/ 0 w 7162598"/>
              <a:gd name="connsiteY0" fmla="*/ 0 h 3722357"/>
              <a:gd name="connsiteX1" fmla="*/ 7162598 w 7162598"/>
              <a:gd name="connsiteY1" fmla="*/ 3705225 h 3722357"/>
              <a:gd name="connsiteX2" fmla="*/ 0 w 7162598"/>
              <a:gd name="connsiteY2" fmla="*/ 0 h 3722357"/>
              <a:gd name="connsiteX0" fmla="*/ 0 w 7162598"/>
              <a:gd name="connsiteY0" fmla="*/ 0 h 3718466"/>
              <a:gd name="connsiteX1" fmla="*/ 7162598 w 7162598"/>
              <a:gd name="connsiteY1" fmla="*/ 3705225 h 3718466"/>
              <a:gd name="connsiteX2" fmla="*/ 0 w 7162598"/>
              <a:gd name="connsiteY2" fmla="*/ 0 h 3718466"/>
              <a:gd name="connsiteX0" fmla="*/ 0 w 7162598"/>
              <a:gd name="connsiteY0" fmla="*/ 0 h 3718466"/>
              <a:gd name="connsiteX1" fmla="*/ 7162598 w 7162598"/>
              <a:gd name="connsiteY1" fmla="*/ 3705225 h 3718466"/>
              <a:gd name="connsiteX2" fmla="*/ 0 w 7162598"/>
              <a:gd name="connsiteY2" fmla="*/ 0 h 3718466"/>
              <a:gd name="connsiteX0" fmla="*/ 0 w 7162598"/>
              <a:gd name="connsiteY0" fmla="*/ 0 h 3718466"/>
              <a:gd name="connsiteX1" fmla="*/ 7162598 w 7162598"/>
              <a:gd name="connsiteY1" fmla="*/ 3705225 h 3718466"/>
              <a:gd name="connsiteX2" fmla="*/ 0 w 7162598"/>
              <a:gd name="connsiteY2" fmla="*/ 0 h 3718466"/>
              <a:gd name="connsiteX0" fmla="*/ 0 w 7162598"/>
              <a:gd name="connsiteY0" fmla="*/ 0 h 3738182"/>
              <a:gd name="connsiteX1" fmla="*/ 7162598 w 7162598"/>
              <a:gd name="connsiteY1" fmla="*/ 3705225 h 3738182"/>
              <a:gd name="connsiteX2" fmla="*/ 0 w 7162598"/>
              <a:gd name="connsiteY2" fmla="*/ 0 h 3738182"/>
              <a:gd name="connsiteX0" fmla="*/ 0 w 7162598"/>
              <a:gd name="connsiteY0" fmla="*/ 0 h 3738182"/>
              <a:gd name="connsiteX1" fmla="*/ 7162598 w 7162598"/>
              <a:gd name="connsiteY1" fmla="*/ 3705225 h 3738182"/>
              <a:gd name="connsiteX2" fmla="*/ 0 w 7162598"/>
              <a:gd name="connsiteY2" fmla="*/ 0 h 3738182"/>
              <a:gd name="connsiteX0" fmla="*/ 0 w 7162598"/>
              <a:gd name="connsiteY0" fmla="*/ 0 h 3738182"/>
              <a:gd name="connsiteX1" fmla="*/ 7162598 w 7162598"/>
              <a:gd name="connsiteY1" fmla="*/ 3705225 h 3738182"/>
              <a:gd name="connsiteX2" fmla="*/ 0 w 7162598"/>
              <a:gd name="connsiteY2" fmla="*/ 0 h 3738182"/>
              <a:gd name="connsiteX0" fmla="*/ 0 w 7162598"/>
              <a:gd name="connsiteY0" fmla="*/ 0 h 3738182"/>
              <a:gd name="connsiteX1" fmla="*/ 7162598 w 7162598"/>
              <a:gd name="connsiteY1" fmla="*/ 3705225 h 3738182"/>
              <a:gd name="connsiteX2" fmla="*/ 0 w 7162598"/>
              <a:gd name="connsiteY2" fmla="*/ 0 h 3738182"/>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26589"/>
              <a:gd name="connsiteX1" fmla="*/ 7162598 w 7162598"/>
              <a:gd name="connsiteY1" fmla="*/ 3705225 h 3726589"/>
              <a:gd name="connsiteX2" fmla="*/ 0 w 7162598"/>
              <a:gd name="connsiteY2" fmla="*/ 0 h 3726589"/>
              <a:gd name="connsiteX0" fmla="*/ 0 w 7162598"/>
              <a:gd name="connsiteY0" fmla="*/ 0 h 3736839"/>
              <a:gd name="connsiteX1" fmla="*/ 7162598 w 7162598"/>
              <a:gd name="connsiteY1" fmla="*/ 3705225 h 3736839"/>
              <a:gd name="connsiteX2" fmla="*/ 0 w 7162598"/>
              <a:gd name="connsiteY2" fmla="*/ 0 h 3736839"/>
              <a:gd name="connsiteX0" fmla="*/ 0 w 7156562"/>
              <a:gd name="connsiteY0" fmla="*/ 0 h 3745687"/>
              <a:gd name="connsiteX1" fmla="*/ 7156562 w 7156562"/>
              <a:gd name="connsiteY1" fmla="*/ 3714279 h 3745687"/>
              <a:gd name="connsiteX2" fmla="*/ 0 w 7156562"/>
              <a:gd name="connsiteY2" fmla="*/ 0 h 3745687"/>
              <a:gd name="connsiteX0" fmla="*/ 0 w 7247096"/>
              <a:gd name="connsiteY0" fmla="*/ 0 h 3736839"/>
              <a:gd name="connsiteX1" fmla="*/ 7247096 w 7247096"/>
              <a:gd name="connsiteY1" fmla="*/ 3705225 h 3736839"/>
              <a:gd name="connsiteX2" fmla="*/ 0 w 7247096"/>
              <a:gd name="connsiteY2" fmla="*/ 0 h 3736839"/>
              <a:gd name="connsiteX0" fmla="*/ 0 w 7247096"/>
              <a:gd name="connsiteY0" fmla="*/ 0 h 3736839"/>
              <a:gd name="connsiteX1" fmla="*/ 7247096 w 7247096"/>
              <a:gd name="connsiteY1" fmla="*/ 3705225 h 3736839"/>
              <a:gd name="connsiteX2" fmla="*/ 0 w 7247096"/>
              <a:gd name="connsiteY2" fmla="*/ 0 h 3736839"/>
              <a:gd name="connsiteX0" fmla="*/ 0 w 7247096"/>
              <a:gd name="connsiteY0" fmla="*/ 0 h 3736839"/>
              <a:gd name="connsiteX1" fmla="*/ 7247096 w 7247096"/>
              <a:gd name="connsiteY1" fmla="*/ 3705225 h 3736839"/>
              <a:gd name="connsiteX2" fmla="*/ 0 w 7247096"/>
              <a:gd name="connsiteY2" fmla="*/ 0 h 3736839"/>
              <a:gd name="connsiteX0" fmla="*/ 0 w 7247096"/>
              <a:gd name="connsiteY0" fmla="*/ 0 h 3736839"/>
              <a:gd name="connsiteX1" fmla="*/ 7247096 w 7247096"/>
              <a:gd name="connsiteY1" fmla="*/ 3705225 h 3736839"/>
              <a:gd name="connsiteX2" fmla="*/ 0 w 7247096"/>
              <a:gd name="connsiteY2" fmla="*/ 0 h 3736839"/>
              <a:gd name="connsiteX0" fmla="*/ 0 w 7247096"/>
              <a:gd name="connsiteY0" fmla="*/ 0 h 3745988"/>
              <a:gd name="connsiteX1" fmla="*/ 7247096 w 7247096"/>
              <a:gd name="connsiteY1" fmla="*/ 3705225 h 3745988"/>
              <a:gd name="connsiteX2" fmla="*/ 0 w 7247096"/>
              <a:gd name="connsiteY2" fmla="*/ 0 h 3745988"/>
              <a:gd name="connsiteX0" fmla="*/ 0 w 7247096"/>
              <a:gd name="connsiteY0" fmla="*/ 0 h 3745988"/>
              <a:gd name="connsiteX1" fmla="*/ 7247096 w 7247096"/>
              <a:gd name="connsiteY1" fmla="*/ 3705225 h 3745988"/>
              <a:gd name="connsiteX2" fmla="*/ 0 w 7247096"/>
              <a:gd name="connsiteY2" fmla="*/ 0 h 3745988"/>
              <a:gd name="connsiteX0" fmla="*/ 0 w 7247096"/>
              <a:gd name="connsiteY0" fmla="*/ 0 h 3742385"/>
              <a:gd name="connsiteX1" fmla="*/ 7247096 w 7247096"/>
              <a:gd name="connsiteY1" fmla="*/ 3705225 h 3742385"/>
              <a:gd name="connsiteX2" fmla="*/ 0 w 7247096"/>
              <a:gd name="connsiteY2" fmla="*/ 0 h 3742385"/>
              <a:gd name="connsiteX0" fmla="*/ 0 w 7241060"/>
              <a:gd name="connsiteY0" fmla="*/ 0 h 3745325"/>
              <a:gd name="connsiteX1" fmla="*/ 7241060 w 7241060"/>
              <a:gd name="connsiteY1" fmla="*/ 3708243 h 3745325"/>
              <a:gd name="connsiteX2" fmla="*/ 0 w 7241060"/>
              <a:gd name="connsiteY2" fmla="*/ 0 h 3745325"/>
              <a:gd name="connsiteX0" fmla="*/ 0 w 7241060"/>
              <a:gd name="connsiteY0" fmla="*/ 0 h 3745325"/>
              <a:gd name="connsiteX1" fmla="*/ 7241060 w 7241060"/>
              <a:gd name="connsiteY1" fmla="*/ 3708243 h 3745325"/>
              <a:gd name="connsiteX2" fmla="*/ 0 w 7241060"/>
              <a:gd name="connsiteY2" fmla="*/ 0 h 3745325"/>
              <a:gd name="connsiteX0" fmla="*/ 0 w 7241060"/>
              <a:gd name="connsiteY0" fmla="*/ 0 h 3745325"/>
              <a:gd name="connsiteX1" fmla="*/ 7241060 w 7241060"/>
              <a:gd name="connsiteY1" fmla="*/ 3708243 h 3745325"/>
              <a:gd name="connsiteX2" fmla="*/ 0 w 7241060"/>
              <a:gd name="connsiteY2" fmla="*/ 0 h 3745325"/>
              <a:gd name="connsiteX0" fmla="*/ 0 w 7241060"/>
              <a:gd name="connsiteY0" fmla="*/ 0 h 3745325"/>
              <a:gd name="connsiteX1" fmla="*/ 7241060 w 7241060"/>
              <a:gd name="connsiteY1" fmla="*/ 3708243 h 3745325"/>
              <a:gd name="connsiteX2" fmla="*/ 0 w 7241060"/>
              <a:gd name="connsiteY2" fmla="*/ 0 h 3745325"/>
              <a:gd name="connsiteX0" fmla="*/ 0 w 7241060"/>
              <a:gd name="connsiteY0" fmla="*/ 0 h 3745325"/>
              <a:gd name="connsiteX1" fmla="*/ 7241060 w 7241060"/>
              <a:gd name="connsiteY1" fmla="*/ 3708243 h 3745325"/>
              <a:gd name="connsiteX2" fmla="*/ 0 w 7241060"/>
              <a:gd name="connsiteY2" fmla="*/ 0 h 3745325"/>
            </a:gdLst>
            <a:ahLst/>
            <a:cxnLst>
              <a:cxn ang="0">
                <a:pos x="connsiteX0" y="connsiteY0"/>
              </a:cxn>
              <a:cxn ang="0">
                <a:pos x="connsiteX1" y="connsiteY1"/>
              </a:cxn>
              <a:cxn ang="0">
                <a:pos x="connsiteX2" y="connsiteY2"/>
              </a:cxn>
            </a:cxnLst>
            <a:rect l="l" t="t" r="r" b="b"/>
            <a:pathLst>
              <a:path w="7241060" h="3745325">
                <a:moveTo>
                  <a:pt x="0" y="0"/>
                </a:moveTo>
                <a:cubicBezTo>
                  <a:pt x="698112" y="2619307"/>
                  <a:pt x="3122351" y="3745804"/>
                  <a:pt x="7241060" y="3708243"/>
                </a:cubicBezTo>
                <a:cubicBezTo>
                  <a:pt x="3402389" y="3964568"/>
                  <a:pt x="561837" y="2909449"/>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75323"/>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51387"/>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11494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pic>
        <p:nvPicPr>
          <p:cNvPr id="5"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9712" y="411510"/>
            <a:ext cx="2664296" cy="265650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4" hasCustomPrompt="1"/>
          </p:nvPr>
        </p:nvSpPr>
        <p:spPr>
          <a:xfrm>
            <a:off x="2076170" y="521952"/>
            <a:ext cx="2447664" cy="16623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7710" y="2389300"/>
            <a:ext cx="2664296" cy="2656500"/>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5" hasCustomPrompt="1"/>
          </p:nvPr>
        </p:nvSpPr>
        <p:spPr>
          <a:xfrm>
            <a:off x="6084168" y="2499742"/>
            <a:ext cx="2447664" cy="16623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7577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5183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677798" y="1223021"/>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516216" y="1361169"/>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98181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57779"/>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338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7"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233772" y="4262137"/>
            <a:ext cx="8676456" cy="541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35700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15" name="Picture Placeholder 2"/>
          <p:cNvSpPr>
            <a:spLocks noGrp="1"/>
          </p:cNvSpPr>
          <p:nvPr>
            <p:ph type="pic" idx="12" hasCustomPrompt="1"/>
          </p:nvPr>
        </p:nvSpPr>
        <p:spPr>
          <a:xfrm>
            <a:off x="3265800" y="470456"/>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3" hasCustomPrompt="1"/>
          </p:nvPr>
        </p:nvSpPr>
        <p:spPr>
          <a:xfrm>
            <a:off x="4120829" y="3067019"/>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4" hasCustomPrompt="1"/>
          </p:nvPr>
        </p:nvSpPr>
        <p:spPr>
          <a:xfrm>
            <a:off x="5859357" y="1329877"/>
            <a:ext cx="1664849" cy="16605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73187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57779"/>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338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2" hasCustomPrompt="1"/>
          </p:nvPr>
        </p:nvSpPr>
        <p:spPr>
          <a:xfrm>
            <a:off x="539552" y="1131590"/>
            <a:ext cx="4032448" cy="216024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539552" y="3291830"/>
            <a:ext cx="4032448" cy="144016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45170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4" name="Rectangle 3"/>
          <p:cNvSpPr/>
          <p:nvPr userDrawn="1"/>
        </p:nvSpPr>
        <p:spPr>
          <a:xfrm>
            <a:off x="360000" y="360001"/>
            <a:ext cx="2700000" cy="442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6077724" y="360001"/>
            <a:ext cx="2700000" cy="442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Picture Placeholder 2"/>
          <p:cNvSpPr>
            <a:spLocks noGrp="1"/>
          </p:cNvSpPr>
          <p:nvPr>
            <p:ph type="pic" idx="1" hasCustomPrompt="1"/>
          </p:nvPr>
        </p:nvSpPr>
        <p:spPr>
          <a:xfrm>
            <a:off x="3218862" y="360001"/>
            <a:ext cx="2700000" cy="442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46835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4"/>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0" y="0"/>
            <a:ext cx="9144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3" hasCustomPrompt="1"/>
          </p:nvPr>
        </p:nvSpPr>
        <p:spPr>
          <a:xfrm>
            <a:off x="3869922" y="1869672"/>
            <a:ext cx="1404156" cy="1404156"/>
          </a:xfrm>
          <a:prstGeom prst="ellipse">
            <a:avLst/>
          </a:prstGeom>
          <a:solidFill>
            <a:schemeClr val="bg1"/>
          </a:solidFill>
          <a:ln w="889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94316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4982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2589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3" hasCustomPrompt="1"/>
          </p:nvPr>
        </p:nvSpPr>
        <p:spPr>
          <a:xfrm>
            <a:off x="460800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91200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2304000" y="1851672"/>
            <a:ext cx="2232000" cy="2880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0431708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4" name="Rectangle 3"/>
          <p:cNvSpPr/>
          <p:nvPr userDrawn="1"/>
        </p:nvSpPr>
        <p:spPr>
          <a:xfrm>
            <a:off x="4583048" y="0"/>
            <a:ext cx="2286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1" hasCustomPrompt="1"/>
          </p:nvPr>
        </p:nvSpPr>
        <p:spPr>
          <a:xfrm>
            <a:off x="4583048"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2297379"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02116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3075806"/>
            <a:ext cx="9144000" cy="1656184"/>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3436744"/>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01280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731990"/>
            <a:ext cx="91440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4658520"/>
            <a:ext cx="91440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3638459" y="1274642"/>
            <a:ext cx="1987177"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5625165" y="1274642"/>
            <a:ext cx="1757238"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7382123" y="1274642"/>
            <a:ext cx="1757238"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638459" y="2964646"/>
            <a:ext cx="1987177"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5625165" y="2964646"/>
            <a:ext cx="1757238"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7382123" y="2964646"/>
            <a:ext cx="1757238"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Rectangle 11"/>
          <p:cNvSpPr/>
          <p:nvPr userDrawn="1"/>
        </p:nvSpPr>
        <p:spPr>
          <a:xfrm>
            <a:off x="1" y="1272646"/>
            <a:ext cx="3644522" cy="33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latin typeface="+mn-lt"/>
            </a:endParaRPr>
          </a:p>
        </p:txBody>
      </p:sp>
    </p:spTree>
    <p:extLst>
      <p:ext uri="{BB962C8B-B14F-4D97-AF65-F5344CB8AC3E}">
        <p14:creationId xmlns:p14="http://schemas.microsoft.com/office/powerpoint/2010/main" val="4023943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Layout">
    <p:spTree>
      <p:nvGrpSpPr>
        <p:cNvPr id="1" name=""/>
        <p:cNvGrpSpPr/>
        <p:nvPr/>
      </p:nvGrpSpPr>
      <p:grpSpPr>
        <a:xfrm>
          <a:off x="0" y="0"/>
          <a:ext cx="0" cy="0"/>
          <a:chOff x="0" y="0"/>
          <a:chExt cx="0" cy="0"/>
        </a:xfrm>
      </p:grpSpPr>
      <p:sp>
        <p:nvSpPr>
          <p:cNvPr id="2" name="Rectangle 1"/>
          <p:cNvSpPr/>
          <p:nvPr userDrawn="1"/>
        </p:nvSpPr>
        <p:spPr>
          <a:xfrm>
            <a:off x="2483768" y="1923678"/>
            <a:ext cx="6660232" cy="12961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0" y="0"/>
            <a:ext cx="2275224"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2">
            <a:extLst>
              <a:ext uri="{FF2B5EF4-FFF2-40B4-BE49-F238E27FC236}">
                <a16:creationId xmlns:a16="http://schemas.microsoft.com/office/drawing/2014/main" id="{67DDBCE0-5335-4926-AB19-E3A892931A3B}"/>
              </a:ext>
            </a:extLst>
          </p:cNvPr>
          <p:cNvSpPr>
            <a:spLocks noGrp="1"/>
          </p:cNvSpPr>
          <p:nvPr>
            <p:ph type="pic" idx="12" hasCustomPrompt="1"/>
          </p:nvPr>
        </p:nvSpPr>
        <p:spPr>
          <a:xfrm>
            <a:off x="787290" y="1050072"/>
            <a:ext cx="2980688" cy="2980688"/>
          </a:xfrm>
          <a:prstGeom prst="ellipse">
            <a:avLst/>
          </a:prstGeom>
          <a:solidFill>
            <a:schemeClr val="bg1">
              <a:lumMod val="95000"/>
            </a:schemeClr>
          </a:solidFill>
          <a:ln w="5080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4190570" y="2181679"/>
            <a:ext cx="4953430" cy="473576"/>
          </a:xfrm>
          <a:prstGeom prst="rect">
            <a:avLst/>
          </a:prstGeom>
        </p:spPr>
        <p:txBody>
          <a:bodyPr anchor="ctr"/>
          <a:lstStyle>
            <a:lvl1pPr marL="0" indent="0" algn="l">
              <a:buNone/>
              <a:defRPr sz="3600" b="0" baseline="0">
                <a:solidFill>
                  <a:schemeClr val="bg1"/>
                </a:solidFill>
                <a:latin typeface="Arial" pitchFamily="34" charset="0"/>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90570" y="2655255"/>
            <a:ext cx="4953430" cy="288032"/>
          </a:xfrm>
          <a:prstGeom prst="rect">
            <a:avLst/>
          </a:prstGeom>
        </p:spPr>
        <p:txBody>
          <a:bodyPr anchor="ctr"/>
          <a:lstStyle>
            <a:lvl1pPr marL="0" indent="0" algn="l">
              <a:buNone/>
              <a:defRPr sz="1400" b="0" baseline="0">
                <a:solidFill>
                  <a:schemeClr val="bg1"/>
                </a:solidFill>
                <a:latin typeface="Arial" pitchFamily="34" charset="0"/>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19177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2" name="Rectangle 1"/>
          <p:cNvSpPr/>
          <p:nvPr userDrawn="1"/>
        </p:nvSpPr>
        <p:spPr>
          <a:xfrm>
            <a:off x="2483768" y="1923678"/>
            <a:ext cx="6660232" cy="12961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0" y="0"/>
            <a:ext cx="2275224"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2">
            <a:extLst>
              <a:ext uri="{FF2B5EF4-FFF2-40B4-BE49-F238E27FC236}">
                <a16:creationId xmlns:a16="http://schemas.microsoft.com/office/drawing/2014/main" id="{67DDBCE0-5335-4926-AB19-E3A892931A3B}"/>
              </a:ext>
            </a:extLst>
          </p:cNvPr>
          <p:cNvSpPr>
            <a:spLocks noGrp="1"/>
          </p:cNvSpPr>
          <p:nvPr>
            <p:ph type="pic" idx="12" hasCustomPrompt="1"/>
          </p:nvPr>
        </p:nvSpPr>
        <p:spPr>
          <a:xfrm>
            <a:off x="787290" y="1050072"/>
            <a:ext cx="2980688" cy="2980688"/>
          </a:xfrm>
          <a:prstGeom prst="ellipse">
            <a:avLst/>
          </a:prstGeom>
          <a:solidFill>
            <a:schemeClr val="bg1">
              <a:lumMod val="95000"/>
            </a:schemeClr>
          </a:solidFill>
          <a:ln w="5080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4190570" y="2181679"/>
            <a:ext cx="4953430" cy="473576"/>
          </a:xfrm>
          <a:prstGeom prst="rect">
            <a:avLst/>
          </a:prstGeom>
        </p:spPr>
        <p:txBody>
          <a:bodyPr anchor="ctr"/>
          <a:lstStyle>
            <a:lvl1pPr marL="0" indent="0" algn="l">
              <a:buNone/>
              <a:defRPr sz="3600" b="0" baseline="0">
                <a:solidFill>
                  <a:schemeClr val="bg1"/>
                </a:solidFill>
                <a:latin typeface="Arial" pitchFamily="34" charset="0"/>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90570" y="2655255"/>
            <a:ext cx="4953430" cy="288032"/>
          </a:xfrm>
          <a:prstGeom prst="rect">
            <a:avLst/>
          </a:prstGeom>
        </p:spPr>
        <p:txBody>
          <a:bodyPr anchor="ctr"/>
          <a:lstStyle>
            <a:lvl1pPr marL="0" indent="0" algn="l">
              <a:buNone/>
              <a:defRPr sz="1400" b="0" baseline="0">
                <a:solidFill>
                  <a:schemeClr val="bg1"/>
                </a:solidFill>
                <a:latin typeface="Arial" pitchFamily="34" charset="0"/>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자유형: 도형 2">
            <a:extLst>
              <a:ext uri="{FF2B5EF4-FFF2-40B4-BE49-F238E27FC236}">
                <a16:creationId xmlns:a16="http://schemas.microsoft.com/office/drawing/2014/main" id="{208B27CB-0016-4E16-B332-AB8C261D2D73}"/>
              </a:ext>
            </a:extLst>
          </p:cNvPr>
          <p:cNvSpPr/>
          <p:nvPr userDrawn="1"/>
        </p:nvSpPr>
        <p:spPr>
          <a:xfrm>
            <a:off x="2244765" y="5071"/>
            <a:ext cx="1394746" cy="5147938"/>
          </a:xfrm>
          <a:custGeom>
            <a:avLst/>
            <a:gdLst>
              <a:gd name="connsiteX0" fmla="*/ 280657 w 280657"/>
              <a:gd name="connsiteY0" fmla="*/ 0 h 5169529"/>
              <a:gd name="connsiteX1" fmla="*/ 271604 w 280657"/>
              <a:gd name="connsiteY1" fmla="*/ 5169529 h 5169529"/>
              <a:gd name="connsiteX2" fmla="*/ 0 w 280657"/>
              <a:gd name="connsiteY2" fmla="*/ 5169529 h 5169529"/>
              <a:gd name="connsiteX3" fmla="*/ 280657 w 280657"/>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981021"/>
              <a:gd name="connsiteY0" fmla="*/ 0 h 5169529"/>
              <a:gd name="connsiteX1" fmla="*/ 292706 w 981021"/>
              <a:gd name="connsiteY1" fmla="*/ 5169529 h 5169529"/>
              <a:gd name="connsiteX2" fmla="*/ 0 w 981021"/>
              <a:gd name="connsiteY2" fmla="*/ 5169529 h 5169529"/>
              <a:gd name="connsiteX3" fmla="*/ 301759 w 981021"/>
              <a:gd name="connsiteY3" fmla="*/ 0 h 5169529"/>
              <a:gd name="connsiteX0" fmla="*/ 301759 w 918930"/>
              <a:gd name="connsiteY0" fmla="*/ 0 h 5169529"/>
              <a:gd name="connsiteX1" fmla="*/ 292706 w 918930"/>
              <a:gd name="connsiteY1" fmla="*/ 5169529 h 5169529"/>
              <a:gd name="connsiteX2" fmla="*/ 0 w 918930"/>
              <a:gd name="connsiteY2" fmla="*/ 5169529 h 5169529"/>
              <a:gd name="connsiteX3" fmla="*/ 301759 w 918930"/>
              <a:gd name="connsiteY3" fmla="*/ 0 h 5169529"/>
              <a:gd name="connsiteX0" fmla="*/ 301759 w 1078980"/>
              <a:gd name="connsiteY0" fmla="*/ 0 h 5169529"/>
              <a:gd name="connsiteX1" fmla="*/ 292706 w 1078980"/>
              <a:gd name="connsiteY1" fmla="*/ 5169529 h 5169529"/>
              <a:gd name="connsiteX2" fmla="*/ 0 w 1078980"/>
              <a:gd name="connsiteY2" fmla="*/ 5169529 h 5169529"/>
              <a:gd name="connsiteX3" fmla="*/ 301759 w 1078980"/>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86927"/>
              <a:gd name="connsiteY0" fmla="*/ 0 h 5169529"/>
              <a:gd name="connsiteX1" fmla="*/ 292706 w 1086927"/>
              <a:gd name="connsiteY1" fmla="*/ 5169529 h 5169529"/>
              <a:gd name="connsiteX2" fmla="*/ 0 w 1086927"/>
              <a:gd name="connsiteY2" fmla="*/ 5169529 h 5169529"/>
              <a:gd name="connsiteX3" fmla="*/ 301759 w 1086927"/>
              <a:gd name="connsiteY3" fmla="*/ 0 h 5169529"/>
              <a:gd name="connsiteX0" fmla="*/ 301759 w 1076561"/>
              <a:gd name="connsiteY0" fmla="*/ 0 h 5169529"/>
              <a:gd name="connsiteX1" fmla="*/ 292706 w 1076561"/>
              <a:gd name="connsiteY1" fmla="*/ 5169529 h 5169529"/>
              <a:gd name="connsiteX2" fmla="*/ 0 w 1076561"/>
              <a:gd name="connsiteY2" fmla="*/ 5169529 h 5169529"/>
              <a:gd name="connsiteX3" fmla="*/ 301759 w 1076561"/>
              <a:gd name="connsiteY3" fmla="*/ 0 h 5169529"/>
              <a:gd name="connsiteX0" fmla="*/ 301759 w 1094749"/>
              <a:gd name="connsiteY0" fmla="*/ 0 h 5169529"/>
              <a:gd name="connsiteX1" fmla="*/ 292706 w 1094749"/>
              <a:gd name="connsiteY1" fmla="*/ 5169529 h 5169529"/>
              <a:gd name="connsiteX2" fmla="*/ 0 w 1094749"/>
              <a:gd name="connsiteY2" fmla="*/ 5169529 h 5169529"/>
              <a:gd name="connsiteX3" fmla="*/ 301759 w 1094749"/>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97769"/>
              <a:gd name="connsiteY0" fmla="*/ 0 h 5169529"/>
              <a:gd name="connsiteX1" fmla="*/ 292706 w 1097769"/>
              <a:gd name="connsiteY1" fmla="*/ 5169529 h 5169529"/>
              <a:gd name="connsiteX2" fmla="*/ 0 w 1097769"/>
              <a:gd name="connsiteY2" fmla="*/ 5169529 h 5169529"/>
              <a:gd name="connsiteX3" fmla="*/ 301759 w 1097769"/>
              <a:gd name="connsiteY3" fmla="*/ 0 h 5169529"/>
              <a:gd name="connsiteX0" fmla="*/ 301759 w 1081652"/>
              <a:gd name="connsiteY0" fmla="*/ 0 h 5169529"/>
              <a:gd name="connsiteX1" fmla="*/ 292706 w 1081652"/>
              <a:gd name="connsiteY1" fmla="*/ 5169529 h 5169529"/>
              <a:gd name="connsiteX2" fmla="*/ 0 w 1081652"/>
              <a:gd name="connsiteY2" fmla="*/ 5169529 h 5169529"/>
              <a:gd name="connsiteX3" fmla="*/ 301759 w 1081652"/>
              <a:gd name="connsiteY3" fmla="*/ 0 h 5169529"/>
              <a:gd name="connsiteX0" fmla="*/ 301759 w 1049879"/>
              <a:gd name="connsiteY0" fmla="*/ 0 h 5169529"/>
              <a:gd name="connsiteX1" fmla="*/ 292706 w 1049879"/>
              <a:gd name="connsiteY1" fmla="*/ 5169529 h 5169529"/>
              <a:gd name="connsiteX2" fmla="*/ 0 w 1049879"/>
              <a:gd name="connsiteY2" fmla="*/ 5169529 h 5169529"/>
              <a:gd name="connsiteX3" fmla="*/ 301759 w 1049879"/>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0828"/>
              <a:gd name="connsiteY0" fmla="*/ 0 h 5169529"/>
              <a:gd name="connsiteX1" fmla="*/ 285672 w 1030828"/>
              <a:gd name="connsiteY1" fmla="*/ 5169529 h 5169529"/>
              <a:gd name="connsiteX2" fmla="*/ 0 w 1030828"/>
              <a:gd name="connsiteY2" fmla="*/ 5169529 h 5169529"/>
              <a:gd name="connsiteX3" fmla="*/ 301759 w 1030828"/>
              <a:gd name="connsiteY3" fmla="*/ 0 h 5169529"/>
              <a:gd name="connsiteX0" fmla="*/ 301759 w 1046406"/>
              <a:gd name="connsiteY0" fmla="*/ 0 h 5169529"/>
              <a:gd name="connsiteX1" fmla="*/ 285672 w 1046406"/>
              <a:gd name="connsiteY1" fmla="*/ 5169529 h 5169529"/>
              <a:gd name="connsiteX2" fmla="*/ 0 w 1046406"/>
              <a:gd name="connsiteY2" fmla="*/ 5169529 h 5169529"/>
              <a:gd name="connsiteX3" fmla="*/ 301759 w 1046406"/>
              <a:gd name="connsiteY3" fmla="*/ 0 h 5169529"/>
              <a:gd name="connsiteX0" fmla="*/ 319549 w 1055493"/>
              <a:gd name="connsiteY0" fmla="*/ 0 h 5137507"/>
              <a:gd name="connsiteX1" fmla="*/ 285672 w 1055493"/>
              <a:gd name="connsiteY1" fmla="*/ 5137507 h 5137507"/>
              <a:gd name="connsiteX2" fmla="*/ 0 w 1055493"/>
              <a:gd name="connsiteY2" fmla="*/ 5137507 h 5137507"/>
              <a:gd name="connsiteX3" fmla="*/ 319549 w 1055493"/>
              <a:gd name="connsiteY3" fmla="*/ 0 h 5137507"/>
              <a:gd name="connsiteX0" fmla="*/ 319549 w 1055493"/>
              <a:gd name="connsiteY0" fmla="*/ 0 h 5155297"/>
              <a:gd name="connsiteX1" fmla="*/ 285672 w 1055493"/>
              <a:gd name="connsiteY1" fmla="*/ 5155297 h 5155297"/>
              <a:gd name="connsiteX2" fmla="*/ 0 w 1055493"/>
              <a:gd name="connsiteY2" fmla="*/ 5155297 h 5155297"/>
              <a:gd name="connsiteX3" fmla="*/ 319549 w 1055493"/>
              <a:gd name="connsiteY3" fmla="*/ 0 h 5155297"/>
              <a:gd name="connsiteX0" fmla="*/ 319549 w 1054135"/>
              <a:gd name="connsiteY0" fmla="*/ 0 h 5155297"/>
              <a:gd name="connsiteX1" fmla="*/ 285672 w 1054135"/>
              <a:gd name="connsiteY1" fmla="*/ 5155297 h 5155297"/>
              <a:gd name="connsiteX2" fmla="*/ 0 w 1054135"/>
              <a:gd name="connsiteY2" fmla="*/ 5155297 h 5155297"/>
              <a:gd name="connsiteX3" fmla="*/ 319549 w 1054135"/>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4686 w 1035467"/>
              <a:gd name="connsiteY0" fmla="*/ 0 h 5160160"/>
              <a:gd name="connsiteX1" fmla="*/ 285672 w 1035467"/>
              <a:gd name="connsiteY1" fmla="*/ 5160160 h 5160160"/>
              <a:gd name="connsiteX2" fmla="*/ 0 w 1035467"/>
              <a:gd name="connsiteY2" fmla="*/ 5160160 h 5160160"/>
              <a:gd name="connsiteX3" fmla="*/ 314686 w 1035467"/>
              <a:gd name="connsiteY3" fmla="*/ 0 h 5160160"/>
              <a:gd name="connsiteX0" fmla="*/ 314686 w 1042817"/>
              <a:gd name="connsiteY0" fmla="*/ 0 h 5160160"/>
              <a:gd name="connsiteX1" fmla="*/ 285672 w 1042817"/>
              <a:gd name="connsiteY1" fmla="*/ 5160160 h 5160160"/>
              <a:gd name="connsiteX2" fmla="*/ 0 w 1042817"/>
              <a:gd name="connsiteY2" fmla="*/ 5160160 h 5160160"/>
              <a:gd name="connsiteX3" fmla="*/ 314686 w 1042817"/>
              <a:gd name="connsiteY3" fmla="*/ 0 h 5160160"/>
              <a:gd name="connsiteX0" fmla="*/ 668647 w 1245586"/>
              <a:gd name="connsiteY0" fmla="*/ 0 h 5123289"/>
              <a:gd name="connsiteX1" fmla="*/ 285672 w 1245586"/>
              <a:gd name="connsiteY1" fmla="*/ 5123289 h 5123289"/>
              <a:gd name="connsiteX2" fmla="*/ 0 w 1245586"/>
              <a:gd name="connsiteY2" fmla="*/ 5123289 h 5123289"/>
              <a:gd name="connsiteX3" fmla="*/ 668647 w 1245586"/>
              <a:gd name="connsiteY3" fmla="*/ 0 h 5123289"/>
              <a:gd name="connsiteX0" fmla="*/ 668647 w 1393156"/>
              <a:gd name="connsiteY0" fmla="*/ 0 h 5138037"/>
              <a:gd name="connsiteX1" fmla="*/ 632259 w 1393156"/>
              <a:gd name="connsiteY1" fmla="*/ 5138037 h 5138037"/>
              <a:gd name="connsiteX2" fmla="*/ 0 w 1393156"/>
              <a:gd name="connsiteY2" fmla="*/ 5123289 h 5138037"/>
              <a:gd name="connsiteX3" fmla="*/ 668647 w 13931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94880"/>
              <a:gd name="connsiteY0" fmla="*/ 0 h 5138037"/>
              <a:gd name="connsiteX1" fmla="*/ 588014 w 1394880"/>
              <a:gd name="connsiteY1" fmla="*/ 5138037 h 5138037"/>
              <a:gd name="connsiteX2" fmla="*/ 0 w 1394880"/>
              <a:gd name="connsiteY2" fmla="*/ 5123289 h 5138037"/>
              <a:gd name="connsiteX3" fmla="*/ 668647 w 1394880"/>
              <a:gd name="connsiteY3" fmla="*/ 0 h 5138037"/>
              <a:gd name="connsiteX0" fmla="*/ 662823 w 1391760"/>
              <a:gd name="connsiteY0" fmla="*/ 0 h 5158422"/>
              <a:gd name="connsiteX1" fmla="*/ 588014 w 1391760"/>
              <a:gd name="connsiteY1" fmla="*/ 5158422 h 5158422"/>
              <a:gd name="connsiteX2" fmla="*/ 0 w 1391760"/>
              <a:gd name="connsiteY2" fmla="*/ 5143674 h 5158422"/>
              <a:gd name="connsiteX3" fmla="*/ 662823 w 1391760"/>
              <a:gd name="connsiteY3" fmla="*/ 0 h 5158422"/>
              <a:gd name="connsiteX0" fmla="*/ 669497 w 1398434"/>
              <a:gd name="connsiteY0" fmla="*/ 0 h 5158422"/>
              <a:gd name="connsiteX1" fmla="*/ 594688 w 1398434"/>
              <a:gd name="connsiteY1" fmla="*/ 5158422 h 5158422"/>
              <a:gd name="connsiteX2" fmla="*/ 0 w 1398434"/>
              <a:gd name="connsiteY2" fmla="*/ 5150348 h 5158422"/>
              <a:gd name="connsiteX3" fmla="*/ 669497 w 1398434"/>
              <a:gd name="connsiteY3" fmla="*/ 0 h 5158422"/>
              <a:gd name="connsiteX0" fmla="*/ 588016 w 1356073"/>
              <a:gd name="connsiteY0" fmla="*/ 0 h 5161439"/>
              <a:gd name="connsiteX1" fmla="*/ 594688 w 1356073"/>
              <a:gd name="connsiteY1" fmla="*/ 5161439 h 5161439"/>
              <a:gd name="connsiteX2" fmla="*/ 0 w 1356073"/>
              <a:gd name="connsiteY2" fmla="*/ 5153365 h 5161439"/>
              <a:gd name="connsiteX3" fmla="*/ 588016 w 1356073"/>
              <a:gd name="connsiteY3" fmla="*/ 0 h 5161439"/>
              <a:gd name="connsiteX0" fmla="*/ 588016 w 1356073"/>
              <a:gd name="connsiteY0" fmla="*/ 0 h 5161439"/>
              <a:gd name="connsiteX1" fmla="*/ 594688 w 1356073"/>
              <a:gd name="connsiteY1" fmla="*/ 5161439 h 5161439"/>
              <a:gd name="connsiteX2" fmla="*/ 0 w 1356073"/>
              <a:gd name="connsiteY2" fmla="*/ 5153365 h 5161439"/>
              <a:gd name="connsiteX3" fmla="*/ 588016 w 1356073"/>
              <a:gd name="connsiteY3" fmla="*/ 0 h 5161439"/>
              <a:gd name="connsiteX0" fmla="*/ 588016 w 1360636"/>
              <a:gd name="connsiteY0" fmla="*/ 0 h 5161439"/>
              <a:gd name="connsiteX1" fmla="*/ 594688 w 1360636"/>
              <a:gd name="connsiteY1" fmla="*/ 5161439 h 5161439"/>
              <a:gd name="connsiteX2" fmla="*/ 0 w 1360636"/>
              <a:gd name="connsiteY2" fmla="*/ 5153365 h 5161439"/>
              <a:gd name="connsiteX3" fmla="*/ 588016 w 1360636"/>
              <a:gd name="connsiteY3" fmla="*/ 0 h 5161439"/>
              <a:gd name="connsiteX0" fmla="*/ 666618 w 1401622"/>
              <a:gd name="connsiteY0" fmla="*/ 0 h 5161439"/>
              <a:gd name="connsiteX1" fmla="*/ 594688 w 1401622"/>
              <a:gd name="connsiteY1" fmla="*/ 5161439 h 5161439"/>
              <a:gd name="connsiteX2" fmla="*/ 0 w 1401622"/>
              <a:gd name="connsiteY2" fmla="*/ 5153365 h 5161439"/>
              <a:gd name="connsiteX3" fmla="*/ 666618 w 1401622"/>
              <a:gd name="connsiteY3" fmla="*/ 0 h 5161439"/>
              <a:gd name="connsiteX0" fmla="*/ 666618 w 1149867"/>
              <a:gd name="connsiteY0" fmla="*/ 547422 h 5708861"/>
              <a:gd name="connsiteX1" fmla="*/ 757819 w 1149867"/>
              <a:gd name="connsiteY1" fmla="*/ 731398 h 5708861"/>
              <a:gd name="connsiteX2" fmla="*/ 594688 w 1149867"/>
              <a:gd name="connsiteY2" fmla="*/ 5708861 h 5708861"/>
              <a:gd name="connsiteX3" fmla="*/ 0 w 1149867"/>
              <a:gd name="connsiteY3" fmla="*/ 5700787 h 5708861"/>
              <a:gd name="connsiteX4" fmla="*/ 666618 w 1149867"/>
              <a:gd name="connsiteY4" fmla="*/ 547422 h 5708861"/>
              <a:gd name="connsiteX0" fmla="*/ 666618 w 1149867"/>
              <a:gd name="connsiteY0" fmla="*/ 537491 h 5698930"/>
              <a:gd name="connsiteX1" fmla="*/ 645156 w 1149867"/>
              <a:gd name="connsiteY1" fmla="*/ 745047 h 5698930"/>
              <a:gd name="connsiteX2" fmla="*/ 594688 w 1149867"/>
              <a:gd name="connsiteY2" fmla="*/ 5698930 h 5698930"/>
              <a:gd name="connsiteX3" fmla="*/ 0 w 1149867"/>
              <a:gd name="connsiteY3" fmla="*/ 5690856 h 5698930"/>
              <a:gd name="connsiteX4" fmla="*/ 666618 w 1149867"/>
              <a:gd name="connsiteY4" fmla="*/ 537491 h 5698930"/>
              <a:gd name="connsiteX0" fmla="*/ 698058 w 1170507"/>
              <a:gd name="connsiteY0" fmla="*/ 539678 h 5695877"/>
              <a:gd name="connsiteX1" fmla="*/ 645156 w 1170507"/>
              <a:gd name="connsiteY1" fmla="*/ 741994 h 5695877"/>
              <a:gd name="connsiteX2" fmla="*/ 594688 w 1170507"/>
              <a:gd name="connsiteY2" fmla="*/ 5695877 h 5695877"/>
              <a:gd name="connsiteX3" fmla="*/ 0 w 1170507"/>
              <a:gd name="connsiteY3" fmla="*/ 5687803 h 5695877"/>
              <a:gd name="connsiteX4" fmla="*/ 698058 w 1170507"/>
              <a:gd name="connsiteY4" fmla="*/ 539678 h 5695877"/>
              <a:gd name="connsiteX0" fmla="*/ 698058 w 1170507"/>
              <a:gd name="connsiteY0" fmla="*/ 627656 h 5783855"/>
              <a:gd name="connsiteX1" fmla="*/ 653017 w 1170507"/>
              <a:gd name="connsiteY1" fmla="*/ 638708 h 5783855"/>
              <a:gd name="connsiteX2" fmla="*/ 594688 w 1170507"/>
              <a:gd name="connsiteY2" fmla="*/ 5783855 h 5783855"/>
              <a:gd name="connsiteX3" fmla="*/ 0 w 1170507"/>
              <a:gd name="connsiteY3" fmla="*/ 5775781 h 5783855"/>
              <a:gd name="connsiteX4" fmla="*/ 698058 w 1170507"/>
              <a:gd name="connsiteY4" fmla="*/ 627656 h 5783855"/>
              <a:gd name="connsiteX0" fmla="*/ 698058 w 1170507"/>
              <a:gd name="connsiteY0" fmla="*/ 634273 h 5790472"/>
              <a:gd name="connsiteX1" fmla="*/ 653017 w 1170507"/>
              <a:gd name="connsiteY1" fmla="*/ 632225 h 5790472"/>
              <a:gd name="connsiteX2" fmla="*/ 594688 w 1170507"/>
              <a:gd name="connsiteY2" fmla="*/ 5790472 h 5790472"/>
              <a:gd name="connsiteX3" fmla="*/ 0 w 1170507"/>
              <a:gd name="connsiteY3" fmla="*/ 5782398 h 5790472"/>
              <a:gd name="connsiteX4" fmla="*/ 698058 w 1170507"/>
              <a:gd name="connsiteY4" fmla="*/ 634273 h 5790472"/>
              <a:gd name="connsiteX0" fmla="*/ 698058 w 1170507"/>
              <a:gd name="connsiteY0" fmla="*/ 634273 h 5790472"/>
              <a:gd name="connsiteX1" fmla="*/ 653017 w 1170507"/>
              <a:gd name="connsiteY1" fmla="*/ 632225 h 5790472"/>
              <a:gd name="connsiteX2" fmla="*/ 594688 w 1170507"/>
              <a:gd name="connsiteY2" fmla="*/ 5790472 h 5790472"/>
              <a:gd name="connsiteX3" fmla="*/ 0 w 1170507"/>
              <a:gd name="connsiteY3" fmla="*/ 5782398 h 5790472"/>
              <a:gd name="connsiteX4" fmla="*/ 698058 w 1170507"/>
              <a:gd name="connsiteY4" fmla="*/ 634273 h 5790472"/>
              <a:gd name="connsiteX0" fmla="*/ 698058 w 1170507"/>
              <a:gd name="connsiteY0" fmla="*/ 367662 h 5523861"/>
              <a:gd name="connsiteX1" fmla="*/ 653017 w 1170507"/>
              <a:gd name="connsiteY1" fmla="*/ 365614 h 5523861"/>
              <a:gd name="connsiteX2" fmla="*/ 594688 w 1170507"/>
              <a:gd name="connsiteY2" fmla="*/ 5523861 h 5523861"/>
              <a:gd name="connsiteX3" fmla="*/ 0 w 1170507"/>
              <a:gd name="connsiteY3" fmla="*/ 5515787 h 5523861"/>
              <a:gd name="connsiteX4" fmla="*/ 698058 w 1170507"/>
              <a:gd name="connsiteY4" fmla="*/ 367662 h 5523861"/>
              <a:gd name="connsiteX0" fmla="*/ 698058 w 1170507"/>
              <a:gd name="connsiteY0" fmla="*/ 2048 h 5158247"/>
              <a:gd name="connsiteX1" fmla="*/ 653017 w 1170507"/>
              <a:gd name="connsiteY1" fmla="*/ 0 h 5158247"/>
              <a:gd name="connsiteX2" fmla="*/ 594688 w 1170507"/>
              <a:gd name="connsiteY2" fmla="*/ 5158247 h 5158247"/>
              <a:gd name="connsiteX3" fmla="*/ 0 w 1170507"/>
              <a:gd name="connsiteY3" fmla="*/ 5150173 h 5158247"/>
              <a:gd name="connsiteX4" fmla="*/ 698058 w 1170507"/>
              <a:gd name="connsiteY4" fmla="*/ 2048 h 5158247"/>
              <a:gd name="connsiteX0" fmla="*/ 698058 w 1239095"/>
              <a:gd name="connsiteY0" fmla="*/ 2048 h 5158247"/>
              <a:gd name="connsiteX1" fmla="*/ 653017 w 1239095"/>
              <a:gd name="connsiteY1" fmla="*/ 0 h 5158247"/>
              <a:gd name="connsiteX2" fmla="*/ 594688 w 1239095"/>
              <a:gd name="connsiteY2" fmla="*/ 5158247 h 5158247"/>
              <a:gd name="connsiteX3" fmla="*/ 0 w 1239095"/>
              <a:gd name="connsiteY3" fmla="*/ 5150173 h 5158247"/>
              <a:gd name="connsiteX4" fmla="*/ 698058 w 1239095"/>
              <a:gd name="connsiteY4" fmla="*/ 2048 h 5158247"/>
              <a:gd name="connsiteX0" fmla="*/ 703298 w 1242619"/>
              <a:gd name="connsiteY0" fmla="*/ 2048 h 5158247"/>
              <a:gd name="connsiteX1" fmla="*/ 658257 w 1242619"/>
              <a:gd name="connsiteY1" fmla="*/ 0 h 5158247"/>
              <a:gd name="connsiteX2" fmla="*/ 599928 w 1242619"/>
              <a:gd name="connsiteY2" fmla="*/ 5158247 h 5158247"/>
              <a:gd name="connsiteX3" fmla="*/ 0 w 1242619"/>
              <a:gd name="connsiteY3" fmla="*/ 5147552 h 5158247"/>
              <a:gd name="connsiteX4" fmla="*/ 703298 w 1242619"/>
              <a:gd name="connsiteY4" fmla="*/ 2048 h 5158247"/>
              <a:gd name="connsiteX0" fmla="*/ 708538 w 1246150"/>
              <a:gd name="connsiteY0" fmla="*/ 2048 h 5158247"/>
              <a:gd name="connsiteX1" fmla="*/ 663497 w 1246150"/>
              <a:gd name="connsiteY1" fmla="*/ 0 h 5158247"/>
              <a:gd name="connsiteX2" fmla="*/ 605168 w 1246150"/>
              <a:gd name="connsiteY2" fmla="*/ 5158247 h 5158247"/>
              <a:gd name="connsiteX3" fmla="*/ 0 w 1246150"/>
              <a:gd name="connsiteY3" fmla="*/ 5147552 h 5158247"/>
              <a:gd name="connsiteX4" fmla="*/ 708538 w 1246150"/>
              <a:gd name="connsiteY4" fmla="*/ 2048 h 5158247"/>
              <a:gd name="connsiteX0" fmla="*/ 708538 w 1246150"/>
              <a:gd name="connsiteY0" fmla="*/ 2048 h 5158247"/>
              <a:gd name="connsiteX1" fmla="*/ 663497 w 1246150"/>
              <a:gd name="connsiteY1" fmla="*/ 0 h 5158247"/>
              <a:gd name="connsiteX2" fmla="*/ 605168 w 1246150"/>
              <a:gd name="connsiteY2" fmla="*/ 5158247 h 5158247"/>
              <a:gd name="connsiteX3" fmla="*/ 0 w 1246150"/>
              <a:gd name="connsiteY3" fmla="*/ 5147552 h 5158247"/>
              <a:gd name="connsiteX4" fmla="*/ 708538 w 1246150"/>
              <a:gd name="connsiteY4" fmla="*/ 2048 h 5158247"/>
              <a:gd name="connsiteX0" fmla="*/ 708538 w 1246150"/>
              <a:gd name="connsiteY0" fmla="*/ 2048 h 5153007"/>
              <a:gd name="connsiteX1" fmla="*/ 663497 w 1246150"/>
              <a:gd name="connsiteY1" fmla="*/ 0 h 5153007"/>
              <a:gd name="connsiteX2" fmla="*/ 605168 w 1246150"/>
              <a:gd name="connsiteY2" fmla="*/ 5153007 h 5153007"/>
              <a:gd name="connsiteX3" fmla="*/ 0 w 1246150"/>
              <a:gd name="connsiteY3" fmla="*/ 5147552 h 5153007"/>
              <a:gd name="connsiteX4" fmla="*/ 708538 w 1246150"/>
              <a:gd name="connsiteY4" fmla="*/ 2048 h 5153007"/>
              <a:gd name="connsiteX0" fmla="*/ 708538 w 1257416"/>
              <a:gd name="connsiteY0" fmla="*/ 2048 h 5153007"/>
              <a:gd name="connsiteX1" fmla="*/ 663497 w 1257416"/>
              <a:gd name="connsiteY1" fmla="*/ 0 h 5153007"/>
              <a:gd name="connsiteX2" fmla="*/ 605168 w 1257416"/>
              <a:gd name="connsiteY2" fmla="*/ 5153007 h 5153007"/>
              <a:gd name="connsiteX3" fmla="*/ 0 w 1257416"/>
              <a:gd name="connsiteY3" fmla="*/ 5147552 h 5153007"/>
              <a:gd name="connsiteX4" fmla="*/ 708538 w 1257416"/>
              <a:gd name="connsiteY4" fmla="*/ 2048 h 5153007"/>
              <a:gd name="connsiteX0" fmla="*/ 708538 w 1257416"/>
              <a:gd name="connsiteY0" fmla="*/ 2048 h 5153007"/>
              <a:gd name="connsiteX1" fmla="*/ 663497 w 1257416"/>
              <a:gd name="connsiteY1" fmla="*/ 0 h 5153007"/>
              <a:gd name="connsiteX2" fmla="*/ 605168 w 1257416"/>
              <a:gd name="connsiteY2" fmla="*/ 5153007 h 5153007"/>
              <a:gd name="connsiteX3" fmla="*/ 0 w 1257416"/>
              <a:gd name="connsiteY3" fmla="*/ 5147552 h 5153007"/>
              <a:gd name="connsiteX4" fmla="*/ 708538 w 1257416"/>
              <a:gd name="connsiteY4" fmla="*/ 2048 h 5153007"/>
              <a:gd name="connsiteX0" fmla="*/ 708538 w 1375551"/>
              <a:gd name="connsiteY0" fmla="*/ 2048 h 5153007"/>
              <a:gd name="connsiteX1" fmla="*/ 663497 w 1375551"/>
              <a:gd name="connsiteY1" fmla="*/ 0 h 5153007"/>
              <a:gd name="connsiteX2" fmla="*/ 605168 w 1375551"/>
              <a:gd name="connsiteY2" fmla="*/ 5153007 h 5153007"/>
              <a:gd name="connsiteX3" fmla="*/ 0 w 1375551"/>
              <a:gd name="connsiteY3" fmla="*/ 5147552 h 5153007"/>
              <a:gd name="connsiteX4" fmla="*/ 708538 w 1375551"/>
              <a:gd name="connsiteY4" fmla="*/ 2048 h 5153007"/>
              <a:gd name="connsiteX0" fmla="*/ 848388 w 1375551"/>
              <a:gd name="connsiteY0" fmla="*/ 2048 h 5153007"/>
              <a:gd name="connsiteX1" fmla="*/ 663497 w 1375551"/>
              <a:gd name="connsiteY1" fmla="*/ 0 h 5153007"/>
              <a:gd name="connsiteX2" fmla="*/ 605168 w 1375551"/>
              <a:gd name="connsiteY2" fmla="*/ 5153007 h 5153007"/>
              <a:gd name="connsiteX3" fmla="*/ 0 w 1375551"/>
              <a:gd name="connsiteY3" fmla="*/ 5147552 h 5153007"/>
              <a:gd name="connsiteX4" fmla="*/ 848388 w 1375551"/>
              <a:gd name="connsiteY4" fmla="*/ 2048 h 5153007"/>
              <a:gd name="connsiteX0" fmla="*/ 848388 w 1353486"/>
              <a:gd name="connsiteY0" fmla="*/ 2048 h 5153007"/>
              <a:gd name="connsiteX1" fmla="*/ 598951 w 1353486"/>
              <a:gd name="connsiteY1" fmla="*/ 0 h 5153007"/>
              <a:gd name="connsiteX2" fmla="*/ 605168 w 1353486"/>
              <a:gd name="connsiteY2" fmla="*/ 5153007 h 5153007"/>
              <a:gd name="connsiteX3" fmla="*/ 0 w 1353486"/>
              <a:gd name="connsiteY3" fmla="*/ 5147552 h 5153007"/>
              <a:gd name="connsiteX4" fmla="*/ 848388 w 1353486"/>
              <a:gd name="connsiteY4" fmla="*/ 2048 h 5153007"/>
              <a:gd name="connsiteX0" fmla="*/ 848388 w 1577804"/>
              <a:gd name="connsiteY0" fmla="*/ 0 h 5150959"/>
              <a:gd name="connsiteX1" fmla="*/ 1136833 w 1577804"/>
              <a:gd name="connsiteY1" fmla="*/ 51740 h 5150959"/>
              <a:gd name="connsiteX2" fmla="*/ 605168 w 1577804"/>
              <a:gd name="connsiteY2" fmla="*/ 5150959 h 5150959"/>
              <a:gd name="connsiteX3" fmla="*/ 0 w 1577804"/>
              <a:gd name="connsiteY3" fmla="*/ 5145504 h 5150959"/>
              <a:gd name="connsiteX4" fmla="*/ 848388 w 1577804"/>
              <a:gd name="connsiteY4" fmla="*/ 0 h 5150959"/>
              <a:gd name="connsiteX0" fmla="*/ 681644 w 1577804"/>
              <a:gd name="connsiteY0" fmla="*/ 0 h 5145580"/>
              <a:gd name="connsiteX1" fmla="*/ 1136833 w 1577804"/>
              <a:gd name="connsiteY1" fmla="*/ 46361 h 5145580"/>
              <a:gd name="connsiteX2" fmla="*/ 605168 w 1577804"/>
              <a:gd name="connsiteY2" fmla="*/ 5145580 h 5145580"/>
              <a:gd name="connsiteX3" fmla="*/ 0 w 1577804"/>
              <a:gd name="connsiteY3" fmla="*/ 5140125 h 5145580"/>
              <a:gd name="connsiteX4" fmla="*/ 681644 w 1577804"/>
              <a:gd name="connsiteY4" fmla="*/ 0 h 5145580"/>
              <a:gd name="connsiteX0" fmla="*/ 681644 w 1577804"/>
              <a:gd name="connsiteY0" fmla="*/ 0 h 5145580"/>
              <a:gd name="connsiteX1" fmla="*/ 1136833 w 1577804"/>
              <a:gd name="connsiteY1" fmla="*/ 46361 h 5145580"/>
              <a:gd name="connsiteX2" fmla="*/ 605168 w 1577804"/>
              <a:gd name="connsiteY2" fmla="*/ 5145580 h 5145580"/>
              <a:gd name="connsiteX3" fmla="*/ 0 w 1577804"/>
              <a:gd name="connsiteY3" fmla="*/ 5140125 h 5145580"/>
              <a:gd name="connsiteX4" fmla="*/ 681644 w 1577804"/>
              <a:gd name="connsiteY4" fmla="*/ 0 h 5145580"/>
              <a:gd name="connsiteX0" fmla="*/ 675205 w 1571365"/>
              <a:gd name="connsiteY0" fmla="*/ 0 h 5145580"/>
              <a:gd name="connsiteX1" fmla="*/ 1130394 w 1571365"/>
              <a:gd name="connsiteY1" fmla="*/ 46361 h 5145580"/>
              <a:gd name="connsiteX2" fmla="*/ 598729 w 1571365"/>
              <a:gd name="connsiteY2" fmla="*/ 5145580 h 5145580"/>
              <a:gd name="connsiteX3" fmla="*/ 0 w 1571365"/>
              <a:gd name="connsiteY3" fmla="*/ 5140125 h 5145580"/>
              <a:gd name="connsiteX4" fmla="*/ 675205 w 1571365"/>
              <a:gd name="connsiteY4" fmla="*/ 0 h 5145580"/>
              <a:gd name="connsiteX0" fmla="*/ 681645 w 1577805"/>
              <a:gd name="connsiteY0" fmla="*/ 0 h 5145580"/>
              <a:gd name="connsiteX1" fmla="*/ 1136834 w 1577805"/>
              <a:gd name="connsiteY1" fmla="*/ 46361 h 5145580"/>
              <a:gd name="connsiteX2" fmla="*/ 605169 w 1577805"/>
              <a:gd name="connsiteY2" fmla="*/ 5145580 h 5145580"/>
              <a:gd name="connsiteX3" fmla="*/ 0 w 1577805"/>
              <a:gd name="connsiteY3" fmla="*/ 5140125 h 5145580"/>
              <a:gd name="connsiteX4" fmla="*/ 681645 w 1577805"/>
              <a:gd name="connsiteY4" fmla="*/ 0 h 5145580"/>
              <a:gd name="connsiteX0" fmla="*/ 681645 w 1399933"/>
              <a:gd name="connsiteY0" fmla="*/ 0 h 5145580"/>
              <a:gd name="connsiteX1" fmla="*/ 731150 w 1399933"/>
              <a:gd name="connsiteY1" fmla="*/ 1285 h 5145580"/>
              <a:gd name="connsiteX2" fmla="*/ 605169 w 1399933"/>
              <a:gd name="connsiteY2" fmla="*/ 5145580 h 5145580"/>
              <a:gd name="connsiteX3" fmla="*/ 0 w 1399933"/>
              <a:gd name="connsiteY3" fmla="*/ 5140125 h 5145580"/>
              <a:gd name="connsiteX4" fmla="*/ 681645 w 1399933"/>
              <a:gd name="connsiteY4" fmla="*/ 0 h 5145580"/>
              <a:gd name="connsiteX0" fmla="*/ 681645 w 1399933"/>
              <a:gd name="connsiteY0" fmla="*/ 0 h 5145580"/>
              <a:gd name="connsiteX1" fmla="*/ 731150 w 1399933"/>
              <a:gd name="connsiteY1" fmla="*/ 1285 h 5145580"/>
              <a:gd name="connsiteX2" fmla="*/ 605169 w 1399933"/>
              <a:gd name="connsiteY2" fmla="*/ 5145580 h 5145580"/>
              <a:gd name="connsiteX3" fmla="*/ 0 w 1399933"/>
              <a:gd name="connsiteY3" fmla="*/ 5140125 h 5145580"/>
              <a:gd name="connsiteX4" fmla="*/ 681645 w 1399933"/>
              <a:gd name="connsiteY4" fmla="*/ 0 h 5145580"/>
              <a:gd name="connsiteX0" fmla="*/ 681645 w 1386537"/>
              <a:gd name="connsiteY0" fmla="*/ 0 h 5145580"/>
              <a:gd name="connsiteX1" fmla="*/ 731150 w 1386537"/>
              <a:gd name="connsiteY1" fmla="*/ 1285 h 5145580"/>
              <a:gd name="connsiteX2" fmla="*/ 605169 w 1386537"/>
              <a:gd name="connsiteY2" fmla="*/ 5145580 h 5145580"/>
              <a:gd name="connsiteX3" fmla="*/ 0 w 1386537"/>
              <a:gd name="connsiteY3" fmla="*/ 5140125 h 5145580"/>
              <a:gd name="connsiteX4" fmla="*/ 681645 w 1386537"/>
              <a:gd name="connsiteY4" fmla="*/ 0 h 5145580"/>
              <a:gd name="connsiteX0" fmla="*/ 681645 w 1378704"/>
              <a:gd name="connsiteY0" fmla="*/ 9644 h 5155224"/>
              <a:gd name="connsiteX1" fmla="*/ 709292 w 1378704"/>
              <a:gd name="connsiteY1" fmla="*/ 0 h 5155224"/>
              <a:gd name="connsiteX2" fmla="*/ 605169 w 1378704"/>
              <a:gd name="connsiteY2" fmla="*/ 5155224 h 5155224"/>
              <a:gd name="connsiteX3" fmla="*/ 0 w 1378704"/>
              <a:gd name="connsiteY3" fmla="*/ 5149769 h 5155224"/>
              <a:gd name="connsiteX4" fmla="*/ 681645 w 1378704"/>
              <a:gd name="connsiteY4" fmla="*/ 9644 h 5155224"/>
              <a:gd name="connsiteX0" fmla="*/ 681645 w 1378704"/>
              <a:gd name="connsiteY0" fmla="*/ 2358 h 5147938"/>
              <a:gd name="connsiteX1" fmla="*/ 709292 w 1378704"/>
              <a:gd name="connsiteY1" fmla="*/ 0 h 5147938"/>
              <a:gd name="connsiteX2" fmla="*/ 605169 w 1378704"/>
              <a:gd name="connsiteY2" fmla="*/ 5147938 h 5147938"/>
              <a:gd name="connsiteX3" fmla="*/ 0 w 1378704"/>
              <a:gd name="connsiteY3" fmla="*/ 5142483 h 5147938"/>
              <a:gd name="connsiteX4" fmla="*/ 681645 w 1378704"/>
              <a:gd name="connsiteY4" fmla="*/ 2358 h 5147938"/>
              <a:gd name="connsiteX0" fmla="*/ 681645 w 1394746"/>
              <a:gd name="connsiteY0" fmla="*/ 2358 h 5147938"/>
              <a:gd name="connsiteX1" fmla="*/ 709292 w 1394746"/>
              <a:gd name="connsiteY1" fmla="*/ 0 h 5147938"/>
              <a:gd name="connsiteX2" fmla="*/ 605169 w 1394746"/>
              <a:gd name="connsiteY2" fmla="*/ 5147938 h 5147938"/>
              <a:gd name="connsiteX3" fmla="*/ 0 w 1394746"/>
              <a:gd name="connsiteY3" fmla="*/ 5142483 h 5147938"/>
              <a:gd name="connsiteX4" fmla="*/ 681645 w 1394746"/>
              <a:gd name="connsiteY4" fmla="*/ 2358 h 5147938"/>
              <a:gd name="connsiteX0" fmla="*/ 678002 w 1394746"/>
              <a:gd name="connsiteY0" fmla="*/ 2358 h 5147938"/>
              <a:gd name="connsiteX1" fmla="*/ 709292 w 1394746"/>
              <a:gd name="connsiteY1" fmla="*/ 0 h 5147938"/>
              <a:gd name="connsiteX2" fmla="*/ 605169 w 1394746"/>
              <a:gd name="connsiteY2" fmla="*/ 5147938 h 5147938"/>
              <a:gd name="connsiteX3" fmla="*/ 0 w 1394746"/>
              <a:gd name="connsiteY3" fmla="*/ 5142483 h 5147938"/>
              <a:gd name="connsiteX4" fmla="*/ 678002 w 1394746"/>
              <a:gd name="connsiteY4" fmla="*/ 2358 h 5147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746" h="5147938">
                <a:moveTo>
                  <a:pt x="678002" y="2358"/>
                </a:moveTo>
                <a:cubicBezTo>
                  <a:pt x="660202" y="4684"/>
                  <a:pt x="729140" y="4379"/>
                  <a:pt x="709292" y="0"/>
                </a:cubicBezTo>
                <a:cubicBezTo>
                  <a:pt x="1164073" y="792664"/>
                  <a:pt x="2044121" y="3295264"/>
                  <a:pt x="605169" y="5147938"/>
                </a:cubicBezTo>
                <a:lnTo>
                  <a:pt x="0" y="5142483"/>
                </a:lnTo>
                <a:cubicBezTo>
                  <a:pt x="1286717" y="3715598"/>
                  <a:pt x="1489690" y="1855467"/>
                  <a:pt x="678002" y="2358"/>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자유형: 도형 1">
            <a:extLst>
              <a:ext uri="{FF2B5EF4-FFF2-40B4-BE49-F238E27FC236}">
                <a16:creationId xmlns:a16="http://schemas.microsoft.com/office/drawing/2014/main" id="{211C3F06-D6FC-4C75-A071-26658C2B36EB}"/>
              </a:ext>
            </a:extLst>
          </p:cNvPr>
          <p:cNvSpPr/>
          <p:nvPr userDrawn="1"/>
        </p:nvSpPr>
        <p:spPr>
          <a:xfrm>
            <a:off x="2602516" y="-3535"/>
            <a:ext cx="1145801" cy="5154958"/>
          </a:xfrm>
          <a:custGeom>
            <a:avLst/>
            <a:gdLst>
              <a:gd name="connsiteX0" fmla="*/ 280657 w 280657"/>
              <a:gd name="connsiteY0" fmla="*/ 0 h 5169529"/>
              <a:gd name="connsiteX1" fmla="*/ 271604 w 280657"/>
              <a:gd name="connsiteY1" fmla="*/ 5169529 h 5169529"/>
              <a:gd name="connsiteX2" fmla="*/ 0 w 280657"/>
              <a:gd name="connsiteY2" fmla="*/ 5169529 h 5169529"/>
              <a:gd name="connsiteX3" fmla="*/ 280657 w 280657"/>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981021"/>
              <a:gd name="connsiteY0" fmla="*/ 0 h 5169529"/>
              <a:gd name="connsiteX1" fmla="*/ 292706 w 981021"/>
              <a:gd name="connsiteY1" fmla="*/ 5169529 h 5169529"/>
              <a:gd name="connsiteX2" fmla="*/ 0 w 981021"/>
              <a:gd name="connsiteY2" fmla="*/ 5169529 h 5169529"/>
              <a:gd name="connsiteX3" fmla="*/ 301759 w 981021"/>
              <a:gd name="connsiteY3" fmla="*/ 0 h 5169529"/>
              <a:gd name="connsiteX0" fmla="*/ 301759 w 918930"/>
              <a:gd name="connsiteY0" fmla="*/ 0 h 5169529"/>
              <a:gd name="connsiteX1" fmla="*/ 292706 w 918930"/>
              <a:gd name="connsiteY1" fmla="*/ 5169529 h 5169529"/>
              <a:gd name="connsiteX2" fmla="*/ 0 w 918930"/>
              <a:gd name="connsiteY2" fmla="*/ 5169529 h 5169529"/>
              <a:gd name="connsiteX3" fmla="*/ 301759 w 918930"/>
              <a:gd name="connsiteY3" fmla="*/ 0 h 5169529"/>
              <a:gd name="connsiteX0" fmla="*/ 301759 w 1078980"/>
              <a:gd name="connsiteY0" fmla="*/ 0 h 5169529"/>
              <a:gd name="connsiteX1" fmla="*/ 292706 w 1078980"/>
              <a:gd name="connsiteY1" fmla="*/ 5169529 h 5169529"/>
              <a:gd name="connsiteX2" fmla="*/ 0 w 1078980"/>
              <a:gd name="connsiteY2" fmla="*/ 5169529 h 5169529"/>
              <a:gd name="connsiteX3" fmla="*/ 301759 w 1078980"/>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86927"/>
              <a:gd name="connsiteY0" fmla="*/ 0 h 5169529"/>
              <a:gd name="connsiteX1" fmla="*/ 292706 w 1086927"/>
              <a:gd name="connsiteY1" fmla="*/ 5169529 h 5169529"/>
              <a:gd name="connsiteX2" fmla="*/ 0 w 1086927"/>
              <a:gd name="connsiteY2" fmla="*/ 5169529 h 5169529"/>
              <a:gd name="connsiteX3" fmla="*/ 301759 w 1086927"/>
              <a:gd name="connsiteY3" fmla="*/ 0 h 5169529"/>
              <a:gd name="connsiteX0" fmla="*/ 301759 w 1076561"/>
              <a:gd name="connsiteY0" fmla="*/ 0 h 5169529"/>
              <a:gd name="connsiteX1" fmla="*/ 292706 w 1076561"/>
              <a:gd name="connsiteY1" fmla="*/ 5169529 h 5169529"/>
              <a:gd name="connsiteX2" fmla="*/ 0 w 1076561"/>
              <a:gd name="connsiteY2" fmla="*/ 5169529 h 5169529"/>
              <a:gd name="connsiteX3" fmla="*/ 301759 w 1076561"/>
              <a:gd name="connsiteY3" fmla="*/ 0 h 5169529"/>
              <a:gd name="connsiteX0" fmla="*/ 301759 w 1094749"/>
              <a:gd name="connsiteY0" fmla="*/ 0 h 5169529"/>
              <a:gd name="connsiteX1" fmla="*/ 292706 w 1094749"/>
              <a:gd name="connsiteY1" fmla="*/ 5169529 h 5169529"/>
              <a:gd name="connsiteX2" fmla="*/ 0 w 1094749"/>
              <a:gd name="connsiteY2" fmla="*/ 5169529 h 5169529"/>
              <a:gd name="connsiteX3" fmla="*/ 301759 w 1094749"/>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97769"/>
              <a:gd name="connsiteY0" fmla="*/ 0 h 5169529"/>
              <a:gd name="connsiteX1" fmla="*/ 292706 w 1097769"/>
              <a:gd name="connsiteY1" fmla="*/ 5169529 h 5169529"/>
              <a:gd name="connsiteX2" fmla="*/ 0 w 1097769"/>
              <a:gd name="connsiteY2" fmla="*/ 5169529 h 5169529"/>
              <a:gd name="connsiteX3" fmla="*/ 301759 w 1097769"/>
              <a:gd name="connsiteY3" fmla="*/ 0 h 5169529"/>
              <a:gd name="connsiteX0" fmla="*/ 301759 w 1081652"/>
              <a:gd name="connsiteY0" fmla="*/ 0 h 5169529"/>
              <a:gd name="connsiteX1" fmla="*/ 292706 w 1081652"/>
              <a:gd name="connsiteY1" fmla="*/ 5169529 h 5169529"/>
              <a:gd name="connsiteX2" fmla="*/ 0 w 1081652"/>
              <a:gd name="connsiteY2" fmla="*/ 5169529 h 5169529"/>
              <a:gd name="connsiteX3" fmla="*/ 301759 w 1081652"/>
              <a:gd name="connsiteY3" fmla="*/ 0 h 5169529"/>
              <a:gd name="connsiteX0" fmla="*/ 301759 w 1049879"/>
              <a:gd name="connsiteY0" fmla="*/ 0 h 5169529"/>
              <a:gd name="connsiteX1" fmla="*/ 292706 w 1049879"/>
              <a:gd name="connsiteY1" fmla="*/ 5169529 h 5169529"/>
              <a:gd name="connsiteX2" fmla="*/ 0 w 1049879"/>
              <a:gd name="connsiteY2" fmla="*/ 5169529 h 5169529"/>
              <a:gd name="connsiteX3" fmla="*/ 301759 w 1049879"/>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0828"/>
              <a:gd name="connsiteY0" fmla="*/ 0 h 5169529"/>
              <a:gd name="connsiteX1" fmla="*/ 285672 w 1030828"/>
              <a:gd name="connsiteY1" fmla="*/ 5169529 h 5169529"/>
              <a:gd name="connsiteX2" fmla="*/ 0 w 1030828"/>
              <a:gd name="connsiteY2" fmla="*/ 5169529 h 5169529"/>
              <a:gd name="connsiteX3" fmla="*/ 301759 w 1030828"/>
              <a:gd name="connsiteY3" fmla="*/ 0 h 5169529"/>
              <a:gd name="connsiteX0" fmla="*/ 301759 w 1046406"/>
              <a:gd name="connsiteY0" fmla="*/ 0 h 5169529"/>
              <a:gd name="connsiteX1" fmla="*/ 285672 w 1046406"/>
              <a:gd name="connsiteY1" fmla="*/ 5169529 h 5169529"/>
              <a:gd name="connsiteX2" fmla="*/ 0 w 1046406"/>
              <a:gd name="connsiteY2" fmla="*/ 5169529 h 5169529"/>
              <a:gd name="connsiteX3" fmla="*/ 301759 w 1046406"/>
              <a:gd name="connsiteY3" fmla="*/ 0 h 5169529"/>
              <a:gd name="connsiteX0" fmla="*/ 319549 w 1055493"/>
              <a:gd name="connsiteY0" fmla="*/ 0 h 5137507"/>
              <a:gd name="connsiteX1" fmla="*/ 285672 w 1055493"/>
              <a:gd name="connsiteY1" fmla="*/ 5137507 h 5137507"/>
              <a:gd name="connsiteX2" fmla="*/ 0 w 1055493"/>
              <a:gd name="connsiteY2" fmla="*/ 5137507 h 5137507"/>
              <a:gd name="connsiteX3" fmla="*/ 319549 w 1055493"/>
              <a:gd name="connsiteY3" fmla="*/ 0 h 5137507"/>
              <a:gd name="connsiteX0" fmla="*/ 319549 w 1055493"/>
              <a:gd name="connsiteY0" fmla="*/ 0 h 5155297"/>
              <a:gd name="connsiteX1" fmla="*/ 285672 w 1055493"/>
              <a:gd name="connsiteY1" fmla="*/ 5155297 h 5155297"/>
              <a:gd name="connsiteX2" fmla="*/ 0 w 1055493"/>
              <a:gd name="connsiteY2" fmla="*/ 5155297 h 5155297"/>
              <a:gd name="connsiteX3" fmla="*/ 319549 w 1055493"/>
              <a:gd name="connsiteY3" fmla="*/ 0 h 5155297"/>
              <a:gd name="connsiteX0" fmla="*/ 319549 w 1054135"/>
              <a:gd name="connsiteY0" fmla="*/ 0 h 5155297"/>
              <a:gd name="connsiteX1" fmla="*/ 285672 w 1054135"/>
              <a:gd name="connsiteY1" fmla="*/ 5155297 h 5155297"/>
              <a:gd name="connsiteX2" fmla="*/ 0 w 1054135"/>
              <a:gd name="connsiteY2" fmla="*/ 5155297 h 5155297"/>
              <a:gd name="connsiteX3" fmla="*/ 319549 w 1054135"/>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4686 w 1035467"/>
              <a:gd name="connsiteY0" fmla="*/ 0 h 5160160"/>
              <a:gd name="connsiteX1" fmla="*/ 285672 w 1035467"/>
              <a:gd name="connsiteY1" fmla="*/ 5160160 h 5160160"/>
              <a:gd name="connsiteX2" fmla="*/ 0 w 1035467"/>
              <a:gd name="connsiteY2" fmla="*/ 5160160 h 5160160"/>
              <a:gd name="connsiteX3" fmla="*/ 314686 w 1035467"/>
              <a:gd name="connsiteY3" fmla="*/ 0 h 5160160"/>
              <a:gd name="connsiteX0" fmla="*/ 314686 w 1042817"/>
              <a:gd name="connsiteY0" fmla="*/ 0 h 5160160"/>
              <a:gd name="connsiteX1" fmla="*/ 285672 w 1042817"/>
              <a:gd name="connsiteY1" fmla="*/ 5160160 h 5160160"/>
              <a:gd name="connsiteX2" fmla="*/ 0 w 1042817"/>
              <a:gd name="connsiteY2" fmla="*/ 5160160 h 5160160"/>
              <a:gd name="connsiteX3" fmla="*/ 314686 w 1042817"/>
              <a:gd name="connsiteY3" fmla="*/ 0 h 5160160"/>
              <a:gd name="connsiteX0" fmla="*/ 291826 w 1031317"/>
              <a:gd name="connsiteY0" fmla="*/ 0 h 5153629"/>
              <a:gd name="connsiteX1" fmla="*/ 285672 w 1031317"/>
              <a:gd name="connsiteY1" fmla="*/ 5153629 h 5153629"/>
              <a:gd name="connsiteX2" fmla="*/ 0 w 1031317"/>
              <a:gd name="connsiteY2" fmla="*/ 5153629 h 5153629"/>
              <a:gd name="connsiteX3" fmla="*/ 291826 w 1031317"/>
              <a:gd name="connsiteY3" fmla="*/ 0 h 5153629"/>
              <a:gd name="connsiteX0" fmla="*/ 291826 w 1067180"/>
              <a:gd name="connsiteY0" fmla="*/ 0 h 5153629"/>
              <a:gd name="connsiteX1" fmla="*/ 285672 w 1067180"/>
              <a:gd name="connsiteY1" fmla="*/ 5153629 h 5153629"/>
              <a:gd name="connsiteX2" fmla="*/ 0 w 1067180"/>
              <a:gd name="connsiteY2" fmla="*/ 5153629 h 5153629"/>
              <a:gd name="connsiteX3" fmla="*/ 291826 w 1067180"/>
              <a:gd name="connsiteY3" fmla="*/ 0 h 5153629"/>
              <a:gd name="connsiteX0" fmla="*/ 291826 w 1067180"/>
              <a:gd name="connsiteY0" fmla="*/ 0 h 5153629"/>
              <a:gd name="connsiteX1" fmla="*/ 285672 w 1067180"/>
              <a:gd name="connsiteY1" fmla="*/ 5153629 h 5153629"/>
              <a:gd name="connsiteX2" fmla="*/ 0 w 1067180"/>
              <a:gd name="connsiteY2" fmla="*/ 5153629 h 5153629"/>
              <a:gd name="connsiteX3" fmla="*/ 291826 w 1067180"/>
              <a:gd name="connsiteY3" fmla="*/ 0 h 5153629"/>
              <a:gd name="connsiteX0" fmla="*/ 288560 w 1065497"/>
              <a:gd name="connsiteY0" fmla="*/ 0 h 5147098"/>
              <a:gd name="connsiteX1" fmla="*/ 285672 w 1065497"/>
              <a:gd name="connsiteY1" fmla="*/ 5147098 h 5147098"/>
              <a:gd name="connsiteX2" fmla="*/ 0 w 1065497"/>
              <a:gd name="connsiteY2" fmla="*/ 5147098 h 5147098"/>
              <a:gd name="connsiteX3" fmla="*/ 288560 w 1065497"/>
              <a:gd name="connsiteY3" fmla="*/ 0 h 5147098"/>
              <a:gd name="connsiteX0" fmla="*/ 288560 w 1096906"/>
              <a:gd name="connsiteY0" fmla="*/ 0 h 5147098"/>
              <a:gd name="connsiteX1" fmla="*/ 285672 w 1096906"/>
              <a:gd name="connsiteY1" fmla="*/ 5147098 h 5147098"/>
              <a:gd name="connsiteX2" fmla="*/ 0 w 1096906"/>
              <a:gd name="connsiteY2" fmla="*/ 5147098 h 5147098"/>
              <a:gd name="connsiteX3" fmla="*/ 288560 w 1096906"/>
              <a:gd name="connsiteY3" fmla="*/ 0 h 5147098"/>
              <a:gd name="connsiteX0" fmla="*/ 288560 w 1096906"/>
              <a:gd name="connsiteY0" fmla="*/ 0 h 5147098"/>
              <a:gd name="connsiteX1" fmla="*/ 285672 w 1096906"/>
              <a:gd name="connsiteY1" fmla="*/ 5147098 h 5147098"/>
              <a:gd name="connsiteX2" fmla="*/ 0 w 1096906"/>
              <a:gd name="connsiteY2" fmla="*/ 5147098 h 5147098"/>
              <a:gd name="connsiteX3" fmla="*/ 288560 w 1096906"/>
              <a:gd name="connsiteY3" fmla="*/ 0 h 5147098"/>
              <a:gd name="connsiteX0" fmla="*/ 204061 w 1053504"/>
              <a:gd name="connsiteY0" fmla="*/ 0 h 5147098"/>
              <a:gd name="connsiteX1" fmla="*/ 285672 w 1053504"/>
              <a:gd name="connsiteY1" fmla="*/ 5147098 h 5147098"/>
              <a:gd name="connsiteX2" fmla="*/ 0 w 1053504"/>
              <a:gd name="connsiteY2" fmla="*/ 5147098 h 5147098"/>
              <a:gd name="connsiteX3" fmla="*/ 204061 w 1053504"/>
              <a:gd name="connsiteY3" fmla="*/ 0 h 5147098"/>
              <a:gd name="connsiteX0" fmla="*/ 242161 w 1091604"/>
              <a:gd name="connsiteY0" fmla="*/ 0 h 5147098"/>
              <a:gd name="connsiteX1" fmla="*/ 323772 w 1091604"/>
              <a:gd name="connsiteY1" fmla="*/ 5147098 h 5147098"/>
              <a:gd name="connsiteX2" fmla="*/ 0 w 1091604"/>
              <a:gd name="connsiteY2" fmla="*/ 5147098 h 5147098"/>
              <a:gd name="connsiteX3" fmla="*/ 242161 w 1091604"/>
              <a:gd name="connsiteY3" fmla="*/ 0 h 5147098"/>
              <a:gd name="connsiteX0" fmla="*/ 242161 w 1091604"/>
              <a:gd name="connsiteY0" fmla="*/ 0 h 5147098"/>
              <a:gd name="connsiteX1" fmla="*/ 323772 w 1091604"/>
              <a:gd name="connsiteY1" fmla="*/ 5147098 h 5147098"/>
              <a:gd name="connsiteX2" fmla="*/ 0 w 1091604"/>
              <a:gd name="connsiteY2" fmla="*/ 5147098 h 5147098"/>
              <a:gd name="connsiteX3" fmla="*/ 242161 w 1091604"/>
              <a:gd name="connsiteY3" fmla="*/ 0 h 5147098"/>
              <a:gd name="connsiteX0" fmla="*/ 242161 w 1091604"/>
              <a:gd name="connsiteY0" fmla="*/ 0 h 5147098"/>
              <a:gd name="connsiteX1" fmla="*/ 323772 w 1091604"/>
              <a:gd name="connsiteY1" fmla="*/ 5147098 h 5147098"/>
              <a:gd name="connsiteX2" fmla="*/ 0 w 1091604"/>
              <a:gd name="connsiteY2" fmla="*/ 5147098 h 5147098"/>
              <a:gd name="connsiteX3" fmla="*/ 242161 w 1091604"/>
              <a:gd name="connsiteY3" fmla="*/ 0 h 5147098"/>
              <a:gd name="connsiteX0" fmla="*/ 346963 w 1145801"/>
              <a:gd name="connsiteY0" fmla="*/ 0 h 5154958"/>
              <a:gd name="connsiteX1" fmla="*/ 323772 w 1145801"/>
              <a:gd name="connsiteY1" fmla="*/ 5154958 h 5154958"/>
              <a:gd name="connsiteX2" fmla="*/ 0 w 1145801"/>
              <a:gd name="connsiteY2" fmla="*/ 5154958 h 5154958"/>
              <a:gd name="connsiteX3" fmla="*/ 346963 w 1145801"/>
              <a:gd name="connsiteY3" fmla="*/ 0 h 5154958"/>
            </a:gdLst>
            <a:ahLst/>
            <a:cxnLst>
              <a:cxn ang="0">
                <a:pos x="connsiteX0" y="connsiteY0"/>
              </a:cxn>
              <a:cxn ang="0">
                <a:pos x="connsiteX1" y="connsiteY1"/>
              </a:cxn>
              <a:cxn ang="0">
                <a:pos x="connsiteX2" y="connsiteY2"/>
              </a:cxn>
              <a:cxn ang="0">
                <a:pos x="connsiteX3" y="connsiteY3"/>
              </a:cxn>
            </a:cxnLst>
            <a:rect l="l" t="t" r="r" b="b"/>
            <a:pathLst>
              <a:path w="1145801" h="5154958">
                <a:moveTo>
                  <a:pt x="346963" y="0"/>
                </a:moveTo>
                <a:cubicBezTo>
                  <a:pt x="1503833" y="1879282"/>
                  <a:pt x="1323265" y="3584062"/>
                  <a:pt x="323772" y="5154958"/>
                </a:cubicBezTo>
                <a:lnTo>
                  <a:pt x="0" y="5154958"/>
                </a:lnTo>
                <a:cubicBezTo>
                  <a:pt x="1140463" y="3599315"/>
                  <a:pt x="1290903" y="1893588"/>
                  <a:pt x="3469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04348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75323"/>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51387"/>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93650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3723"/>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59787"/>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42162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Images and Contents Layout">
    <p:bg>
      <p:bgPr>
        <a:solidFill>
          <a:schemeClr val="accent4"/>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0" y="0"/>
            <a:ext cx="9144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3" hasCustomPrompt="1"/>
          </p:nvPr>
        </p:nvSpPr>
        <p:spPr>
          <a:xfrm>
            <a:off x="3869922" y="1869672"/>
            <a:ext cx="1404156" cy="1404156"/>
          </a:xfrm>
          <a:prstGeom prst="ellipse">
            <a:avLst/>
          </a:prstGeom>
          <a:solidFill>
            <a:schemeClr val="bg1"/>
          </a:solidFill>
          <a:ln w="889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167610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pic>
        <p:nvPicPr>
          <p:cNvPr id="5"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9712" y="411510"/>
            <a:ext cx="2664296" cy="265650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4" hasCustomPrompt="1"/>
          </p:nvPr>
        </p:nvSpPr>
        <p:spPr>
          <a:xfrm>
            <a:off x="2076170" y="521952"/>
            <a:ext cx="2447664" cy="16623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7710" y="2389300"/>
            <a:ext cx="2664296" cy="2656500"/>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5" hasCustomPrompt="1"/>
          </p:nvPr>
        </p:nvSpPr>
        <p:spPr>
          <a:xfrm>
            <a:off x="6084168" y="2499742"/>
            <a:ext cx="2447664" cy="16623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868494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2" y="0"/>
            <a:ext cx="7886599" cy="5151451"/>
          </a:xfrm>
          <a:custGeom>
            <a:avLst/>
            <a:gdLst>
              <a:gd name="connsiteX0" fmla="*/ 0 w 8244408"/>
              <a:gd name="connsiteY0" fmla="*/ 0 h 5143500"/>
              <a:gd name="connsiteX1" fmla="*/ 8244408 w 8244408"/>
              <a:gd name="connsiteY1" fmla="*/ 0 h 5143500"/>
              <a:gd name="connsiteX2" fmla="*/ 8244408 w 8244408"/>
              <a:gd name="connsiteY2" fmla="*/ 5143500 h 5143500"/>
              <a:gd name="connsiteX3" fmla="*/ 0 w 8244408"/>
              <a:gd name="connsiteY3" fmla="*/ 5143500 h 5143500"/>
              <a:gd name="connsiteX4" fmla="*/ 0 w 8244408"/>
              <a:gd name="connsiteY4" fmla="*/ 0 h 5143500"/>
              <a:gd name="connsiteX0" fmla="*/ 0 w 8244408"/>
              <a:gd name="connsiteY0" fmla="*/ 0 h 5143500"/>
              <a:gd name="connsiteX1" fmla="*/ 5779504 w 8244408"/>
              <a:gd name="connsiteY1" fmla="*/ 0 h 5143500"/>
              <a:gd name="connsiteX2" fmla="*/ 8244408 w 8244408"/>
              <a:gd name="connsiteY2" fmla="*/ 5143500 h 5143500"/>
              <a:gd name="connsiteX3" fmla="*/ 0 w 8244408"/>
              <a:gd name="connsiteY3" fmla="*/ 5143500 h 5143500"/>
              <a:gd name="connsiteX4" fmla="*/ 0 w 8244408"/>
              <a:gd name="connsiteY4" fmla="*/ 0 h 5143500"/>
              <a:gd name="connsiteX0" fmla="*/ 0 w 8069479"/>
              <a:gd name="connsiteY0" fmla="*/ 0 h 5143500"/>
              <a:gd name="connsiteX1" fmla="*/ 5779504 w 8069479"/>
              <a:gd name="connsiteY1" fmla="*/ 0 h 5143500"/>
              <a:gd name="connsiteX2" fmla="*/ 8069479 w 8069479"/>
              <a:gd name="connsiteY2" fmla="*/ 5143500 h 5143500"/>
              <a:gd name="connsiteX3" fmla="*/ 0 w 8069479"/>
              <a:gd name="connsiteY3" fmla="*/ 5143500 h 5143500"/>
              <a:gd name="connsiteX4" fmla="*/ 0 w 8069479"/>
              <a:gd name="connsiteY4" fmla="*/ 0 h 5143500"/>
              <a:gd name="connsiteX0" fmla="*/ 0 w 8013820"/>
              <a:gd name="connsiteY0" fmla="*/ 0 h 5143500"/>
              <a:gd name="connsiteX1" fmla="*/ 5779504 w 8013820"/>
              <a:gd name="connsiteY1" fmla="*/ 0 h 5143500"/>
              <a:gd name="connsiteX2" fmla="*/ 8013820 w 8013820"/>
              <a:gd name="connsiteY2" fmla="*/ 5143500 h 5143500"/>
              <a:gd name="connsiteX3" fmla="*/ 0 w 8013820"/>
              <a:gd name="connsiteY3" fmla="*/ 5143500 h 5143500"/>
              <a:gd name="connsiteX4" fmla="*/ 0 w 8013820"/>
              <a:gd name="connsiteY4" fmla="*/ 0 h 5143500"/>
              <a:gd name="connsiteX0" fmla="*/ 0 w 7966112"/>
              <a:gd name="connsiteY0" fmla="*/ 0 h 5143500"/>
              <a:gd name="connsiteX1" fmla="*/ 5779504 w 7966112"/>
              <a:gd name="connsiteY1" fmla="*/ 0 h 5143500"/>
              <a:gd name="connsiteX2" fmla="*/ 7966112 w 7966112"/>
              <a:gd name="connsiteY2" fmla="*/ 5143500 h 5143500"/>
              <a:gd name="connsiteX3" fmla="*/ 0 w 7966112"/>
              <a:gd name="connsiteY3" fmla="*/ 5143500 h 5143500"/>
              <a:gd name="connsiteX4" fmla="*/ 0 w 7966112"/>
              <a:gd name="connsiteY4" fmla="*/ 0 h 5143500"/>
              <a:gd name="connsiteX0" fmla="*/ 0 w 7942258"/>
              <a:gd name="connsiteY0" fmla="*/ 0 h 5143500"/>
              <a:gd name="connsiteX1" fmla="*/ 5779504 w 7942258"/>
              <a:gd name="connsiteY1" fmla="*/ 0 h 5143500"/>
              <a:gd name="connsiteX2" fmla="*/ 7942258 w 7942258"/>
              <a:gd name="connsiteY2" fmla="*/ 5143500 h 5143500"/>
              <a:gd name="connsiteX3" fmla="*/ 0 w 7942258"/>
              <a:gd name="connsiteY3" fmla="*/ 5143500 h 5143500"/>
              <a:gd name="connsiteX4" fmla="*/ 0 w 7942258"/>
              <a:gd name="connsiteY4" fmla="*/ 0 h 5143500"/>
              <a:gd name="connsiteX0" fmla="*/ 0 w 7886599"/>
              <a:gd name="connsiteY0" fmla="*/ 0 h 5151451"/>
              <a:gd name="connsiteX1" fmla="*/ 5779504 w 7886599"/>
              <a:gd name="connsiteY1" fmla="*/ 0 h 5151451"/>
              <a:gd name="connsiteX2" fmla="*/ 7886599 w 7886599"/>
              <a:gd name="connsiteY2" fmla="*/ 5151451 h 5151451"/>
              <a:gd name="connsiteX3" fmla="*/ 0 w 7886599"/>
              <a:gd name="connsiteY3" fmla="*/ 5143500 h 5151451"/>
              <a:gd name="connsiteX4" fmla="*/ 0 w 7886599"/>
              <a:gd name="connsiteY4" fmla="*/ 0 h 5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599" h="5151451">
                <a:moveTo>
                  <a:pt x="0" y="0"/>
                </a:moveTo>
                <a:lnTo>
                  <a:pt x="5779504" y="0"/>
                </a:lnTo>
                <a:lnTo>
                  <a:pt x="7886599" y="5151451"/>
                </a:lnTo>
                <a:lnTo>
                  <a:pt x="0" y="5143500"/>
                </a:lnTo>
                <a:lnTo>
                  <a:pt x="0" y="0"/>
                </a:lnTo>
                <a:close/>
              </a:path>
            </a:pathLst>
          </a:cu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467544" y="123478"/>
            <a:ext cx="867645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699542"/>
            <a:ext cx="867645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71091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자유형: 도형 2">
            <a:extLst>
              <a:ext uri="{FF2B5EF4-FFF2-40B4-BE49-F238E27FC236}">
                <a16:creationId xmlns:a16="http://schemas.microsoft.com/office/drawing/2014/main" id="{208B27CB-0016-4E16-B332-AB8C261D2D73}"/>
              </a:ext>
            </a:extLst>
          </p:cNvPr>
          <p:cNvSpPr/>
          <p:nvPr userDrawn="1"/>
        </p:nvSpPr>
        <p:spPr>
          <a:xfrm>
            <a:off x="2244765" y="5071"/>
            <a:ext cx="1394746" cy="5147938"/>
          </a:xfrm>
          <a:custGeom>
            <a:avLst/>
            <a:gdLst>
              <a:gd name="connsiteX0" fmla="*/ 280657 w 280657"/>
              <a:gd name="connsiteY0" fmla="*/ 0 h 5169529"/>
              <a:gd name="connsiteX1" fmla="*/ 271604 w 280657"/>
              <a:gd name="connsiteY1" fmla="*/ 5169529 h 5169529"/>
              <a:gd name="connsiteX2" fmla="*/ 0 w 280657"/>
              <a:gd name="connsiteY2" fmla="*/ 5169529 h 5169529"/>
              <a:gd name="connsiteX3" fmla="*/ 280657 w 280657"/>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981021"/>
              <a:gd name="connsiteY0" fmla="*/ 0 h 5169529"/>
              <a:gd name="connsiteX1" fmla="*/ 292706 w 981021"/>
              <a:gd name="connsiteY1" fmla="*/ 5169529 h 5169529"/>
              <a:gd name="connsiteX2" fmla="*/ 0 w 981021"/>
              <a:gd name="connsiteY2" fmla="*/ 5169529 h 5169529"/>
              <a:gd name="connsiteX3" fmla="*/ 301759 w 981021"/>
              <a:gd name="connsiteY3" fmla="*/ 0 h 5169529"/>
              <a:gd name="connsiteX0" fmla="*/ 301759 w 918930"/>
              <a:gd name="connsiteY0" fmla="*/ 0 h 5169529"/>
              <a:gd name="connsiteX1" fmla="*/ 292706 w 918930"/>
              <a:gd name="connsiteY1" fmla="*/ 5169529 h 5169529"/>
              <a:gd name="connsiteX2" fmla="*/ 0 w 918930"/>
              <a:gd name="connsiteY2" fmla="*/ 5169529 h 5169529"/>
              <a:gd name="connsiteX3" fmla="*/ 301759 w 918930"/>
              <a:gd name="connsiteY3" fmla="*/ 0 h 5169529"/>
              <a:gd name="connsiteX0" fmla="*/ 301759 w 1078980"/>
              <a:gd name="connsiteY0" fmla="*/ 0 h 5169529"/>
              <a:gd name="connsiteX1" fmla="*/ 292706 w 1078980"/>
              <a:gd name="connsiteY1" fmla="*/ 5169529 h 5169529"/>
              <a:gd name="connsiteX2" fmla="*/ 0 w 1078980"/>
              <a:gd name="connsiteY2" fmla="*/ 5169529 h 5169529"/>
              <a:gd name="connsiteX3" fmla="*/ 301759 w 1078980"/>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86927"/>
              <a:gd name="connsiteY0" fmla="*/ 0 h 5169529"/>
              <a:gd name="connsiteX1" fmla="*/ 292706 w 1086927"/>
              <a:gd name="connsiteY1" fmla="*/ 5169529 h 5169529"/>
              <a:gd name="connsiteX2" fmla="*/ 0 w 1086927"/>
              <a:gd name="connsiteY2" fmla="*/ 5169529 h 5169529"/>
              <a:gd name="connsiteX3" fmla="*/ 301759 w 1086927"/>
              <a:gd name="connsiteY3" fmla="*/ 0 h 5169529"/>
              <a:gd name="connsiteX0" fmla="*/ 301759 w 1076561"/>
              <a:gd name="connsiteY0" fmla="*/ 0 h 5169529"/>
              <a:gd name="connsiteX1" fmla="*/ 292706 w 1076561"/>
              <a:gd name="connsiteY1" fmla="*/ 5169529 h 5169529"/>
              <a:gd name="connsiteX2" fmla="*/ 0 w 1076561"/>
              <a:gd name="connsiteY2" fmla="*/ 5169529 h 5169529"/>
              <a:gd name="connsiteX3" fmla="*/ 301759 w 1076561"/>
              <a:gd name="connsiteY3" fmla="*/ 0 h 5169529"/>
              <a:gd name="connsiteX0" fmla="*/ 301759 w 1094749"/>
              <a:gd name="connsiteY0" fmla="*/ 0 h 5169529"/>
              <a:gd name="connsiteX1" fmla="*/ 292706 w 1094749"/>
              <a:gd name="connsiteY1" fmla="*/ 5169529 h 5169529"/>
              <a:gd name="connsiteX2" fmla="*/ 0 w 1094749"/>
              <a:gd name="connsiteY2" fmla="*/ 5169529 h 5169529"/>
              <a:gd name="connsiteX3" fmla="*/ 301759 w 1094749"/>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97769"/>
              <a:gd name="connsiteY0" fmla="*/ 0 h 5169529"/>
              <a:gd name="connsiteX1" fmla="*/ 292706 w 1097769"/>
              <a:gd name="connsiteY1" fmla="*/ 5169529 h 5169529"/>
              <a:gd name="connsiteX2" fmla="*/ 0 w 1097769"/>
              <a:gd name="connsiteY2" fmla="*/ 5169529 h 5169529"/>
              <a:gd name="connsiteX3" fmla="*/ 301759 w 1097769"/>
              <a:gd name="connsiteY3" fmla="*/ 0 h 5169529"/>
              <a:gd name="connsiteX0" fmla="*/ 301759 w 1081652"/>
              <a:gd name="connsiteY0" fmla="*/ 0 h 5169529"/>
              <a:gd name="connsiteX1" fmla="*/ 292706 w 1081652"/>
              <a:gd name="connsiteY1" fmla="*/ 5169529 h 5169529"/>
              <a:gd name="connsiteX2" fmla="*/ 0 w 1081652"/>
              <a:gd name="connsiteY2" fmla="*/ 5169529 h 5169529"/>
              <a:gd name="connsiteX3" fmla="*/ 301759 w 1081652"/>
              <a:gd name="connsiteY3" fmla="*/ 0 h 5169529"/>
              <a:gd name="connsiteX0" fmla="*/ 301759 w 1049879"/>
              <a:gd name="connsiteY0" fmla="*/ 0 h 5169529"/>
              <a:gd name="connsiteX1" fmla="*/ 292706 w 1049879"/>
              <a:gd name="connsiteY1" fmla="*/ 5169529 h 5169529"/>
              <a:gd name="connsiteX2" fmla="*/ 0 w 1049879"/>
              <a:gd name="connsiteY2" fmla="*/ 5169529 h 5169529"/>
              <a:gd name="connsiteX3" fmla="*/ 301759 w 1049879"/>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0828"/>
              <a:gd name="connsiteY0" fmla="*/ 0 h 5169529"/>
              <a:gd name="connsiteX1" fmla="*/ 285672 w 1030828"/>
              <a:gd name="connsiteY1" fmla="*/ 5169529 h 5169529"/>
              <a:gd name="connsiteX2" fmla="*/ 0 w 1030828"/>
              <a:gd name="connsiteY2" fmla="*/ 5169529 h 5169529"/>
              <a:gd name="connsiteX3" fmla="*/ 301759 w 1030828"/>
              <a:gd name="connsiteY3" fmla="*/ 0 h 5169529"/>
              <a:gd name="connsiteX0" fmla="*/ 301759 w 1046406"/>
              <a:gd name="connsiteY0" fmla="*/ 0 h 5169529"/>
              <a:gd name="connsiteX1" fmla="*/ 285672 w 1046406"/>
              <a:gd name="connsiteY1" fmla="*/ 5169529 h 5169529"/>
              <a:gd name="connsiteX2" fmla="*/ 0 w 1046406"/>
              <a:gd name="connsiteY2" fmla="*/ 5169529 h 5169529"/>
              <a:gd name="connsiteX3" fmla="*/ 301759 w 1046406"/>
              <a:gd name="connsiteY3" fmla="*/ 0 h 5169529"/>
              <a:gd name="connsiteX0" fmla="*/ 319549 w 1055493"/>
              <a:gd name="connsiteY0" fmla="*/ 0 h 5137507"/>
              <a:gd name="connsiteX1" fmla="*/ 285672 w 1055493"/>
              <a:gd name="connsiteY1" fmla="*/ 5137507 h 5137507"/>
              <a:gd name="connsiteX2" fmla="*/ 0 w 1055493"/>
              <a:gd name="connsiteY2" fmla="*/ 5137507 h 5137507"/>
              <a:gd name="connsiteX3" fmla="*/ 319549 w 1055493"/>
              <a:gd name="connsiteY3" fmla="*/ 0 h 5137507"/>
              <a:gd name="connsiteX0" fmla="*/ 319549 w 1055493"/>
              <a:gd name="connsiteY0" fmla="*/ 0 h 5155297"/>
              <a:gd name="connsiteX1" fmla="*/ 285672 w 1055493"/>
              <a:gd name="connsiteY1" fmla="*/ 5155297 h 5155297"/>
              <a:gd name="connsiteX2" fmla="*/ 0 w 1055493"/>
              <a:gd name="connsiteY2" fmla="*/ 5155297 h 5155297"/>
              <a:gd name="connsiteX3" fmla="*/ 319549 w 1055493"/>
              <a:gd name="connsiteY3" fmla="*/ 0 h 5155297"/>
              <a:gd name="connsiteX0" fmla="*/ 319549 w 1054135"/>
              <a:gd name="connsiteY0" fmla="*/ 0 h 5155297"/>
              <a:gd name="connsiteX1" fmla="*/ 285672 w 1054135"/>
              <a:gd name="connsiteY1" fmla="*/ 5155297 h 5155297"/>
              <a:gd name="connsiteX2" fmla="*/ 0 w 1054135"/>
              <a:gd name="connsiteY2" fmla="*/ 5155297 h 5155297"/>
              <a:gd name="connsiteX3" fmla="*/ 319549 w 1054135"/>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4686 w 1035467"/>
              <a:gd name="connsiteY0" fmla="*/ 0 h 5160160"/>
              <a:gd name="connsiteX1" fmla="*/ 285672 w 1035467"/>
              <a:gd name="connsiteY1" fmla="*/ 5160160 h 5160160"/>
              <a:gd name="connsiteX2" fmla="*/ 0 w 1035467"/>
              <a:gd name="connsiteY2" fmla="*/ 5160160 h 5160160"/>
              <a:gd name="connsiteX3" fmla="*/ 314686 w 1035467"/>
              <a:gd name="connsiteY3" fmla="*/ 0 h 5160160"/>
              <a:gd name="connsiteX0" fmla="*/ 314686 w 1042817"/>
              <a:gd name="connsiteY0" fmla="*/ 0 h 5160160"/>
              <a:gd name="connsiteX1" fmla="*/ 285672 w 1042817"/>
              <a:gd name="connsiteY1" fmla="*/ 5160160 h 5160160"/>
              <a:gd name="connsiteX2" fmla="*/ 0 w 1042817"/>
              <a:gd name="connsiteY2" fmla="*/ 5160160 h 5160160"/>
              <a:gd name="connsiteX3" fmla="*/ 314686 w 1042817"/>
              <a:gd name="connsiteY3" fmla="*/ 0 h 5160160"/>
              <a:gd name="connsiteX0" fmla="*/ 668647 w 1245586"/>
              <a:gd name="connsiteY0" fmla="*/ 0 h 5123289"/>
              <a:gd name="connsiteX1" fmla="*/ 285672 w 1245586"/>
              <a:gd name="connsiteY1" fmla="*/ 5123289 h 5123289"/>
              <a:gd name="connsiteX2" fmla="*/ 0 w 1245586"/>
              <a:gd name="connsiteY2" fmla="*/ 5123289 h 5123289"/>
              <a:gd name="connsiteX3" fmla="*/ 668647 w 1245586"/>
              <a:gd name="connsiteY3" fmla="*/ 0 h 5123289"/>
              <a:gd name="connsiteX0" fmla="*/ 668647 w 1393156"/>
              <a:gd name="connsiteY0" fmla="*/ 0 h 5138037"/>
              <a:gd name="connsiteX1" fmla="*/ 632259 w 1393156"/>
              <a:gd name="connsiteY1" fmla="*/ 5138037 h 5138037"/>
              <a:gd name="connsiteX2" fmla="*/ 0 w 1393156"/>
              <a:gd name="connsiteY2" fmla="*/ 5123289 h 5138037"/>
              <a:gd name="connsiteX3" fmla="*/ 668647 w 13931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94880"/>
              <a:gd name="connsiteY0" fmla="*/ 0 h 5138037"/>
              <a:gd name="connsiteX1" fmla="*/ 588014 w 1394880"/>
              <a:gd name="connsiteY1" fmla="*/ 5138037 h 5138037"/>
              <a:gd name="connsiteX2" fmla="*/ 0 w 1394880"/>
              <a:gd name="connsiteY2" fmla="*/ 5123289 h 5138037"/>
              <a:gd name="connsiteX3" fmla="*/ 668647 w 1394880"/>
              <a:gd name="connsiteY3" fmla="*/ 0 h 5138037"/>
              <a:gd name="connsiteX0" fmla="*/ 662823 w 1391760"/>
              <a:gd name="connsiteY0" fmla="*/ 0 h 5158422"/>
              <a:gd name="connsiteX1" fmla="*/ 588014 w 1391760"/>
              <a:gd name="connsiteY1" fmla="*/ 5158422 h 5158422"/>
              <a:gd name="connsiteX2" fmla="*/ 0 w 1391760"/>
              <a:gd name="connsiteY2" fmla="*/ 5143674 h 5158422"/>
              <a:gd name="connsiteX3" fmla="*/ 662823 w 1391760"/>
              <a:gd name="connsiteY3" fmla="*/ 0 h 5158422"/>
              <a:gd name="connsiteX0" fmla="*/ 669497 w 1398434"/>
              <a:gd name="connsiteY0" fmla="*/ 0 h 5158422"/>
              <a:gd name="connsiteX1" fmla="*/ 594688 w 1398434"/>
              <a:gd name="connsiteY1" fmla="*/ 5158422 h 5158422"/>
              <a:gd name="connsiteX2" fmla="*/ 0 w 1398434"/>
              <a:gd name="connsiteY2" fmla="*/ 5150348 h 5158422"/>
              <a:gd name="connsiteX3" fmla="*/ 669497 w 1398434"/>
              <a:gd name="connsiteY3" fmla="*/ 0 h 5158422"/>
              <a:gd name="connsiteX0" fmla="*/ 588016 w 1356073"/>
              <a:gd name="connsiteY0" fmla="*/ 0 h 5161439"/>
              <a:gd name="connsiteX1" fmla="*/ 594688 w 1356073"/>
              <a:gd name="connsiteY1" fmla="*/ 5161439 h 5161439"/>
              <a:gd name="connsiteX2" fmla="*/ 0 w 1356073"/>
              <a:gd name="connsiteY2" fmla="*/ 5153365 h 5161439"/>
              <a:gd name="connsiteX3" fmla="*/ 588016 w 1356073"/>
              <a:gd name="connsiteY3" fmla="*/ 0 h 5161439"/>
              <a:gd name="connsiteX0" fmla="*/ 588016 w 1356073"/>
              <a:gd name="connsiteY0" fmla="*/ 0 h 5161439"/>
              <a:gd name="connsiteX1" fmla="*/ 594688 w 1356073"/>
              <a:gd name="connsiteY1" fmla="*/ 5161439 h 5161439"/>
              <a:gd name="connsiteX2" fmla="*/ 0 w 1356073"/>
              <a:gd name="connsiteY2" fmla="*/ 5153365 h 5161439"/>
              <a:gd name="connsiteX3" fmla="*/ 588016 w 1356073"/>
              <a:gd name="connsiteY3" fmla="*/ 0 h 5161439"/>
              <a:gd name="connsiteX0" fmla="*/ 588016 w 1360636"/>
              <a:gd name="connsiteY0" fmla="*/ 0 h 5161439"/>
              <a:gd name="connsiteX1" fmla="*/ 594688 w 1360636"/>
              <a:gd name="connsiteY1" fmla="*/ 5161439 h 5161439"/>
              <a:gd name="connsiteX2" fmla="*/ 0 w 1360636"/>
              <a:gd name="connsiteY2" fmla="*/ 5153365 h 5161439"/>
              <a:gd name="connsiteX3" fmla="*/ 588016 w 1360636"/>
              <a:gd name="connsiteY3" fmla="*/ 0 h 5161439"/>
              <a:gd name="connsiteX0" fmla="*/ 666618 w 1401622"/>
              <a:gd name="connsiteY0" fmla="*/ 0 h 5161439"/>
              <a:gd name="connsiteX1" fmla="*/ 594688 w 1401622"/>
              <a:gd name="connsiteY1" fmla="*/ 5161439 h 5161439"/>
              <a:gd name="connsiteX2" fmla="*/ 0 w 1401622"/>
              <a:gd name="connsiteY2" fmla="*/ 5153365 h 5161439"/>
              <a:gd name="connsiteX3" fmla="*/ 666618 w 1401622"/>
              <a:gd name="connsiteY3" fmla="*/ 0 h 5161439"/>
              <a:gd name="connsiteX0" fmla="*/ 666618 w 1149867"/>
              <a:gd name="connsiteY0" fmla="*/ 547422 h 5708861"/>
              <a:gd name="connsiteX1" fmla="*/ 757819 w 1149867"/>
              <a:gd name="connsiteY1" fmla="*/ 731398 h 5708861"/>
              <a:gd name="connsiteX2" fmla="*/ 594688 w 1149867"/>
              <a:gd name="connsiteY2" fmla="*/ 5708861 h 5708861"/>
              <a:gd name="connsiteX3" fmla="*/ 0 w 1149867"/>
              <a:gd name="connsiteY3" fmla="*/ 5700787 h 5708861"/>
              <a:gd name="connsiteX4" fmla="*/ 666618 w 1149867"/>
              <a:gd name="connsiteY4" fmla="*/ 547422 h 5708861"/>
              <a:gd name="connsiteX0" fmla="*/ 666618 w 1149867"/>
              <a:gd name="connsiteY0" fmla="*/ 537491 h 5698930"/>
              <a:gd name="connsiteX1" fmla="*/ 645156 w 1149867"/>
              <a:gd name="connsiteY1" fmla="*/ 745047 h 5698930"/>
              <a:gd name="connsiteX2" fmla="*/ 594688 w 1149867"/>
              <a:gd name="connsiteY2" fmla="*/ 5698930 h 5698930"/>
              <a:gd name="connsiteX3" fmla="*/ 0 w 1149867"/>
              <a:gd name="connsiteY3" fmla="*/ 5690856 h 5698930"/>
              <a:gd name="connsiteX4" fmla="*/ 666618 w 1149867"/>
              <a:gd name="connsiteY4" fmla="*/ 537491 h 5698930"/>
              <a:gd name="connsiteX0" fmla="*/ 698058 w 1170507"/>
              <a:gd name="connsiteY0" fmla="*/ 539678 h 5695877"/>
              <a:gd name="connsiteX1" fmla="*/ 645156 w 1170507"/>
              <a:gd name="connsiteY1" fmla="*/ 741994 h 5695877"/>
              <a:gd name="connsiteX2" fmla="*/ 594688 w 1170507"/>
              <a:gd name="connsiteY2" fmla="*/ 5695877 h 5695877"/>
              <a:gd name="connsiteX3" fmla="*/ 0 w 1170507"/>
              <a:gd name="connsiteY3" fmla="*/ 5687803 h 5695877"/>
              <a:gd name="connsiteX4" fmla="*/ 698058 w 1170507"/>
              <a:gd name="connsiteY4" fmla="*/ 539678 h 5695877"/>
              <a:gd name="connsiteX0" fmla="*/ 698058 w 1170507"/>
              <a:gd name="connsiteY0" fmla="*/ 627656 h 5783855"/>
              <a:gd name="connsiteX1" fmla="*/ 653017 w 1170507"/>
              <a:gd name="connsiteY1" fmla="*/ 638708 h 5783855"/>
              <a:gd name="connsiteX2" fmla="*/ 594688 w 1170507"/>
              <a:gd name="connsiteY2" fmla="*/ 5783855 h 5783855"/>
              <a:gd name="connsiteX3" fmla="*/ 0 w 1170507"/>
              <a:gd name="connsiteY3" fmla="*/ 5775781 h 5783855"/>
              <a:gd name="connsiteX4" fmla="*/ 698058 w 1170507"/>
              <a:gd name="connsiteY4" fmla="*/ 627656 h 5783855"/>
              <a:gd name="connsiteX0" fmla="*/ 698058 w 1170507"/>
              <a:gd name="connsiteY0" fmla="*/ 634273 h 5790472"/>
              <a:gd name="connsiteX1" fmla="*/ 653017 w 1170507"/>
              <a:gd name="connsiteY1" fmla="*/ 632225 h 5790472"/>
              <a:gd name="connsiteX2" fmla="*/ 594688 w 1170507"/>
              <a:gd name="connsiteY2" fmla="*/ 5790472 h 5790472"/>
              <a:gd name="connsiteX3" fmla="*/ 0 w 1170507"/>
              <a:gd name="connsiteY3" fmla="*/ 5782398 h 5790472"/>
              <a:gd name="connsiteX4" fmla="*/ 698058 w 1170507"/>
              <a:gd name="connsiteY4" fmla="*/ 634273 h 5790472"/>
              <a:gd name="connsiteX0" fmla="*/ 698058 w 1170507"/>
              <a:gd name="connsiteY0" fmla="*/ 634273 h 5790472"/>
              <a:gd name="connsiteX1" fmla="*/ 653017 w 1170507"/>
              <a:gd name="connsiteY1" fmla="*/ 632225 h 5790472"/>
              <a:gd name="connsiteX2" fmla="*/ 594688 w 1170507"/>
              <a:gd name="connsiteY2" fmla="*/ 5790472 h 5790472"/>
              <a:gd name="connsiteX3" fmla="*/ 0 w 1170507"/>
              <a:gd name="connsiteY3" fmla="*/ 5782398 h 5790472"/>
              <a:gd name="connsiteX4" fmla="*/ 698058 w 1170507"/>
              <a:gd name="connsiteY4" fmla="*/ 634273 h 5790472"/>
              <a:gd name="connsiteX0" fmla="*/ 698058 w 1170507"/>
              <a:gd name="connsiteY0" fmla="*/ 367662 h 5523861"/>
              <a:gd name="connsiteX1" fmla="*/ 653017 w 1170507"/>
              <a:gd name="connsiteY1" fmla="*/ 365614 h 5523861"/>
              <a:gd name="connsiteX2" fmla="*/ 594688 w 1170507"/>
              <a:gd name="connsiteY2" fmla="*/ 5523861 h 5523861"/>
              <a:gd name="connsiteX3" fmla="*/ 0 w 1170507"/>
              <a:gd name="connsiteY3" fmla="*/ 5515787 h 5523861"/>
              <a:gd name="connsiteX4" fmla="*/ 698058 w 1170507"/>
              <a:gd name="connsiteY4" fmla="*/ 367662 h 5523861"/>
              <a:gd name="connsiteX0" fmla="*/ 698058 w 1170507"/>
              <a:gd name="connsiteY0" fmla="*/ 2048 h 5158247"/>
              <a:gd name="connsiteX1" fmla="*/ 653017 w 1170507"/>
              <a:gd name="connsiteY1" fmla="*/ 0 h 5158247"/>
              <a:gd name="connsiteX2" fmla="*/ 594688 w 1170507"/>
              <a:gd name="connsiteY2" fmla="*/ 5158247 h 5158247"/>
              <a:gd name="connsiteX3" fmla="*/ 0 w 1170507"/>
              <a:gd name="connsiteY3" fmla="*/ 5150173 h 5158247"/>
              <a:gd name="connsiteX4" fmla="*/ 698058 w 1170507"/>
              <a:gd name="connsiteY4" fmla="*/ 2048 h 5158247"/>
              <a:gd name="connsiteX0" fmla="*/ 698058 w 1239095"/>
              <a:gd name="connsiteY0" fmla="*/ 2048 h 5158247"/>
              <a:gd name="connsiteX1" fmla="*/ 653017 w 1239095"/>
              <a:gd name="connsiteY1" fmla="*/ 0 h 5158247"/>
              <a:gd name="connsiteX2" fmla="*/ 594688 w 1239095"/>
              <a:gd name="connsiteY2" fmla="*/ 5158247 h 5158247"/>
              <a:gd name="connsiteX3" fmla="*/ 0 w 1239095"/>
              <a:gd name="connsiteY3" fmla="*/ 5150173 h 5158247"/>
              <a:gd name="connsiteX4" fmla="*/ 698058 w 1239095"/>
              <a:gd name="connsiteY4" fmla="*/ 2048 h 5158247"/>
              <a:gd name="connsiteX0" fmla="*/ 703298 w 1242619"/>
              <a:gd name="connsiteY0" fmla="*/ 2048 h 5158247"/>
              <a:gd name="connsiteX1" fmla="*/ 658257 w 1242619"/>
              <a:gd name="connsiteY1" fmla="*/ 0 h 5158247"/>
              <a:gd name="connsiteX2" fmla="*/ 599928 w 1242619"/>
              <a:gd name="connsiteY2" fmla="*/ 5158247 h 5158247"/>
              <a:gd name="connsiteX3" fmla="*/ 0 w 1242619"/>
              <a:gd name="connsiteY3" fmla="*/ 5147552 h 5158247"/>
              <a:gd name="connsiteX4" fmla="*/ 703298 w 1242619"/>
              <a:gd name="connsiteY4" fmla="*/ 2048 h 5158247"/>
              <a:gd name="connsiteX0" fmla="*/ 708538 w 1246150"/>
              <a:gd name="connsiteY0" fmla="*/ 2048 h 5158247"/>
              <a:gd name="connsiteX1" fmla="*/ 663497 w 1246150"/>
              <a:gd name="connsiteY1" fmla="*/ 0 h 5158247"/>
              <a:gd name="connsiteX2" fmla="*/ 605168 w 1246150"/>
              <a:gd name="connsiteY2" fmla="*/ 5158247 h 5158247"/>
              <a:gd name="connsiteX3" fmla="*/ 0 w 1246150"/>
              <a:gd name="connsiteY3" fmla="*/ 5147552 h 5158247"/>
              <a:gd name="connsiteX4" fmla="*/ 708538 w 1246150"/>
              <a:gd name="connsiteY4" fmla="*/ 2048 h 5158247"/>
              <a:gd name="connsiteX0" fmla="*/ 708538 w 1246150"/>
              <a:gd name="connsiteY0" fmla="*/ 2048 h 5158247"/>
              <a:gd name="connsiteX1" fmla="*/ 663497 w 1246150"/>
              <a:gd name="connsiteY1" fmla="*/ 0 h 5158247"/>
              <a:gd name="connsiteX2" fmla="*/ 605168 w 1246150"/>
              <a:gd name="connsiteY2" fmla="*/ 5158247 h 5158247"/>
              <a:gd name="connsiteX3" fmla="*/ 0 w 1246150"/>
              <a:gd name="connsiteY3" fmla="*/ 5147552 h 5158247"/>
              <a:gd name="connsiteX4" fmla="*/ 708538 w 1246150"/>
              <a:gd name="connsiteY4" fmla="*/ 2048 h 5158247"/>
              <a:gd name="connsiteX0" fmla="*/ 708538 w 1246150"/>
              <a:gd name="connsiteY0" fmla="*/ 2048 h 5153007"/>
              <a:gd name="connsiteX1" fmla="*/ 663497 w 1246150"/>
              <a:gd name="connsiteY1" fmla="*/ 0 h 5153007"/>
              <a:gd name="connsiteX2" fmla="*/ 605168 w 1246150"/>
              <a:gd name="connsiteY2" fmla="*/ 5153007 h 5153007"/>
              <a:gd name="connsiteX3" fmla="*/ 0 w 1246150"/>
              <a:gd name="connsiteY3" fmla="*/ 5147552 h 5153007"/>
              <a:gd name="connsiteX4" fmla="*/ 708538 w 1246150"/>
              <a:gd name="connsiteY4" fmla="*/ 2048 h 5153007"/>
              <a:gd name="connsiteX0" fmla="*/ 708538 w 1257416"/>
              <a:gd name="connsiteY0" fmla="*/ 2048 h 5153007"/>
              <a:gd name="connsiteX1" fmla="*/ 663497 w 1257416"/>
              <a:gd name="connsiteY1" fmla="*/ 0 h 5153007"/>
              <a:gd name="connsiteX2" fmla="*/ 605168 w 1257416"/>
              <a:gd name="connsiteY2" fmla="*/ 5153007 h 5153007"/>
              <a:gd name="connsiteX3" fmla="*/ 0 w 1257416"/>
              <a:gd name="connsiteY3" fmla="*/ 5147552 h 5153007"/>
              <a:gd name="connsiteX4" fmla="*/ 708538 w 1257416"/>
              <a:gd name="connsiteY4" fmla="*/ 2048 h 5153007"/>
              <a:gd name="connsiteX0" fmla="*/ 708538 w 1257416"/>
              <a:gd name="connsiteY0" fmla="*/ 2048 h 5153007"/>
              <a:gd name="connsiteX1" fmla="*/ 663497 w 1257416"/>
              <a:gd name="connsiteY1" fmla="*/ 0 h 5153007"/>
              <a:gd name="connsiteX2" fmla="*/ 605168 w 1257416"/>
              <a:gd name="connsiteY2" fmla="*/ 5153007 h 5153007"/>
              <a:gd name="connsiteX3" fmla="*/ 0 w 1257416"/>
              <a:gd name="connsiteY3" fmla="*/ 5147552 h 5153007"/>
              <a:gd name="connsiteX4" fmla="*/ 708538 w 1257416"/>
              <a:gd name="connsiteY4" fmla="*/ 2048 h 5153007"/>
              <a:gd name="connsiteX0" fmla="*/ 708538 w 1375551"/>
              <a:gd name="connsiteY0" fmla="*/ 2048 h 5153007"/>
              <a:gd name="connsiteX1" fmla="*/ 663497 w 1375551"/>
              <a:gd name="connsiteY1" fmla="*/ 0 h 5153007"/>
              <a:gd name="connsiteX2" fmla="*/ 605168 w 1375551"/>
              <a:gd name="connsiteY2" fmla="*/ 5153007 h 5153007"/>
              <a:gd name="connsiteX3" fmla="*/ 0 w 1375551"/>
              <a:gd name="connsiteY3" fmla="*/ 5147552 h 5153007"/>
              <a:gd name="connsiteX4" fmla="*/ 708538 w 1375551"/>
              <a:gd name="connsiteY4" fmla="*/ 2048 h 5153007"/>
              <a:gd name="connsiteX0" fmla="*/ 848388 w 1375551"/>
              <a:gd name="connsiteY0" fmla="*/ 2048 h 5153007"/>
              <a:gd name="connsiteX1" fmla="*/ 663497 w 1375551"/>
              <a:gd name="connsiteY1" fmla="*/ 0 h 5153007"/>
              <a:gd name="connsiteX2" fmla="*/ 605168 w 1375551"/>
              <a:gd name="connsiteY2" fmla="*/ 5153007 h 5153007"/>
              <a:gd name="connsiteX3" fmla="*/ 0 w 1375551"/>
              <a:gd name="connsiteY3" fmla="*/ 5147552 h 5153007"/>
              <a:gd name="connsiteX4" fmla="*/ 848388 w 1375551"/>
              <a:gd name="connsiteY4" fmla="*/ 2048 h 5153007"/>
              <a:gd name="connsiteX0" fmla="*/ 848388 w 1353486"/>
              <a:gd name="connsiteY0" fmla="*/ 2048 h 5153007"/>
              <a:gd name="connsiteX1" fmla="*/ 598951 w 1353486"/>
              <a:gd name="connsiteY1" fmla="*/ 0 h 5153007"/>
              <a:gd name="connsiteX2" fmla="*/ 605168 w 1353486"/>
              <a:gd name="connsiteY2" fmla="*/ 5153007 h 5153007"/>
              <a:gd name="connsiteX3" fmla="*/ 0 w 1353486"/>
              <a:gd name="connsiteY3" fmla="*/ 5147552 h 5153007"/>
              <a:gd name="connsiteX4" fmla="*/ 848388 w 1353486"/>
              <a:gd name="connsiteY4" fmla="*/ 2048 h 5153007"/>
              <a:gd name="connsiteX0" fmla="*/ 848388 w 1577804"/>
              <a:gd name="connsiteY0" fmla="*/ 0 h 5150959"/>
              <a:gd name="connsiteX1" fmla="*/ 1136833 w 1577804"/>
              <a:gd name="connsiteY1" fmla="*/ 51740 h 5150959"/>
              <a:gd name="connsiteX2" fmla="*/ 605168 w 1577804"/>
              <a:gd name="connsiteY2" fmla="*/ 5150959 h 5150959"/>
              <a:gd name="connsiteX3" fmla="*/ 0 w 1577804"/>
              <a:gd name="connsiteY3" fmla="*/ 5145504 h 5150959"/>
              <a:gd name="connsiteX4" fmla="*/ 848388 w 1577804"/>
              <a:gd name="connsiteY4" fmla="*/ 0 h 5150959"/>
              <a:gd name="connsiteX0" fmla="*/ 681644 w 1577804"/>
              <a:gd name="connsiteY0" fmla="*/ 0 h 5145580"/>
              <a:gd name="connsiteX1" fmla="*/ 1136833 w 1577804"/>
              <a:gd name="connsiteY1" fmla="*/ 46361 h 5145580"/>
              <a:gd name="connsiteX2" fmla="*/ 605168 w 1577804"/>
              <a:gd name="connsiteY2" fmla="*/ 5145580 h 5145580"/>
              <a:gd name="connsiteX3" fmla="*/ 0 w 1577804"/>
              <a:gd name="connsiteY3" fmla="*/ 5140125 h 5145580"/>
              <a:gd name="connsiteX4" fmla="*/ 681644 w 1577804"/>
              <a:gd name="connsiteY4" fmla="*/ 0 h 5145580"/>
              <a:gd name="connsiteX0" fmla="*/ 681644 w 1577804"/>
              <a:gd name="connsiteY0" fmla="*/ 0 h 5145580"/>
              <a:gd name="connsiteX1" fmla="*/ 1136833 w 1577804"/>
              <a:gd name="connsiteY1" fmla="*/ 46361 h 5145580"/>
              <a:gd name="connsiteX2" fmla="*/ 605168 w 1577804"/>
              <a:gd name="connsiteY2" fmla="*/ 5145580 h 5145580"/>
              <a:gd name="connsiteX3" fmla="*/ 0 w 1577804"/>
              <a:gd name="connsiteY3" fmla="*/ 5140125 h 5145580"/>
              <a:gd name="connsiteX4" fmla="*/ 681644 w 1577804"/>
              <a:gd name="connsiteY4" fmla="*/ 0 h 5145580"/>
              <a:gd name="connsiteX0" fmla="*/ 675205 w 1571365"/>
              <a:gd name="connsiteY0" fmla="*/ 0 h 5145580"/>
              <a:gd name="connsiteX1" fmla="*/ 1130394 w 1571365"/>
              <a:gd name="connsiteY1" fmla="*/ 46361 h 5145580"/>
              <a:gd name="connsiteX2" fmla="*/ 598729 w 1571365"/>
              <a:gd name="connsiteY2" fmla="*/ 5145580 h 5145580"/>
              <a:gd name="connsiteX3" fmla="*/ 0 w 1571365"/>
              <a:gd name="connsiteY3" fmla="*/ 5140125 h 5145580"/>
              <a:gd name="connsiteX4" fmla="*/ 675205 w 1571365"/>
              <a:gd name="connsiteY4" fmla="*/ 0 h 5145580"/>
              <a:gd name="connsiteX0" fmla="*/ 681645 w 1577805"/>
              <a:gd name="connsiteY0" fmla="*/ 0 h 5145580"/>
              <a:gd name="connsiteX1" fmla="*/ 1136834 w 1577805"/>
              <a:gd name="connsiteY1" fmla="*/ 46361 h 5145580"/>
              <a:gd name="connsiteX2" fmla="*/ 605169 w 1577805"/>
              <a:gd name="connsiteY2" fmla="*/ 5145580 h 5145580"/>
              <a:gd name="connsiteX3" fmla="*/ 0 w 1577805"/>
              <a:gd name="connsiteY3" fmla="*/ 5140125 h 5145580"/>
              <a:gd name="connsiteX4" fmla="*/ 681645 w 1577805"/>
              <a:gd name="connsiteY4" fmla="*/ 0 h 5145580"/>
              <a:gd name="connsiteX0" fmla="*/ 681645 w 1399933"/>
              <a:gd name="connsiteY0" fmla="*/ 0 h 5145580"/>
              <a:gd name="connsiteX1" fmla="*/ 731150 w 1399933"/>
              <a:gd name="connsiteY1" fmla="*/ 1285 h 5145580"/>
              <a:gd name="connsiteX2" fmla="*/ 605169 w 1399933"/>
              <a:gd name="connsiteY2" fmla="*/ 5145580 h 5145580"/>
              <a:gd name="connsiteX3" fmla="*/ 0 w 1399933"/>
              <a:gd name="connsiteY3" fmla="*/ 5140125 h 5145580"/>
              <a:gd name="connsiteX4" fmla="*/ 681645 w 1399933"/>
              <a:gd name="connsiteY4" fmla="*/ 0 h 5145580"/>
              <a:gd name="connsiteX0" fmla="*/ 681645 w 1399933"/>
              <a:gd name="connsiteY0" fmla="*/ 0 h 5145580"/>
              <a:gd name="connsiteX1" fmla="*/ 731150 w 1399933"/>
              <a:gd name="connsiteY1" fmla="*/ 1285 h 5145580"/>
              <a:gd name="connsiteX2" fmla="*/ 605169 w 1399933"/>
              <a:gd name="connsiteY2" fmla="*/ 5145580 h 5145580"/>
              <a:gd name="connsiteX3" fmla="*/ 0 w 1399933"/>
              <a:gd name="connsiteY3" fmla="*/ 5140125 h 5145580"/>
              <a:gd name="connsiteX4" fmla="*/ 681645 w 1399933"/>
              <a:gd name="connsiteY4" fmla="*/ 0 h 5145580"/>
              <a:gd name="connsiteX0" fmla="*/ 681645 w 1386537"/>
              <a:gd name="connsiteY0" fmla="*/ 0 h 5145580"/>
              <a:gd name="connsiteX1" fmla="*/ 731150 w 1386537"/>
              <a:gd name="connsiteY1" fmla="*/ 1285 h 5145580"/>
              <a:gd name="connsiteX2" fmla="*/ 605169 w 1386537"/>
              <a:gd name="connsiteY2" fmla="*/ 5145580 h 5145580"/>
              <a:gd name="connsiteX3" fmla="*/ 0 w 1386537"/>
              <a:gd name="connsiteY3" fmla="*/ 5140125 h 5145580"/>
              <a:gd name="connsiteX4" fmla="*/ 681645 w 1386537"/>
              <a:gd name="connsiteY4" fmla="*/ 0 h 5145580"/>
              <a:gd name="connsiteX0" fmla="*/ 681645 w 1378704"/>
              <a:gd name="connsiteY0" fmla="*/ 9644 h 5155224"/>
              <a:gd name="connsiteX1" fmla="*/ 709292 w 1378704"/>
              <a:gd name="connsiteY1" fmla="*/ 0 h 5155224"/>
              <a:gd name="connsiteX2" fmla="*/ 605169 w 1378704"/>
              <a:gd name="connsiteY2" fmla="*/ 5155224 h 5155224"/>
              <a:gd name="connsiteX3" fmla="*/ 0 w 1378704"/>
              <a:gd name="connsiteY3" fmla="*/ 5149769 h 5155224"/>
              <a:gd name="connsiteX4" fmla="*/ 681645 w 1378704"/>
              <a:gd name="connsiteY4" fmla="*/ 9644 h 5155224"/>
              <a:gd name="connsiteX0" fmla="*/ 681645 w 1378704"/>
              <a:gd name="connsiteY0" fmla="*/ 2358 h 5147938"/>
              <a:gd name="connsiteX1" fmla="*/ 709292 w 1378704"/>
              <a:gd name="connsiteY1" fmla="*/ 0 h 5147938"/>
              <a:gd name="connsiteX2" fmla="*/ 605169 w 1378704"/>
              <a:gd name="connsiteY2" fmla="*/ 5147938 h 5147938"/>
              <a:gd name="connsiteX3" fmla="*/ 0 w 1378704"/>
              <a:gd name="connsiteY3" fmla="*/ 5142483 h 5147938"/>
              <a:gd name="connsiteX4" fmla="*/ 681645 w 1378704"/>
              <a:gd name="connsiteY4" fmla="*/ 2358 h 5147938"/>
              <a:gd name="connsiteX0" fmla="*/ 681645 w 1394746"/>
              <a:gd name="connsiteY0" fmla="*/ 2358 h 5147938"/>
              <a:gd name="connsiteX1" fmla="*/ 709292 w 1394746"/>
              <a:gd name="connsiteY1" fmla="*/ 0 h 5147938"/>
              <a:gd name="connsiteX2" fmla="*/ 605169 w 1394746"/>
              <a:gd name="connsiteY2" fmla="*/ 5147938 h 5147938"/>
              <a:gd name="connsiteX3" fmla="*/ 0 w 1394746"/>
              <a:gd name="connsiteY3" fmla="*/ 5142483 h 5147938"/>
              <a:gd name="connsiteX4" fmla="*/ 681645 w 1394746"/>
              <a:gd name="connsiteY4" fmla="*/ 2358 h 5147938"/>
              <a:gd name="connsiteX0" fmla="*/ 678002 w 1394746"/>
              <a:gd name="connsiteY0" fmla="*/ 2358 h 5147938"/>
              <a:gd name="connsiteX1" fmla="*/ 709292 w 1394746"/>
              <a:gd name="connsiteY1" fmla="*/ 0 h 5147938"/>
              <a:gd name="connsiteX2" fmla="*/ 605169 w 1394746"/>
              <a:gd name="connsiteY2" fmla="*/ 5147938 h 5147938"/>
              <a:gd name="connsiteX3" fmla="*/ 0 w 1394746"/>
              <a:gd name="connsiteY3" fmla="*/ 5142483 h 5147938"/>
              <a:gd name="connsiteX4" fmla="*/ 678002 w 1394746"/>
              <a:gd name="connsiteY4" fmla="*/ 2358 h 5147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746" h="5147938">
                <a:moveTo>
                  <a:pt x="678002" y="2358"/>
                </a:moveTo>
                <a:cubicBezTo>
                  <a:pt x="660202" y="4684"/>
                  <a:pt x="729140" y="4379"/>
                  <a:pt x="709292" y="0"/>
                </a:cubicBezTo>
                <a:cubicBezTo>
                  <a:pt x="1164073" y="792664"/>
                  <a:pt x="2044121" y="3295264"/>
                  <a:pt x="605169" y="5147938"/>
                </a:cubicBezTo>
                <a:lnTo>
                  <a:pt x="0" y="5142483"/>
                </a:lnTo>
                <a:cubicBezTo>
                  <a:pt x="1286717" y="3715598"/>
                  <a:pt x="1489690" y="1855467"/>
                  <a:pt x="678002" y="2358"/>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자유형: 도형 1">
            <a:extLst>
              <a:ext uri="{FF2B5EF4-FFF2-40B4-BE49-F238E27FC236}">
                <a16:creationId xmlns:a16="http://schemas.microsoft.com/office/drawing/2014/main" id="{211C3F06-D6FC-4C75-A071-26658C2B36EB}"/>
              </a:ext>
            </a:extLst>
          </p:cNvPr>
          <p:cNvSpPr/>
          <p:nvPr userDrawn="1"/>
        </p:nvSpPr>
        <p:spPr>
          <a:xfrm>
            <a:off x="2602516" y="-3535"/>
            <a:ext cx="1145801" cy="5154958"/>
          </a:xfrm>
          <a:custGeom>
            <a:avLst/>
            <a:gdLst>
              <a:gd name="connsiteX0" fmla="*/ 280657 w 280657"/>
              <a:gd name="connsiteY0" fmla="*/ 0 h 5169529"/>
              <a:gd name="connsiteX1" fmla="*/ 271604 w 280657"/>
              <a:gd name="connsiteY1" fmla="*/ 5169529 h 5169529"/>
              <a:gd name="connsiteX2" fmla="*/ 0 w 280657"/>
              <a:gd name="connsiteY2" fmla="*/ 5169529 h 5169529"/>
              <a:gd name="connsiteX3" fmla="*/ 280657 w 280657"/>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981021"/>
              <a:gd name="connsiteY0" fmla="*/ 0 h 5169529"/>
              <a:gd name="connsiteX1" fmla="*/ 292706 w 981021"/>
              <a:gd name="connsiteY1" fmla="*/ 5169529 h 5169529"/>
              <a:gd name="connsiteX2" fmla="*/ 0 w 981021"/>
              <a:gd name="connsiteY2" fmla="*/ 5169529 h 5169529"/>
              <a:gd name="connsiteX3" fmla="*/ 301759 w 981021"/>
              <a:gd name="connsiteY3" fmla="*/ 0 h 5169529"/>
              <a:gd name="connsiteX0" fmla="*/ 301759 w 918930"/>
              <a:gd name="connsiteY0" fmla="*/ 0 h 5169529"/>
              <a:gd name="connsiteX1" fmla="*/ 292706 w 918930"/>
              <a:gd name="connsiteY1" fmla="*/ 5169529 h 5169529"/>
              <a:gd name="connsiteX2" fmla="*/ 0 w 918930"/>
              <a:gd name="connsiteY2" fmla="*/ 5169529 h 5169529"/>
              <a:gd name="connsiteX3" fmla="*/ 301759 w 918930"/>
              <a:gd name="connsiteY3" fmla="*/ 0 h 5169529"/>
              <a:gd name="connsiteX0" fmla="*/ 301759 w 1078980"/>
              <a:gd name="connsiteY0" fmla="*/ 0 h 5169529"/>
              <a:gd name="connsiteX1" fmla="*/ 292706 w 1078980"/>
              <a:gd name="connsiteY1" fmla="*/ 5169529 h 5169529"/>
              <a:gd name="connsiteX2" fmla="*/ 0 w 1078980"/>
              <a:gd name="connsiteY2" fmla="*/ 5169529 h 5169529"/>
              <a:gd name="connsiteX3" fmla="*/ 301759 w 1078980"/>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86927"/>
              <a:gd name="connsiteY0" fmla="*/ 0 h 5169529"/>
              <a:gd name="connsiteX1" fmla="*/ 292706 w 1086927"/>
              <a:gd name="connsiteY1" fmla="*/ 5169529 h 5169529"/>
              <a:gd name="connsiteX2" fmla="*/ 0 w 1086927"/>
              <a:gd name="connsiteY2" fmla="*/ 5169529 h 5169529"/>
              <a:gd name="connsiteX3" fmla="*/ 301759 w 1086927"/>
              <a:gd name="connsiteY3" fmla="*/ 0 h 5169529"/>
              <a:gd name="connsiteX0" fmla="*/ 301759 w 1076561"/>
              <a:gd name="connsiteY0" fmla="*/ 0 h 5169529"/>
              <a:gd name="connsiteX1" fmla="*/ 292706 w 1076561"/>
              <a:gd name="connsiteY1" fmla="*/ 5169529 h 5169529"/>
              <a:gd name="connsiteX2" fmla="*/ 0 w 1076561"/>
              <a:gd name="connsiteY2" fmla="*/ 5169529 h 5169529"/>
              <a:gd name="connsiteX3" fmla="*/ 301759 w 1076561"/>
              <a:gd name="connsiteY3" fmla="*/ 0 h 5169529"/>
              <a:gd name="connsiteX0" fmla="*/ 301759 w 1094749"/>
              <a:gd name="connsiteY0" fmla="*/ 0 h 5169529"/>
              <a:gd name="connsiteX1" fmla="*/ 292706 w 1094749"/>
              <a:gd name="connsiteY1" fmla="*/ 5169529 h 5169529"/>
              <a:gd name="connsiteX2" fmla="*/ 0 w 1094749"/>
              <a:gd name="connsiteY2" fmla="*/ 5169529 h 5169529"/>
              <a:gd name="connsiteX3" fmla="*/ 301759 w 1094749"/>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97769"/>
              <a:gd name="connsiteY0" fmla="*/ 0 h 5169529"/>
              <a:gd name="connsiteX1" fmla="*/ 292706 w 1097769"/>
              <a:gd name="connsiteY1" fmla="*/ 5169529 h 5169529"/>
              <a:gd name="connsiteX2" fmla="*/ 0 w 1097769"/>
              <a:gd name="connsiteY2" fmla="*/ 5169529 h 5169529"/>
              <a:gd name="connsiteX3" fmla="*/ 301759 w 1097769"/>
              <a:gd name="connsiteY3" fmla="*/ 0 h 5169529"/>
              <a:gd name="connsiteX0" fmla="*/ 301759 w 1081652"/>
              <a:gd name="connsiteY0" fmla="*/ 0 h 5169529"/>
              <a:gd name="connsiteX1" fmla="*/ 292706 w 1081652"/>
              <a:gd name="connsiteY1" fmla="*/ 5169529 h 5169529"/>
              <a:gd name="connsiteX2" fmla="*/ 0 w 1081652"/>
              <a:gd name="connsiteY2" fmla="*/ 5169529 h 5169529"/>
              <a:gd name="connsiteX3" fmla="*/ 301759 w 1081652"/>
              <a:gd name="connsiteY3" fmla="*/ 0 h 5169529"/>
              <a:gd name="connsiteX0" fmla="*/ 301759 w 1049879"/>
              <a:gd name="connsiteY0" fmla="*/ 0 h 5169529"/>
              <a:gd name="connsiteX1" fmla="*/ 292706 w 1049879"/>
              <a:gd name="connsiteY1" fmla="*/ 5169529 h 5169529"/>
              <a:gd name="connsiteX2" fmla="*/ 0 w 1049879"/>
              <a:gd name="connsiteY2" fmla="*/ 5169529 h 5169529"/>
              <a:gd name="connsiteX3" fmla="*/ 301759 w 1049879"/>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0828"/>
              <a:gd name="connsiteY0" fmla="*/ 0 h 5169529"/>
              <a:gd name="connsiteX1" fmla="*/ 285672 w 1030828"/>
              <a:gd name="connsiteY1" fmla="*/ 5169529 h 5169529"/>
              <a:gd name="connsiteX2" fmla="*/ 0 w 1030828"/>
              <a:gd name="connsiteY2" fmla="*/ 5169529 h 5169529"/>
              <a:gd name="connsiteX3" fmla="*/ 301759 w 1030828"/>
              <a:gd name="connsiteY3" fmla="*/ 0 h 5169529"/>
              <a:gd name="connsiteX0" fmla="*/ 301759 w 1046406"/>
              <a:gd name="connsiteY0" fmla="*/ 0 h 5169529"/>
              <a:gd name="connsiteX1" fmla="*/ 285672 w 1046406"/>
              <a:gd name="connsiteY1" fmla="*/ 5169529 h 5169529"/>
              <a:gd name="connsiteX2" fmla="*/ 0 w 1046406"/>
              <a:gd name="connsiteY2" fmla="*/ 5169529 h 5169529"/>
              <a:gd name="connsiteX3" fmla="*/ 301759 w 1046406"/>
              <a:gd name="connsiteY3" fmla="*/ 0 h 5169529"/>
              <a:gd name="connsiteX0" fmla="*/ 319549 w 1055493"/>
              <a:gd name="connsiteY0" fmla="*/ 0 h 5137507"/>
              <a:gd name="connsiteX1" fmla="*/ 285672 w 1055493"/>
              <a:gd name="connsiteY1" fmla="*/ 5137507 h 5137507"/>
              <a:gd name="connsiteX2" fmla="*/ 0 w 1055493"/>
              <a:gd name="connsiteY2" fmla="*/ 5137507 h 5137507"/>
              <a:gd name="connsiteX3" fmla="*/ 319549 w 1055493"/>
              <a:gd name="connsiteY3" fmla="*/ 0 h 5137507"/>
              <a:gd name="connsiteX0" fmla="*/ 319549 w 1055493"/>
              <a:gd name="connsiteY0" fmla="*/ 0 h 5155297"/>
              <a:gd name="connsiteX1" fmla="*/ 285672 w 1055493"/>
              <a:gd name="connsiteY1" fmla="*/ 5155297 h 5155297"/>
              <a:gd name="connsiteX2" fmla="*/ 0 w 1055493"/>
              <a:gd name="connsiteY2" fmla="*/ 5155297 h 5155297"/>
              <a:gd name="connsiteX3" fmla="*/ 319549 w 1055493"/>
              <a:gd name="connsiteY3" fmla="*/ 0 h 5155297"/>
              <a:gd name="connsiteX0" fmla="*/ 319549 w 1054135"/>
              <a:gd name="connsiteY0" fmla="*/ 0 h 5155297"/>
              <a:gd name="connsiteX1" fmla="*/ 285672 w 1054135"/>
              <a:gd name="connsiteY1" fmla="*/ 5155297 h 5155297"/>
              <a:gd name="connsiteX2" fmla="*/ 0 w 1054135"/>
              <a:gd name="connsiteY2" fmla="*/ 5155297 h 5155297"/>
              <a:gd name="connsiteX3" fmla="*/ 319549 w 1054135"/>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4686 w 1035467"/>
              <a:gd name="connsiteY0" fmla="*/ 0 h 5160160"/>
              <a:gd name="connsiteX1" fmla="*/ 285672 w 1035467"/>
              <a:gd name="connsiteY1" fmla="*/ 5160160 h 5160160"/>
              <a:gd name="connsiteX2" fmla="*/ 0 w 1035467"/>
              <a:gd name="connsiteY2" fmla="*/ 5160160 h 5160160"/>
              <a:gd name="connsiteX3" fmla="*/ 314686 w 1035467"/>
              <a:gd name="connsiteY3" fmla="*/ 0 h 5160160"/>
              <a:gd name="connsiteX0" fmla="*/ 314686 w 1042817"/>
              <a:gd name="connsiteY0" fmla="*/ 0 h 5160160"/>
              <a:gd name="connsiteX1" fmla="*/ 285672 w 1042817"/>
              <a:gd name="connsiteY1" fmla="*/ 5160160 h 5160160"/>
              <a:gd name="connsiteX2" fmla="*/ 0 w 1042817"/>
              <a:gd name="connsiteY2" fmla="*/ 5160160 h 5160160"/>
              <a:gd name="connsiteX3" fmla="*/ 314686 w 1042817"/>
              <a:gd name="connsiteY3" fmla="*/ 0 h 5160160"/>
              <a:gd name="connsiteX0" fmla="*/ 291826 w 1031317"/>
              <a:gd name="connsiteY0" fmla="*/ 0 h 5153629"/>
              <a:gd name="connsiteX1" fmla="*/ 285672 w 1031317"/>
              <a:gd name="connsiteY1" fmla="*/ 5153629 h 5153629"/>
              <a:gd name="connsiteX2" fmla="*/ 0 w 1031317"/>
              <a:gd name="connsiteY2" fmla="*/ 5153629 h 5153629"/>
              <a:gd name="connsiteX3" fmla="*/ 291826 w 1031317"/>
              <a:gd name="connsiteY3" fmla="*/ 0 h 5153629"/>
              <a:gd name="connsiteX0" fmla="*/ 291826 w 1067180"/>
              <a:gd name="connsiteY0" fmla="*/ 0 h 5153629"/>
              <a:gd name="connsiteX1" fmla="*/ 285672 w 1067180"/>
              <a:gd name="connsiteY1" fmla="*/ 5153629 h 5153629"/>
              <a:gd name="connsiteX2" fmla="*/ 0 w 1067180"/>
              <a:gd name="connsiteY2" fmla="*/ 5153629 h 5153629"/>
              <a:gd name="connsiteX3" fmla="*/ 291826 w 1067180"/>
              <a:gd name="connsiteY3" fmla="*/ 0 h 5153629"/>
              <a:gd name="connsiteX0" fmla="*/ 291826 w 1067180"/>
              <a:gd name="connsiteY0" fmla="*/ 0 h 5153629"/>
              <a:gd name="connsiteX1" fmla="*/ 285672 w 1067180"/>
              <a:gd name="connsiteY1" fmla="*/ 5153629 h 5153629"/>
              <a:gd name="connsiteX2" fmla="*/ 0 w 1067180"/>
              <a:gd name="connsiteY2" fmla="*/ 5153629 h 5153629"/>
              <a:gd name="connsiteX3" fmla="*/ 291826 w 1067180"/>
              <a:gd name="connsiteY3" fmla="*/ 0 h 5153629"/>
              <a:gd name="connsiteX0" fmla="*/ 288560 w 1065497"/>
              <a:gd name="connsiteY0" fmla="*/ 0 h 5147098"/>
              <a:gd name="connsiteX1" fmla="*/ 285672 w 1065497"/>
              <a:gd name="connsiteY1" fmla="*/ 5147098 h 5147098"/>
              <a:gd name="connsiteX2" fmla="*/ 0 w 1065497"/>
              <a:gd name="connsiteY2" fmla="*/ 5147098 h 5147098"/>
              <a:gd name="connsiteX3" fmla="*/ 288560 w 1065497"/>
              <a:gd name="connsiteY3" fmla="*/ 0 h 5147098"/>
              <a:gd name="connsiteX0" fmla="*/ 288560 w 1096906"/>
              <a:gd name="connsiteY0" fmla="*/ 0 h 5147098"/>
              <a:gd name="connsiteX1" fmla="*/ 285672 w 1096906"/>
              <a:gd name="connsiteY1" fmla="*/ 5147098 h 5147098"/>
              <a:gd name="connsiteX2" fmla="*/ 0 w 1096906"/>
              <a:gd name="connsiteY2" fmla="*/ 5147098 h 5147098"/>
              <a:gd name="connsiteX3" fmla="*/ 288560 w 1096906"/>
              <a:gd name="connsiteY3" fmla="*/ 0 h 5147098"/>
              <a:gd name="connsiteX0" fmla="*/ 288560 w 1096906"/>
              <a:gd name="connsiteY0" fmla="*/ 0 h 5147098"/>
              <a:gd name="connsiteX1" fmla="*/ 285672 w 1096906"/>
              <a:gd name="connsiteY1" fmla="*/ 5147098 h 5147098"/>
              <a:gd name="connsiteX2" fmla="*/ 0 w 1096906"/>
              <a:gd name="connsiteY2" fmla="*/ 5147098 h 5147098"/>
              <a:gd name="connsiteX3" fmla="*/ 288560 w 1096906"/>
              <a:gd name="connsiteY3" fmla="*/ 0 h 5147098"/>
              <a:gd name="connsiteX0" fmla="*/ 204061 w 1053504"/>
              <a:gd name="connsiteY0" fmla="*/ 0 h 5147098"/>
              <a:gd name="connsiteX1" fmla="*/ 285672 w 1053504"/>
              <a:gd name="connsiteY1" fmla="*/ 5147098 h 5147098"/>
              <a:gd name="connsiteX2" fmla="*/ 0 w 1053504"/>
              <a:gd name="connsiteY2" fmla="*/ 5147098 h 5147098"/>
              <a:gd name="connsiteX3" fmla="*/ 204061 w 1053504"/>
              <a:gd name="connsiteY3" fmla="*/ 0 h 5147098"/>
              <a:gd name="connsiteX0" fmla="*/ 242161 w 1091604"/>
              <a:gd name="connsiteY0" fmla="*/ 0 h 5147098"/>
              <a:gd name="connsiteX1" fmla="*/ 323772 w 1091604"/>
              <a:gd name="connsiteY1" fmla="*/ 5147098 h 5147098"/>
              <a:gd name="connsiteX2" fmla="*/ 0 w 1091604"/>
              <a:gd name="connsiteY2" fmla="*/ 5147098 h 5147098"/>
              <a:gd name="connsiteX3" fmla="*/ 242161 w 1091604"/>
              <a:gd name="connsiteY3" fmla="*/ 0 h 5147098"/>
              <a:gd name="connsiteX0" fmla="*/ 242161 w 1091604"/>
              <a:gd name="connsiteY0" fmla="*/ 0 h 5147098"/>
              <a:gd name="connsiteX1" fmla="*/ 323772 w 1091604"/>
              <a:gd name="connsiteY1" fmla="*/ 5147098 h 5147098"/>
              <a:gd name="connsiteX2" fmla="*/ 0 w 1091604"/>
              <a:gd name="connsiteY2" fmla="*/ 5147098 h 5147098"/>
              <a:gd name="connsiteX3" fmla="*/ 242161 w 1091604"/>
              <a:gd name="connsiteY3" fmla="*/ 0 h 5147098"/>
              <a:gd name="connsiteX0" fmla="*/ 242161 w 1091604"/>
              <a:gd name="connsiteY0" fmla="*/ 0 h 5147098"/>
              <a:gd name="connsiteX1" fmla="*/ 323772 w 1091604"/>
              <a:gd name="connsiteY1" fmla="*/ 5147098 h 5147098"/>
              <a:gd name="connsiteX2" fmla="*/ 0 w 1091604"/>
              <a:gd name="connsiteY2" fmla="*/ 5147098 h 5147098"/>
              <a:gd name="connsiteX3" fmla="*/ 242161 w 1091604"/>
              <a:gd name="connsiteY3" fmla="*/ 0 h 5147098"/>
              <a:gd name="connsiteX0" fmla="*/ 346963 w 1145801"/>
              <a:gd name="connsiteY0" fmla="*/ 0 h 5154958"/>
              <a:gd name="connsiteX1" fmla="*/ 323772 w 1145801"/>
              <a:gd name="connsiteY1" fmla="*/ 5154958 h 5154958"/>
              <a:gd name="connsiteX2" fmla="*/ 0 w 1145801"/>
              <a:gd name="connsiteY2" fmla="*/ 5154958 h 5154958"/>
              <a:gd name="connsiteX3" fmla="*/ 346963 w 1145801"/>
              <a:gd name="connsiteY3" fmla="*/ 0 h 5154958"/>
            </a:gdLst>
            <a:ahLst/>
            <a:cxnLst>
              <a:cxn ang="0">
                <a:pos x="connsiteX0" y="connsiteY0"/>
              </a:cxn>
              <a:cxn ang="0">
                <a:pos x="connsiteX1" y="connsiteY1"/>
              </a:cxn>
              <a:cxn ang="0">
                <a:pos x="connsiteX2" y="connsiteY2"/>
              </a:cxn>
              <a:cxn ang="0">
                <a:pos x="connsiteX3" y="connsiteY3"/>
              </a:cxn>
            </a:cxnLst>
            <a:rect l="l" t="t" r="r" b="b"/>
            <a:pathLst>
              <a:path w="1145801" h="5154958">
                <a:moveTo>
                  <a:pt x="346963" y="0"/>
                </a:moveTo>
                <a:cubicBezTo>
                  <a:pt x="1503833" y="1879282"/>
                  <a:pt x="1323265" y="3584062"/>
                  <a:pt x="323772" y="5154958"/>
                </a:cubicBezTo>
                <a:lnTo>
                  <a:pt x="0" y="5154958"/>
                </a:lnTo>
                <a:cubicBezTo>
                  <a:pt x="1140463" y="3599315"/>
                  <a:pt x="1290903" y="1893588"/>
                  <a:pt x="3469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092514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4982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2589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3" hasCustomPrompt="1"/>
          </p:nvPr>
        </p:nvSpPr>
        <p:spPr>
          <a:xfrm>
            <a:off x="460800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91200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2304000" y="1851672"/>
            <a:ext cx="2232000" cy="2880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2692263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3638459" y="1274642"/>
            <a:ext cx="1987177"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5625165" y="1274642"/>
            <a:ext cx="1757238"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7382123" y="1274642"/>
            <a:ext cx="1757238"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638459" y="2964646"/>
            <a:ext cx="1987177"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5625165" y="2964646"/>
            <a:ext cx="1757238"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7382123" y="2964646"/>
            <a:ext cx="1757238"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Rectangle 11"/>
          <p:cNvSpPr/>
          <p:nvPr userDrawn="1"/>
        </p:nvSpPr>
        <p:spPr>
          <a:xfrm>
            <a:off x="1" y="1272646"/>
            <a:ext cx="3644522" cy="33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latin typeface="+mn-lt"/>
            </a:endParaRPr>
          </a:p>
        </p:txBody>
      </p:sp>
    </p:spTree>
    <p:extLst>
      <p:ext uri="{BB962C8B-B14F-4D97-AF65-F5344CB8AC3E}">
        <p14:creationId xmlns:p14="http://schemas.microsoft.com/office/powerpoint/2010/main" val="1555093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57779"/>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338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7"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233772" y="4262137"/>
            <a:ext cx="8676456" cy="541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675815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_Images and Contents Layout">
    <p:spTree>
      <p:nvGrpSpPr>
        <p:cNvPr id="1" name=""/>
        <p:cNvGrpSpPr/>
        <p:nvPr/>
      </p:nvGrpSpPr>
      <p:grpSpPr>
        <a:xfrm>
          <a:off x="0" y="0"/>
          <a:ext cx="0" cy="0"/>
          <a:chOff x="0" y="0"/>
          <a:chExt cx="0" cy="0"/>
        </a:xfrm>
      </p:grpSpPr>
      <p:sp>
        <p:nvSpPr>
          <p:cNvPr id="4" name="Rectangle 3"/>
          <p:cNvSpPr/>
          <p:nvPr userDrawn="1"/>
        </p:nvSpPr>
        <p:spPr>
          <a:xfrm>
            <a:off x="360000" y="360001"/>
            <a:ext cx="2700000" cy="442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6077724" y="360001"/>
            <a:ext cx="2700000" cy="442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Picture Placeholder 2"/>
          <p:cNvSpPr>
            <a:spLocks noGrp="1"/>
          </p:cNvSpPr>
          <p:nvPr>
            <p:ph type="pic" idx="1" hasCustomPrompt="1"/>
          </p:nvPr>
        </p:nvSpPr>
        <p:spPr>
          <a:xfrm>
            <a:off x="3218862" y="360001"/>
            <a:ext cx="2700000" cy="442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695191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Images and Contents Layout">
    <p:spTree>
      <p:nvGrpSpPr>
        <p:cNvPr id="1" name=""/>
        <p:cNvGrpSpPr/>
        <p:nvPr/>
      </p:nvGrpSpPr>
      <p:grpSpPr>
        <a:xfrm>
          <a:off x="0" y="0"/>
          <a:ext cx="0" cy="0"/>
          <a:chOff x="0" y="0"/>
          <a:chExt cx="0" cy="0"/>
        </a:xfrm>
      </p:grpSpPr>
      <p:sp>
        <p:nvSpPr>
          <p:cNvPr id="15" name="Picture Placeholder 2"/>
          <p:cNvSpPr>
            <a:spLocks noGrp="1"/>
          </p:cNvSpPr>
          <p:nvPr>
            <p:ph type="pic" idx="12" hasCustomPrompt="1"/>
          </p:nvPr>
        </p:nvSpPr>
        <p:spPr>
          <a:xfrm>
            <a:off x="3265800" y="470456"/>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3" hasCustomPrompt="1"/>
          </p:nvPr>
        </p:nvSpPr>
        <p:spPr>
          <a:xfrm>
            <a:off x="4120829" y="3067019"/>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4" hasCustomPrompt="1"/>
          </p:nvPr>
        </p:nvSpPr>
        <p:spPr>
          <a:xfrm>
            <a:off x="5859357" y="1329877"/>
            <a:ext cx="1664849" cy="16605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175970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57779"/>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338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2" hasCustomPrompt="1"/>
          </p:nvPr>
        </p:nvSpPr>
        <p:spPr>
          <a:xfrm>
            <a:off x="539552" y="1131590"/>
            <a:ext cx="4032448" cy="216024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539552" y="3291830"/>
            <a:ext cx="4032448" cy="144016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574538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4" name="Rectangle 3"/>
          <p:cNvSpPr/>
          <p:nvPr userDrawn="1"/>
        </p:nvSpPr>
        <p:spPr>
          <a:xfrm>
            <a:off x="4583048" y="0"/>
            <a:ext cx="2286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1" hasCustomPrompt="1"/>
          </p:nvPr>
        </p:nvSpPr>
        <p:spPr>
          <a:xfrm>
            <a:off x="4583048"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2297379"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029412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6558462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304728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3723"/>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59787"/>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4271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2" y="0"/>
            <a:ext cx="7886599" cy="5151451"/>
          </a:xfrm>
          <a:custGeom>
            <a:avLst/>
            <a:gdLst>
              <a:gd name="connsiteX0" fmla="*/ 0 w 8244408"/>
              <a:gd name="connsiteY0" fmla="*/ 0 h 5143500"/>
              <a:gd name="connsiteX1" fmla="*/ 8244408 w 8244408"/>
              <a:gd name="connsiteY1" fmla="*/ 0 h 5143500"/>
              <a:gd name="connsiteX2" fmla="*/ 8244408 w 8244408"/>
              <a:gd name="connsiteY2" fmla="*/ 5143500 h 5143500"/>
              <a:gd name="connsiteX3" fmla="*/ 0 w 8244408"/>
              <a:gd name="connsiteY3" fmla="*/ 5143500 h 5143500"/>
              <a:gd name="connsiteX4" fmla="*/ 0 w 8244408"/>
              <a:gd name="connsiteY4" fmla="*/ 0 h 5143500"/>
              <a:gd name="connsiteX0" fmla="*/ 0 w 8244408"/>
              <a:gd name="connsiteY0" fmla="*/ 0 h 5143500"/>
              <a:gd name="connsiteX1" fmla="*/ 5779504 w 8244408"/>
              <a:gd name="connsiteY1" fmla="*/ 0 h 5143500"/>
              <a:gd name="connsiteX2" fmla="*/ 8244408 w 8244408"/>
              <a:gd name="connsiteY2" fmla="*/ 5143500 h 5143500"/>
              <a:gd name="connsiteX3" fmla="*/ 0 w 8244408"/>
              <a:gd name="connsiteY3" fmla="*/ 5143500 h 5143500"/>
              <a:gd name="connsiteX4" fmla="*/ 0 w 8244408"/>
              <a:gd name="connsiteY4" fmla="*/ 0 h 5143500"/>
              <a:gd name="connsiteX0" fmla="*/ 0 w 8069479"/>
              <a:gd name="connsiteY0" fmla="*/ 0 h 5143500"/>
              <a:gd name="connsiteX1" fmla="*/ 5779504 w 8069479"/>
              <a:gd name="connsiteY1" fmla="*/ 0 h 5143500"/>
              <a:gd name="connsiteX2" fmla="*/ 8069479 w 8069479"/>
              <a:gd name="connsiteY2" fmla="*/ 5143500 h 5143500"/>
              <a:gd name="connsiteX3" fmla="*/ 0 w 8069479"/>
              <a:gd name="connsiteY3" fmla="*/ 5143500 h 5143500"/>
              <a:gd name="connsiteX4" fmla="*/ 0 w 8069479"/>
              <a:gd name="connsiteY4" fmla="*/ 0 h 5143500"/>
              <a:gd name="connsiteX0" fmla="*/ 0 w 8013820"/>
              <a:gd name="connsiteY0" fmla="*/ 0 h 5143500"/>
              <a:gd name="connsiteX1" fmla="*/ 5779504 w 8013820"/>
              <a:gd name="connsiteY1" fmla="*/ 0 h 5143500"/>
              <a:gd name="connsiteX2" fmla="*/ 8013820 w 8013820"/>
              <a:gd name="connsiteY2" fmla="*/ 5143500 h 5143500"/>
              <a:gd name="connsiteX3" fmla="*/ 0 w 8013820"/>
              <a:gd name="connsiteY3" fmla="*/ 5143500 h 5143500"/>
              <a:gd name="connsiteX4" fmla="*/ 0 w 8013820"/>
              <a:gd name="connsiteY4" fmla="*/ 0 h 5143500"/>
              <a:gd name="connsiteX0" fmla="*/ 0 w 7966112"/>
              <a:gd name="connsiteY0" fmla="*/ 0 h 5143500"/>
              <a:gd name="connsiteX1" fmla="*/ 5779504 w 7966112"/>
              <a:gd name="connsiteY1" fmla="*/ 0 h 5143500"/>
              <a:gd name="connsiteX2" fmla="*/ 7966112 w 7966112"/>
              <a:gd name="connsiteY2" fmla="*/ 5143500 h 5143500"/>
              <a:gd name="connsiteX3" fmla="*/ 0 w 7966112"/>
              <a:gd name="connsiteY3" fmla="*/ 5143500 h 5143500"/>
              <a:gd name="connsiteX4" fmla="*/ 0 w 7966112"/>
              <a:gd name="connsiteY4" fmla="*/ 0 h 5143500"/>
              <a:gd name="connsiteX0" fmla="*/ 0 w 7942258"/>
              <a:gd name="connsiteY0" fmla="*/ 0 h 5143500"/>
              <a:gd name="connsiteX1" fmla="*/ 5779504 w 7942258"/>
              <a:gd name="connsiteY1" fmla="*/ 0 h 5143500"/>
              <a:gd name="connsiteX2" fmla="*/ 7942258 w 7942258"/>
              <a:gd name="connsiteY2" fmla="*/ 5143500 h 5143500"/>
              <a:gd name="connsiteX3" fmla="*/ 0 w 7942258"/>
              <a:gd name="connsiteY3" fmla="*/ 5143500 h 5143500"/>
              <a:gd name="connsiteX4" fmla="*/ 0 w 7942258"/>
              <a:gd name="connsiteY4" fmla="*/ 0 h 5143500"/>
              <a:gd name="connsiteX0" fmla="*/ 0 w 7886599"/>
              <a:gd name="connsiteY0" fmla="*/ 0 h 5151451"/>
              <a:gd name="connsiteX1" fmla="*/ 5779504 w 7886599"/>
              <a:gd name="connsiteY1" fmla="*/ 0 h 5151451"/>
              <a:gd name="connsiteX2" fmla="*/ 7886599 w 7886599"/>
              <a:gd name="connsiteY2" fmla="*/ 5151451 h 5151451"/>
              <a:gd name="connsiteX3" fmla="*/ 0 w 7886599"/>
              <a:gd name="connsiteY3" fmla="*/ 5143500 h 5151451"/>
              <a:gd name="connsiteX4" fmla="*/ 0 w 7886599"/>
              <a:gd name="connsiteY4" fmla="*/ 0 h 5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599" h="5151451">
                <a:moveTo>
                  <a:pt x="0" y="0"/>
                </a:moveTo>
                <a:lnTo>
                  <a:pt x="5779504" y="0"/>
                </a:lnTo>
                <a:lnTo>
                  <a:pt x="7886599" y="5151451"/>
                </a:lnTo>
                <a:lnTo>
                  <a:pt x="0" y="5143500"/>
                </a:lnTo>
                <a:lnTo>
                  <a:pt x="0" y="0"/>
                </a:lnTo>
                <a:close/>
              </a:path>
            </a:pathLst>
          </a:cu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467544" y="123478"/>
            <a:ext cx="867645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699542"/>
            <a:ext cx="867645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24409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자유형: 도형 2">
            <a:extLst>
              <a:ext uri="{FF2B5EF4-FFF2-40B4-BE49-F238E27FC236}">
                <a16:creationId xmlns:a16="http://schemas.microsoft.com/office/drawing/2014/main" id="{208B27CB-0016-4E16-B332-AB8C261D2D73}"/>
              </a:ext>
            </a:extLst>
          </p:cNvPr>
          <p:cNvSpPr/>
          <p:nvPr userDrawn="1"/>
        </p:nvSpPr>
        <p:spPr>
          <a:xfrm>
            <a:off x="2244765" y="5071"/>
            <a:ext cx="1394746" cy="5147938"/>
          </a:xfrm>
          <a:custGeom>
            <a:avLst/>
            <a:gdLst>
              <a:gd name="connsiteX0" fmla="*/ 280657 w 280657"/>
              <a:gd name="connsiteY0" fmla="*/ 0 h 5169529"/>
              <a:gd name="connsiteX1" fmla="*/ 271604 w 280657"/>
              <a:gd name="connsiteY1" fmla="*/ 5169529 h 5169529"/>
              <a:gd name="connsiteX2" fmla="*/ 0 w 280657"/>
              <a:gd name="connsiteY2" fmla="*/ 5169529 h 5169529"/>
              <a:gd name="connsiteX3" fmla="*/ 280657 w 280657"/>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981021"/>
              <a:gd name="connsiteY0" fmla="*/ 0 h 5169529"/>
              <a:gd name="connsiteX1" fmla="*/ 292706 w 981021"/>
              <a:gd name="connsiteY1" fmla="*/ 5169529 h 5169529"/>
              <a:gd name="connsiteX2" fmla="*/ 0 w 981021"/>
              <a:gd name="connsiteY2" fmla="*/ 5169529 h 5169529"/>
              <a:gd name="connsiteX3" fmla="*/ 301759 w 981021"/>
              <a:gd name="connsiteY3" fmla="*/ 0 h 5169529"/>
              <a:gd name="connsiteX0" fmla="*/ 301759 w 918930"/>
              <a:gd name="connsiteY0" fmla="*/ 0 h 5169529"/>
              <a:gd name="connsiteX1" fmla="*/ 292706 w 918930"/>
              <a:gd name="connsiteY1" fmla="*/ 5169529 h 5169529"/>
              <a:gd name="connsiteX2" fmla="*/ 0 w 918930"/>
              <a:gd name="connsiteY2" fmla="*/ 5169529 h 5169529"/>
              <a:gd name="connsiteX3" fmla="*/ 301759 w 918930"/>
              <a:gd name="connsiteY3" fmla="*/ 0 h 5169529"/>
              <a:gd name="connsiteX0" fmla="*/ 301759 w 1078980"/>
              <a:gd name="connsiteY0" fmla="*/ 0 h 5169529"/>
              <a:gd name="connsiteX1" fmla="*/ 292706 w 1078980"/>
              <a:gd name="connsiteY1" fmla="*/ 5169529 h 5169529"/>
              <a:gd name="connsiteX2" fmla="*/ 0 w 1078980"/>
              <a:gd name="connsiteY2" fmla="*/ 5169529 h 5169529"/>
              <a:gd name="connsiteX3" fmla="*/ 301759 w 1078980"/>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86927"/>
              <a:gd name="connsiteY0" fmla="*/ 0 h 5169529"/>
              <a:gd name="connsiteX1" fmla="*/ 292706 w 1086927"/>
              <a:gd name="connsiteY1" fmla="*/ 5169529 h 5169529"/>
              <a:gd name="connsiteX2" fmla="*/ 0 w 1086927"/>
              <a:gd name="connsiteY2" fmla="*/ 5169529 h 5169529"/>
              <a:gd name="connsiteX3" fmla="*/ 301759 w 1086927"/>
              <a:gd name="connsiteY3" fmla="*/ 0 h 5169529"/>
              <a:gd name="connsiteX0" fmla="*/ 301759 w 1076561"/>
              <a:gd name="connsiteY0" fmla="*/ 0 h 5169529"/>
              <a:gd name="connsiteX1" fmla="*/ 292706 w 1076561"/>
              <a:gd name="connsiteY1" fmla="*/ 5169529 h 5169529"/>
              <a:gd name="connsiteX2" fmla="*/ 0 w 1076561"/>
              <a:gd name="connsiteY2" fmla="*/ 5169529 h 5169529"/>
              <a:gd name="connsiteX3" fmla="*/ 301759 w 1076561"/>
              <a:gd name="connsiteY3" fmla="*/ 0 h 5169529"/>
              <a:gd name="connsiteX0" fmla="*/ 301759 w 1094749"/>
              <a:gd name="connsiteY0" fmla="*/ 0 h 5169529"/>
              <a:gd name="connsiteX1" fmla="*/ 292706 w 1094749"/>
              <a:gd name="connsiteY1" fmla="*/ 5169529 h 5169529"/>
              <a:gd name="connsiteX2" fmla="*/ 0 w 1094749"/>
              <a:gd name="connsiteY2" fmla="*/ 5169529 h 5169529"/>
              <a:gd name="connsiteX3" fmla="*/ 301759 w 1094749"/>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97769"/>
              <a:gd name="connsiteY0" fmla="*/ 0 h 5169529"/>
              <a:gd name="connsiteX1" fmla="*/ 292706 w 1097769"/>
              <a:gd name="connsiteY1" fmla="*/ 5169529 h 5169529"/>
              <a:gd name="connsiteX2" fmla="*/ 0 w 1097769"/>
              <a:gd name="connsiteY2" fmla="*/ 5169529 h 5169529"/>
              <a:gd name="connsiteX3" fmla="*/ 301759 w 1097769"/>
              <a:gd name="connsiteY3" fmla="*/ 0 h 5169529"/>
              <a:gd name="connsiteX0" fmla="*/ 301759 w 1081652"/>
              <a:gd name="connsiteY0" fmla="*/ 0 h 5169529"/>
              <a:gd name="connsiteX1" fmla="*/ 292706 w 1081652"/>
              <a:gd name="connsiteY1" fmla="*/ 5169529 h 5169529"/>
              <a:gd name="connsiteX2" fmla="*/ 0 w 1081652"/>
              <a:gd name="connsiteY2" fmla="*/ 5169529 h 5169529"/>
              <a:gd name="connsiteX3" fmla="*/ 301759 w 1081652"/>
              <a:gd name="connsiteY3" fmla="*/ 0 h 5169529"/>
              <a:gd name="connsiteX0" fmla="*/ 301759 w 1049879"/>
              <a:gd name="connsiteY0" fmla="*/ 0 h 5169529"/>
              <a:gd name="connsiteX1" fmla="*/ 292706 w 1049879"/>
              <a:gd name="connsiteY1" fmla="*/ 5169529 h 5169529"/>
              <a:gd name="connsiteX2" fmla="*/ 0 w 1049879"/>
              <a:gd name="connsiteY2" fmla="*/ 5169529 h 5169529"/>
              <a:gd name="connsiteX3" fmla="*/ 301759 w 1049879"/>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0828"/>
              <a:gd name="connsiteY0" fmla="*/ 0 h 5169529"/>
              <a:gd name="connsiteX1" fmla="*/ 285672 w 1030828"/>
              <a:gd name="connsiteY1" fmla="*/ 5169529 h 5169529"/>
              <a:gd name="connsiteX2" fmla="*/ 0 w 1030828"/>
              <a:gd name="connsiteY2" fmla="*/ 5169529 h 5169529"/>
              <a:gd name="connsiteX3" fmla="*/ 301759 w 1030828"/>
              <a:gd name="connsiteY3" fmla="*/ 0 h 5169529"/>
              <a:gd name="connsiteX0" fmla="*/ 301759 w 1046406"/>
              <a:gd name="connsiteY0" fmla="*/ 0 h 5169529"/>
              <a:gd name="connsiteX1" fmla="*/ 285672 w 1046406"/>
              <a:gd name="connsiteY1" fmla="*/ 5169529 h 5169529"/>
              <a:gd name="connsiteX2" fmla="*/ 0 w 1046406"/>
              <a:gd name="connsiteY2" fmla="*/ 5169529 h 5169529"/>
              <a:gd name="connsiteX3" fmla="*/ 301759 w 1046406"/>
              <a:gd name="connsiteY3" fmla="*/ 0 h 5169529"/>
              <a:gd name="connsiteX0" fmla="*/ 319549 w 1055493"/>
              <a:gd name="connsiteY0" fmla="*/ 0 h 5137507"/>
              <a:gd name="connsiteX1" fmla="*/ 285672 w 1055493"/>
              <a:gd name="connsiteY1" fmla="*/ 5137507 h 5137507"/>
              <a:gd name="connsiteX2" fmla="*/ 0 w 1055493"/>
              <a:gd name="connsiteY2" fmla="*/ 5137507 h 5137507"/>
              <a:gd name="connsiteX3" fmla="*/ 319549 w 1055493"/>
              <a:gd name="connsiteY3" fmla="*/ 0 h 5137507"/>
              <a:gd name="connsiteX0" fmla="*/ 319549 w 1055493"/>
              <a:gd name="connsiteY0" fmla="*/ 0 h 5155297"/>
              <a:gd name="connsiteX1" fmla="*/ 285672 w 1055493"/>
              <a:gd name="connsiteY1" fmla="*/ 5155297 h 5155297"/>
              <a:gd name="connsiteX2" fmla="*/ 0 w 1055493"/>
              <a:gd name="connsiteY2" fmla="*/ 5155297 h 5155297"/>
              <a:gd name="connsiteX3" fmla="*/ 319549 w 1055493"/>
              <a:gd name="connsiteY3" fmla="*/ 0 h 5155297"/>
              <a:gd name="connsiteX0" fmla="*/ 319549 w 1054135"/>
              <a:gd name="connsiteY0" fmla="*/ 0 h 5155297"/>
              <a:gd name="connsiteX1" fmla="*/ 285672 w 1054135"/>
              <a:gd name="connsiteY1" fmla="*/ 5155297 h 5155297"/>
              <a:gd name="connsiteX2" fmla="*/ 0 w 1054135"/>
              <a:gd name="connsiteY2" fmla="*/ 5155297 h 5155297"/>
              <a:gd name="connsiteX3" fmla="*/ 319549 w 1054135"/>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4686 w 1035467"/>
              <a:gd name="connsiteY0" fmla="*/ 0 h 5160160"/>
              <a:gd name="connsiteX1" fmla="*/ 285672 w 1035467"/>
              <a:gd name="connsiteY1" fmla="*/ 5160160 h 5160160"/>
              <a:gd name="connsiteX2" fmla="*/ 0 w 1035467"/>
              <a:gd name="connsiteY2" fmla="*/ 5160160 h 5160160"/>
              <a:gd name="connsiteX3" fmla="*/ 314686 w 1035467"/>
              <a:gd name="connsiteY3" fmla="*/ 0 h 5160160"/>
              <a:gd name="connsiteX0" fmla="*/ 314686 w 1042817"/>
              <a:gd name="connsiteY0" fmla="*/ 0 h 5160160"/>
              <a:gd name="connsiteX1" fmla="*/ 285672 w 1042817"/>
              <a:gd name="connsiteY1" fmla="*/ 5160160 h 5160160"/>
              <a:gd name="connsiteX2" fmla="*/ 0 w 1042817"/>
              <a:gd name="connsiteY2" fmla="*/ 5160160 h 5160160"/>
              <a:gd name="connsiteX3" fmla="*/ 314686 w 1042817"/>
              <a:gd name="connsiteY3" fmla="*/ 0 h 5160160"/>
              <a:gd name="connsiteX0" fmla="*/ 668647 w 1245586"/>
              <a:gd name="connsiteY0" fmla="*/ 0 h 5123289"/>
              <a:gd name="connsiteX1" fmla="*/ 285672 w 1245586"/>
              <a:gd name="connsiteY1" fmla="*/ 5123289 h 5123289"/>
              <a:gd name="connsiteX2" fmla="*/ 0 w 1245586"/>
              <a:gd name="connsiteY2" fmla="*/ 5123289 h 5123289"/>
              <a:gd name="connsiteX3" fmla="*/ 668647 w 1245586"/>
              <a:gd name="connsiteY3" fmla="*/ 0 h 5123289"/>
              <a:gd name="connsiteX0" fmla="*/ 668647 w 1393156"/>
              <a:gd name="connsiteY0" fmla="*/ 0 h 5138037"/>
              <a:gd name="connsiteX1" fmla="*/ 632259 w 1393156"/>
              <a:gd name="connsiteY1" fmla="*/ 5138037 h 5138037"/>
              <a:gd name="connsiteX2" fmla="*/ 0 w 1393156"/>
              <a:gd name="connsiteY2" fmla="*/ 5123289 h 5138037"/>
              <a:gd name="connsiteX3" fmla="*/ 668647 w 13931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94880"/>
              <a:gd name="connsiteY0" fmla="*/ 0 h 5138037"/>
              <a:gd name="connsiteX1" fmla="*/ 588014 w 1394880"/>
              <a:gd name="connsiteY1" fmla="*/ 5138037 h 5138037"/>
              <a:gd name="connsiteX2" fmla="*/ 0 w 1394880"/>
              <a:gd name="connsiteY2" fmla="*/ 5123289 h 5138037"/>
              <a:gd name="connsiteX3" fmla="*/ 668647 w 1394880"/>
              <a:gd name="connsiteY3" fmla="*/ 0 h 5138037"/>
              <a:gd name="connsiteX0" fmla="*/ 662823 w 1391760"/>
              <a:gd name="connsiteY0" fmla="*/ 0 h 5158422"/>
              <a:gd name="connsiteX1" fmla="*/ 588014 w 1391760"/>
              <a:gd name="connsiteY1" fmla="*/ 5158422 h 5158422"/>
              <a:gd name="connsiteX2" fmla="*/ 0 w 1391760"/>
              <a:gd name="connsiteY2" fmla="*/ 5143674 h 5158422"/>
              <a:gd name="connsiteX3" fmla="*/ 662823 w 1391760"/>
              <a:gd name="connsiteY3" fmla="*/ 0 h 5158422"/>
              <a:gd name="connsiteX0" fmla="*/ 669497 w 1398434"/>
              <a:gd name="connsiteY0" fmla="*/ 0 h 5158422"/>
              <a:gd name="connsiteX1" fmla="*/ 594688 w 1398434"/>
              <a:gd name="connsiteY1" fmla="*/ 5158422 h 5158422"/>
              <a:gd name="connsiteX2" fmla="*/ 0 w 1398434"/>
              <a:gd name="connsiteY2" fmla="*/ 5150348 h 5158422"/>
              <a:gd name="connsiteX3" fmla="*/ 669497 w 1398434"/>
              <a:gd name="connsiteY3" fmla="*/ 0 h 5158422"/>
              <a:gd name="connsiteX0" fmla="*/ 588016 w 1356073"/>
              <a:gd name="connsiteY0" fmla="*/ 0 h 5161439"/>
              <a:gd name="connsiteX1" fmla="*/ 594688 w 1356073"/>
              <a:gd name="connsiteY1" fmla="*/ 5161439 h 5161439"/>
              <a:gd name="connsiteX2" fmla="*/ 0 w 1356073"/>
              <a:gd name="connsiteY2" fmla="*/ 5153365 h 5161439"/>
              <a:gd name="connsiteX3" fmla="*/ 588016 w 1356073"/>
              <a:gd name="connsiteY3" fmla="*/ 0 h 5161439"/>
              <a:gd name="connsiteX0" fmla="*/ 588016 w 1356073"/>
              <a:gd name="connsiteY0" fmla="*/ 0 h 5161439"/>
              <a:gd name="connsiteX1" fmla="*/ 594688 w 1356073"/>
              <a:gd name="connsiteY1" fmla="*/ 5161439 h 5161439"/>
              <a:gd name="connsiteX2" fmla="*/ 0 w 1356073"/>
              <a:gd name="connsiteY2" fmla="*/ 5153365 h 5161439"/>
              <a:gd name="connsiteX3" fmla="*/ 588016 w 1356073"/>
              <a:gd name="connsiteY3" fmla="*/ 0 h 5161439"/>
              <a:gd name="connsiteX0" fmla="*/ 588016 w 1360636"/>
              <a:gd name="connsiteY0" fmla="*/ 0 h 5161439"/>
              <a:gd name="connsiteX1" fmla="*/ 594688 w 1360636"/>
              <a:gd name="connsiteY1" fmla="*/ 5161439 h 5161439"/>
              <a:gd name="connsiteX2" fmla="*/ 0 w 1360636"/>
              <a:gd name="connsiteY2" fmla="*/ 5153365 h 5161439"/>
              <a:gd name="connsiteX3" fmla="*/ 588016 w 1360636"/>
              <a:gd name="connsiteY3" fmla="*/ 0 h 5161439"/>
              <a:gd name="connsiteX0" fmla="*/ 666618 w 1401622"/>
              <a:gd name="connsiteY0" fmla="*/ 0 h 5161439"/>
              <a:gd name="connsiteX1" fmla="*/ 594688 w 1401622"/>
              <a:gd name="connsiteY1" fmla="*/ 5161439 h 5161439"/>
              <a:gd name="connsiteX2" fmla="*/ 0 w 1401622"/>
              <a:gd name="connsiteY2" fmla="*/ 5153365 h 5161439"/>
              <a:gd name="connsiteX3" fmla="*/ 666618 w 1401622"/>
              <a:gd name="connsiteY3" fmla="*/ 0 h 5161439"/>
              <a:gd name="connsiteX0" fmla="*/ 666618 w 1149867"/>
              <a:gd name="connsiteY0" fmla="*/ 547422 h 5708861"/>
              <a:gd name="connsiteX1" fmla="*/ 757819 w 1149867"/>
              <a:gd name="connsiteY1" fmla="*/ 731398 h 5708861"/>
              <a:gd name="connsiteX2" fmla="*/ 594688 w 1149867"/>
              <a:gd name="connsiteY2" fmla="*/ 5708861 h 5708861"/>
              <a:gd name="connsiteX3" fmla="*/ 0 w 1149867"/>
              <a:gd name="connsiteY3" fmla="*/ 5700787 h 5708861"/>
              <a:gd name="connsiteX4" fmla="*/ 666618 w 1149867"/>
              <a:gd name="connsiteY4" fmla="*/ 547422 h 5708861"/>
              <a:gd name="connsiteX0" fmla="*/ 666618 w 1149867"/>
              <a:gd name="connsiteY0" fmla="*/ 537491 h 5698930"/>
              <a:gd name="connsiteX1" fmla="*/ 645156 w 1149867"/>
              <a:gd name="connsiteY1" fmla="*/ 745047 h 5698930"/>
              <a:gd name="connsiteX2" fmla="*/ 594688 w 1149867"/>
              <a:gd name="connsiteY2" fmla="*/ 5698930 h 5698930"/>
              <a:gd name="connsiteX3" fmla="*/ 0 w 1149867"/>
              <a:gd name="connsiteY3" fmla="*/ 5690856 h 5698930"/>
              <a:gd name="connsiteX4" fmla="*/ 666618 w 1149867"/>
              <a:gd name="connsiteY4" fmla="*/ 537491 h 5698930"/>
              <a:gd name="connsiteX0" fmla="*/ 698058 w 1170507"/>
              <a:gd name="connsiteY0" fmla="*/ 539678 h 5695877"/>
              <a:gd name="connsiteX1" fmla="*/ 645156 w 1170507"/>
              <a:gd name="connsiteY1" fmla="*/ 741994 h 5695877"/>
              <a:gd name="connsiteX2" fmla="*/ 594688 w 1170507"/>
              <a:gd name="connsiteY2" fmla="*/ 5695877 h 5695877"/>
              <a:gd name="connsiteX3" fmla="*/ 0 w 1170507"/>
              <a:gd name="connsiteY3" fmla="*/ 5687803 h 5695877"/>
              <a:gd name="connsiteX4" fmla="*/ 698058 w 1170507"/>
              <a:gd name="connsiteY4" fmla="*/ 539678 h 5695877"/>
              <a:gd name="connsiteX0" fmla="*/ 698058 w 1170507"/>
              <a:gd name="connsiteY0" fmla="*/ 627656 h 5783855"/>
              <a:gd name="connsiteX1" fmla="*/ 653017 w 1170507"/>
              <a:gd name="connsiteY1" fmla="*/ 638708 h 5783855"/>
              <a:gd name="connsiteX2" fmla="*/ 594688 w 1170507"/>
              <a:gd name="connsiteY2" fmla="*/ 5783855 h 5783855"/>
              <a:gd name="connsiteX3" fmla="*/ 0 w 1170507"/>
              <a:gd name="connsiteY3" fmla="*/ 5775781 h 5783855"/>
              <a:gd name="connsiteX4" fmla="*/ 698058 w 1170507"/>
              <a:gd name="connsiteY4" fmla="*/ 627656 h 5783855"/>
              <a:gd name="connsiteX0" fmla="*/ 698058 w 1170507"/>
              <a:gd name="connsiteY0" fmla="*/ 634273 h 5790472"/>
              <a:gd name="connsiteX1" fmla="*/ 653017 w 1170507"/>
              <a:gd name="connsiteY1" fmla="*/ 632225 h 5790472"/>
              <a:gd name="connsiteX2" fmla="*/ 594688 w 1170507"/>
              <a:gd name="connsiteY2" fmla="*/ 5790472 h 5790472"/>
              <a:gd name="connsiteX3" fmla="*/ 0 w 1170507"/>
              <a:gd name="connsiteY3" fmla="*/ 5782398 h 5790472"/>
              <a:gd name="connsiteX4" fmla="*/ 698058 w 1170507"/>
              <a:gd name="connsiteY4" fmla="*/ 634273 h 5790472"/>
              <a:gd name="connsiteX0" fmla="*/ 698058 w 1170507"/>
              <a:gd name="connsiteY0" fmla="*/ 634273 h 5790472"/>
              <a:gd name="connsiteX1" fmla="*/ 653017 w 1170507"/>
              <a:gd name="connsiteY1" fmla="*/ 632225 h 5790472"/>
              <a:gd name="connsiteX2" fmla="*/ 594688 w 1170507"/>
              <a:gd name="connsiteY2" fmla="*/ 5790472 h 5790472"/>
              <a:gd name="connsiteX3" fmla="*/ 0 w 1170507"/>
              <a:gd name="connsiteY3" fmla="*/ 5782398 h 5790472"/>
              <a:gd name="connsiteX4" fmla="*/ 698058 w 1170507"/>
              <a:gd name="connsiteY4" fmla="*/ 634273 h 5790472"/>
              <a:gd name="connsiteX0" fmla="*/ 698058 w 1170507"/>
              <a:gd name="connsiteY0" fmla="*/ 367662 h 5523861"/>
              <a:gd name="connsiteX1" fmla="*/ 653017 w 1170507"/>
              <a:gd name="connsiteY1" fmla="*/ 365614 h 5523861"/>
              <a:gd name="connsiteX2" fmla="*/ 594688 w 1170507"/>
              <a:gd name="connsiteY2" fmla="*/ 5523861 h 5523861"/>
              <a:gd name="connsiteX3" fmla="*/ 0 w 1170507"/>
              <a:gd name="connsiteY3" fmla="*/ 5515787 h 5523861"/>
              <a:gd name="connsiteX4" fmla="*/ 698058 w 1170507"/>
              <a:gd name="connsiteY4" fmla="*/ 367662 h 5523861"/>
              <a:gd name="connsiteX0" fmla="*/ 698058 w 1170507"/>
              <a:gd name="connsiteY0" fmla="*/ 2048 h 5158247"/>
              <a:gd name="connsiteX1" fmla="*/ 653017 w 1170507"/>
              <a:gd name="connsiteY1" fmla="*/ 0 h 5158247"/>
              <a:gd name="connsiteX2" fmla="*/ 594688 w 1170507"/>
              <a:gd name="connsiteY2" fmla="*/ 5158247 h 5158247"/>
              <a:gd name="connsiteX3" fmla="*/ 0 w 1170507"/>
              <a:gd name="connsiteY3" fmla="*/ 5150173 h 5158247"/>
              <a:gd name="connsiteX4" fmla="*/ 698058 w 1170507"/>
              <a:gd name="connsiteY4" fmla="*/ 2048 h 5158247"/>
              <a:gd name="connsiteX0" fmla="*/ 698058 w 1239095"/>
              <a:gd name="connsiteY0" fmla="*/ 2048 h 5158247"/>
              <a:gd name="connsiteX1" fmla="*/ 653017 w 1239095"/>
              <a:gd name="connsiteY1" fmla="*/ 0 h 5158247"/>
              <a:gd name="connsiteX2" fmla="*/ 594688 w 1239095"/>
              <a:gd name="connsiteY2" fmla="*/ 5158247 h 5158247"/>
              <a:gd name="connsiteX3" fmla="*/ 0 w 1239095"/>
              <a:gd name="connsiteY3" fmla="*/ 5150173 h 5158247"/>
              <a:gd name="connsiteX4" fmla="*/ 698058 w 1239095"/>
              <a:gd name="connsiteY4" fmla="*/ 2048 h 5158247"/>
              <a:gd name="connsiteX0" fmla="*/ 703298 w 1242619"/>
              <a:gd name="connsiteY0" fmla="*/ 2048 h 5158247"/>
              <a:gd name="connsiteX1" fmla="*/ 658257 w 1242619"/>
              <a:gd name="connsiteY1" fmla="*/ 0 h 5158247"/>
              <a:gd name="connsiteX2" fmla="*/ 599928 w 1242619"/>
              <a:gd name="connsiteY2" fmla="*/ 5158247 h 5158247"/>
              <a:gd name="connsiteX3" fmla="*/ 0 w 1242619"/>
              <a:gd name="connsiteY3" fmla="*/ 5147552 h 5158247"/>
              <a:gd name="connsiteX4" fmla="*/ 703298 w 1242619"/>
              <a:gd name="connsiteY4" fmla="*/ 2048 h 5158247"/>
              <a:gd name="connsiteX0" fmla="*/ 708538 w 1246150"/>
              <a:gd name="connsiteY0" fmla="*/ 2048 h 5158247"/>
              <a:gd name="connsiteX1" fmla="*/ 663497 w 1246150"/>
              <a:gd name="connsiteY1" fmla="*/ 0 h 5158247"/>
              <a:gd name="connsiteX2" fmla="*/ 605168 w 1246150"/>
              <a:gd name="connsiteY2" fmla="*/ 5158247 h 5158247"/>
              <a:gd name="connsiteX3" fmla="*/ 0 w 1246150"/>
              <a:gd name="connsiteY3" fmla="*/ 5147552 h 5158247"/>
              <a:gd name="connsiteX4" fmla="*/ 708538 w 1246150"/>
              <a:gd name="connsiteY4" fmla="*/ 2048 h 5158247"/>
              <a:gd name="connsiteX0" fmla="*/ 708538 w 1246150"/>
              <a:gd name="connsiteY0" fmla="*/ 2048 h 5158247"/>
              <a:gd name="connsiteX1" fmla="*/ 663497 w 1246150"/>
              <a:gd name="connsiteY1" fmla="*/ 0 h 5158247"/>
              <a:gd name="connsiteX2" fmla="*/ 605168 w 1246150"/>
              <a:gd name="connsiteY2" fmla="*/ 5158247 h 5158247"/>
              <a:gd name="connsiteX3" fmla="*/ 0 w 1246150"/>
              <a:gd name="connsiteY3" fmla="*/ 5147552 h 5158247"/>
              <a:gd name="connsiteX4" fmla="*/ 708538 w 1246150"/>
              <a:gd name="connsiteY4" fmla="*/ 2048 h 5158247"/>
              <a:gd name="connsiteX0" fmla="*/ 708538 w 1246150"/>
              <a:gd name="connsiteY0" fmla="*/ 2048 h 5153007"/>
              <a:gd name="connsiteX1" fmla="*/ 663497 w 1246150"/>
              <a:gd name="connsiteY1" fmla="*/ 0 h 5153007"/>
              <a:gd name="connsiteX2" fmla="*/ 605168 w 1246150"/>
              <a:gd name="connsiteY2" fmla="*/ 5153007 h 5153007"/>
              <a:gd name="connsiteX3" fmla="*/ 0 w 1246150"/>
              <a:gd name="connsiteY3" fmla="*/ 5147552 h 5153007"/>
              <a:gd name="connsiteX4" fmla="*/ 708538 w 1246150"/>
              <a:gd name="connsiteY4" fmla="*/ 2048 h 5153007"/>
              <a:gd name="connsiteX0" fmla="*/ 708538 w 1257416"/>
              <a:gd name="connsiteY0" fmla="*/ 2048 h 5153007"/>
              <a:gd name="connsiteX1" fmla="*/ 663497 w 1257416"/>
              <a:gd name="connsiteY1" fmla="*/ 0 h 5153007"/>
              <a:gd name="connsiteX2" fmla="*/ 605168 w 1257416"/>
              <a:gd name="connsiteY2" fmla="*/ 5153007 h 5153007"/>
              <a:gd name="connsiteX3" fmla="*/ 0 w 1257416"/>
              <a:gd name="connsiteY3" fmla="*/ 5147552 h 5153007"/>
              <a:gd name="connsiteX4" fmla="*/ 708538 w 1257416"/>
              <a:gd name="connsiteY4" fmla="*/ 2048 h 5153007"/>
              <a:gd name="connsiteX0" fmla="*/ 708538 w 1257416"/>
              <a:gd name="connsiteY0" fmla="*/ 2048 h 5153007"/>
              <a:gd name="connsiteX1" fmla="*/ 663497 w 1257416"/>
              <a:gd name="connsiteY1" fmla="*/ 0 h 5153007"/>
              <a:gd name="connsiteX2" fmla="*/ 605168 w 1257416"/>
              <a:gd name="connsiteY2" fmla="*/ 5153007 h 5153007"/>
              <a:gd name="connsiteX3" fmla="*/ 0 w 1257416"/>
              <a:gd name="connsiteY3" fmla="*/ 5147552 h 5153007"/>
              <a:gd name="connsiteX4" fmla="*/ 708538 w 1257416"/>
              <a:gd name="connsiteY4" fmla="*/ 2048 h 5153007"/>
              <a:gd name="connsiteX0" fmla="*/ 708538 w 1375551"/>
              <a:gd name="connsiteY0" fmla="*/ 2048 h 5153007"/>
              <a:gd name="connsiteX1" fmla="*/ 663497 w 1375551"/>
              <a:gd name="connsiteY1" fmla="*/ 0 h 5153007"/>
              <a:gd name="connsiteX2" fmla="*/ 605168 w 1375551"/>
              <a:gd name="connsiteY2" fmla="*/ 5153007 h 5153007"/>
              <a:gd name="connsiteX3" fmla="*/ 0 w 1375551"/>
              <a:gd name="connsiteY3" fmla="*/ 5147552 h 5153007"/>
              <a:gd name="connsiteX4" fmla="*/ 708538 w 1375551"/>
              <a:gd name="connsiteY4" fmla="*/ 2048 h 5153007"/>
              <a:gd name="connsiteX0" fmla="*/ 848388 w 1375551"/>
              <a:gd name="connsiteY0" fmla="*/ 2048 h 5153007"/>
              <a:gd name="connsiteX1" fmla="*/ 663497 w 1375551"/>
              <a:gd name="connsiteY1" fmla="*/ 0 h 5153007"/>
              <a:gd name="connsiteX2" fmla="*/ 605168 w 1375551"/>
              <a:gd name="connsiteY2" fmla="*/ 5153007 h 5153007"/>
              <a:gd name="connsiteX3" fmla="*/ 0 w 1375551"/>
              <a:gd name="connsiteY3" fmla="*/ 5147552 h 5153007"/>
              <a:gd name="connsiteX4" fmla="*/ 848388 w 1375551"/>
              <a:gd name="connsiteY4" fmla="*/ 2048 h 5153007"/>
              <a:gd name="connsiteX0" fmla="*/ 848388 w 1353486"/>
              <a:gd name="connsiteY0" fmla="*/ 2048 h 5153007"/>
              <a:gd name="connsiteX1" fmla="*/ 598951 w 1353486"/>
              <a:gd name="connsiteY1" fmla="*/ 0 h 5153007"/>
              <a:gd name="connsiteX2" fmla="*/ 605168 w 1353486"/>
              <a:gd name="connsiteY2" fmla="*/ 5153007 h 5153007"/>
              <a:gd name="connsiteX3" fmla="*/ 0 w 1353486"/>
              <a:gd name="connsiteY3" fmla="*/ 5147552 h 5153007"/>
              <a:gd name="connsiteX4" fmla="*/ 848388 w 1353486"/>
              <a:gd name="connsiteY4" fmla="*/ 2048 h 5153007"/>
              <a:gd name="connsiteX0" fmla="*/ 848388 w 1577804"/>
              <a:gd name="connsiteY0" fmla="*/ 0 h 5150959"/>
              <a:gd name="connsiteX1" fmla="*/ 1136833 w 1577804"/>
              <a:gd name="connsiteY1" fmla="*/ 51740 h 5150959"/>
              <a:gd name="connsiteX2" fmla="*/ 605168 w 1577804"/>
              <a:gd name="connsiteY2" fmla="*/ 5150959 h 5150959"/>
              <a:gd name="connsiteX3" fmla="*/ 0 w 1577804"/>
              <a:gd name="connsiteY3" fmla="*/ 5145504 h 5150959"/>
              <a:gd name="connsiteX4" fmla="*/ 848388 w 1577804"/>
              <a:gd name="connsiteY4" fmla="*/ 0 h 5150959"/>
              <a:gd name="connsiteX0" fmla="*/ 681644 w 1577804"/>
              <a:gd name="connsiteY0" fmla="*/ 0 h 5145580"/>
              <a:gd name="connsiteX1" fmla="*/ 1136833 w 1577804"/>
              <a:gd name="connsiteY1" fmla="*/ 46361 h 5145580"/>
              <a:gd name="connsiteX2" fmla="*/ 605168 w 1577804"/>
              <a:gd name="connsiteY2" fmla="*/ 5145580 h 5145580"/>
              <a:gd name="connsiteX3" fmla="*/ 0 w 1577804"/>
              <a:gd name="connsiteY3" fmla="*/ 5140125 h 5145580"/>
              <a:gd name="connsiteX4" fmla="*/ 681644 w 1577804"/>
              <a:gd name="connsiteY4" fmla="*/ 0 h 5145580"/>
              <a:gd name="connsiteX0" fmla="*/ 681644 w 1577804"/>
              <a:gd name="connsiteY0" fmla="*/ 0 h 5145580"/>
              <a:gd name="connsiteX1" fmla="*/ 1136833 w 1577804"/>
              <a:gd name="connsiteY1" fmla="*/ 46361 h 5145580"/>
              <a:gd name="connsiteX2" fmla="*/ 605168 w 1577804"/>
              <a:gd name="connsiteY2" fmla="*/ 5145580 h 5145580"/>
              <a:gd name="connsiteX3" fmla="*/ 0 w 1577804"/>
              <a:gd name="connsiteY3" fmla="*/ 5140125 h 5145580"/>
              <a:gd name="connsiteX4" fmla="*/ 681644 w 1577804"/>
              <a:gd name="connsiteY4" fmla="*/ 0 h 5145580"/>
              <a:gd name="connsiteX0" fmla="*/ 675205 w 1571365"/>
              <a:gd name="connsiteY0" fmla="*/ 0 h 5145580"/>
              <a:gd name="connsiteX1" fmla="*/ 1130394 w 1571365"/>
              <a:gd name="connsiteY1" fmla="*/ 46361 h 5145580"/>
              <a:gd name="connsiteX2" fmla="*/ 598729 w 1571365"/>
              <a:gd name="connsiteY2" fmla="*/ 5145580 h 5145580"/>
              <a:gd name="connsiteX3" fmla="*/ 0 w 1571365"/>
              <a:gd name="connsiteY3" fmla="*/ 5140125 h 5145580"/>
              <a:gd name="connsiteX4" fmla="*/ 675205 w 1571365"/>
              <a:gd name="connsiteY4" fmla="*/ 0 h 5145580"/>
              <a:gd name="connsiteX0" fmla="*/ 681645 w 1577805"/>
              <a:gd name="connsiteY0" fmla="*/ 0 h 5145580"/>
              <a:gd name="connsiteX1" fmla="*/ 1136834 w 1577805"/>
              <a:gd name="connsiteY1" fmla="*/ 46361 h 5145580"/>
              <a:gd name="connsiteX2" fmla="*/ 605169 w 1577805"/>
              <a:gd name="connsiteY2" fmla="*/ 5145580 h 5145580"/>
              <a:gd name="connsiteX3" fmla="*/ 0 w 1577805"/>
              <a:gd name="connsiteY3" fmla="*/ 5140125 h 5145580"/>
              <a:gd name="connsiteX4" fmla="*/ 681645 w 1577805"/>
              <a:gd name="connsiteY4" fmla="*/ 0 h 5145580"/>
              <a:gd name="connsiteX0" fmla="*/ 681645 w 1399933"/>
              <a:gd name="connsiteY0" fmla="*/ 0 h 5145580"/>
              <a:gd name="connsiteX1" fmla="*/ 731150 w 1399933"/>
              <a:gd name="connsiteY1" fmla="*/ 1285 h 5145580"/>
              <a:gd name="connsiteX2" fmla="*/ 605169 w 1399933"/>
              <a:gd name="connsiteY2" fmla="*/ 5145580 h 5145580"/>
              <a:gd name="connsiteX3" fmla="*/ 0 w 1399933"/>
              <a:gd name="connsiteY3" fmla="*/ 5140125 h 5145580"/>
              <a:gd name="connsiteX4" fmla="*/ 681645 w 1399933"/>
              <a:gd name="connsiteY4" fmla="*/ 0 h 5145580"/>
              <a:gd name="connsiteX0" fmla="*/ 681645 w 1399933"/>
              <a:gd name="connsiteY0" fmla="*/ 0 h 5145580"/>
              <a:gd name="connsiteX1" fmla="*/ 731150 w 1399933"/>
              <a:gd name="connsiteY1" fmla="*/ 1285 h 5145580"/>
              <a:gd name="connsiteX2" fmla="*/ 605169 w 1399933"/>
              <a:gd name="connsiteY2" fmla="*/ 5145580 h 5145580"/>
              <a:gd name="connsiteX3" fmla="*/ 0 w 1399933"/>
              <a:gd name="connsiteY3" fmla="*/ 5140125 h 5145580"/>
              <a:gd name="connsiteX4" fmla="*/ 681645 w 1399933"/>
              <a:gd name="connsiteY4" fmla="*/ 0 h 5145580"/>
              <a:gd name="connsiteX0" fmla="*/ 681645 w 1386537"/>
              <a:gd name="connsiteY0" fmla="*/ 0 h 5145580"/>
              <a:gd name="connsiteX1" fmla="*/ 731150 w 1386537"/>
              <a:gd name="connsiteY1" fmla="*/ 1285 h 5145580"/>
              <a:gd name="connsiteX2" fmla="*/ 605169 w 1386537"/>
              <a:gd name="connsiteY2" fmla="*/ 5145580 h 5145580"/>
              <a:gd name="connsiteX3" fmla="*/ 0 w 1386537"/>
              <a:gd name="connsiteY3" fmla="*/ 5140125 h 5145580"/>
              <a:gd name="connsiteX4" fmla="*/ 681645 w 1386537"/>
              <a:gd name="connsiteY4" fmla="*/ 0 h 5145580"/>
              <a:gd name="connsiteX0" fmla="*/ 681645 w 1378704"/>
              <a:gd name="connsiteY0" fmla="*/ 9644 h 5155224"/>
              <a:gd name="connsiteX1" fmla="*/ 709292 w 1378704"/>
              <a:gd name="connsiteY1" fmla="*/ 0 h 5155224"/>
              <a:gd name="connsiteX2" fmla="*/ 605169 w 1378704"/>
              <a:gd name="connsiteY2" fmla="*/ 5155224 h 5155224"/>
              <a:gd name="connsiteX3" fmla="*/ 0 w 1378704"/>
              <a:gd name="connsiteY3" fmla="*/ 5149769 h 5155224"/>
              <a:gd name="connsiteX4" fmla="*/ 681645 w 1378704"/>
              <a:gd name="connsiteY4" fmla="*/ 9644 h 5155224"/>
              <a:gd name="connsiteX0" fmla="*/ 681645 w 1378704"/>
              <a:gd name="connsiteY0" fmla="*/ 2358 h 5147938"/>
              <a:gd name="connsiteX1" fmla="*/ 709292 w 1378704"/>
              <a:gd name="connsiteY1" fmla="*/ 0 h 5147938"/>
              <a:gd name="connsiteX2" fmla="*/ 605169 w 1378704"/>
              <a:gd name="connsiteY2" fmla="*/ 5147938 h 5147938"/>
              <a:gd name="connsiteX3" fmla="*/ 0 w 1378704"/>
              <a:gd name="connsiteY3" fmla="*/ 5142483 h 5147938"/>
              <a:gd name="connsiteX4" fmla="*/ 681645 w 1378704"/>
              <a:gd name="connsiteY4" fmla="*/ 2358 h 5147938"/>
              <a:gd name="connsiteX0" fmla="*/ 681645 w 1394746"/>
              <a:gd name="connsiteY0" fmla="*/ 2358 h 5147938"/>
              <a:gd name="connsiteX1" fmla="*/ 709292 w 1394746"/>
              <a:gd name="connsiteY1" fmla="*/ 0 h 5147938"/>
              <a:gd name="connsiteX2" fmla="*/ 605169 w 1394746"/>
              <a:gd name="connsiteY2" fmla="*/ 5147938 h 5147938"/>
              <a:gd name="connsiteX3" fmla="*/ 0 w 1394746"/>
              <a:gd name="connsiteY3" fmla="*/ 5142483 h 5147938"/>
              <a:gd name="connsiteX4" fmla="*/ 681645 w 1394746"/>
              <a:gd name="connsiteY4" fmla="*/ 2358 h 5147938"/>
              <a:gd name="connsiteX0" fmla="*/ 678002 w 1394746"/>
              <a:gd name="connsiteY0" fmla="*/ 2358 h 5147938"/>
              <a:gd name="connsiteX1" fmla="*/ 709292 w 1394746"/>
              <a:gd name="connsiteY1" fmla="*/ 0 h 5147938"/>
              <a:gd name="connsiteX2" fmla="*/ 605169 w 1394746"/>
              <a:gd name="connsiteY2" fmla="*/ 5147938 h 5147938"/>
              <a:gd name="connsiteX3" fmla="*/ 0 w 1394746"/>
              <a:gd name="connsiteY3" fmla="*/ 5142483 h 5147938"/>
              <a:gd name="connsiteX4" fmla="*/ 678002 w 1394746"/>
              <a:gd name="connsiteY4" fmla="*/ 2358 h 5147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746" h="5147938">
                <a:moveTo>
                  <a:pt x="678002" y="2358"/>
                </a:moveTo>
                <a:cubicBezTo>
                  <a:pt x="660202" y="4684"/>
                  <a:pt x="729140" y="4379"/>
                  <a:pt x="709292" y="0"/>
                </a:cubicBezTo>
                <a:cubicBezTo>
                  <a:pt x="1164073" y="792664"/>
                  <a:pt x="2044121" y="3295264"/>
                  <a:pt x="605169" y="5147938"/>
                </a:cubicBezTo>
                <a:lnTo>
                  <a:pt x="0" y="5142483"/>
                </a:lnTo>
                <a:cubicBezTo>
                  <a:pt x="1286717" y="3715598"/>
                  <a:pt x="1489690" y="1855467"/>
                  <a:pt x="678002" y="2358"/>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자유형: 도형 1">
            <a:extLst>
              <a:ext uri="{FF2B5EF4-FFF2-40B4-BE49-F238E27FC236}">
                <a16:creationId xmlns:a16="http://schemas.microsoft.com/office/drawing/2014/main" id="{211C3F06-D6FC-4C75-A071-26658C2B36EB}"/>
              </a:ext>
            </a:extLst>
          </p:cNvPr>
          <p:cNvSpPr/>
          <p:nvPr userDrawn="1"/>
        </p:nvSpPr>
        <p:spPr>
          <a:xfrm>
            <a:off x="2602516" y="-3535"/>
            <a:ext cx="1145801" cy="5154958"/>
          </a:xfrm>
          <a:custGeom>
            <a:avLst/>
            <a:gdLst>
              <a:gd name="connsiteX0" fmla="*/ 280657 w 280657"/>
              <a:gd name="connsiteY0" fmla="*/ 0 h 5169529"/>
              <a:gd name="connsiteX1" fmla="*/ 271604 w 280657"/>
              <a:gd name="connsiteY1" fmla="*/ 5169529 h 5169529"/>
              <a:gd name="connsiteX2" fmla="*/ 0 w 280657"/>
              <a:gd name="connsiteY2" fmla="*/ 5169529 h 5169529"/>
              <a:gd name="connsiteX3" fmla="*/ 280657 w 280657"/>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981021"/>
              <a:gd name="connsiteY0" fmla="*/ 0 h 5169529"/>
              <a:gd name="connsiteX1" fmla="*/ 292706 w 981021"/>
              <a:gd name="connsiteY1" fmla="*/ 5169529 h 5169529"/>
              <a:gd name="connsiteX2" fmla="*/ 0 w 981021"/>
              <a:gd name="connsiteY2" fmla="*/ 5169529 h 5169529"/>
              <a:gd name="connsiteX3" fmla="*/ 301759 w 981021"/>
              <a:gd name="connsiteY3" fmla="*/ 0 h 5169529"/>
              <a:gd name="connsiteX0" fmla="*/ 301759 w 918930"/>
              <a:gd name="connsiteY0" fmla="*/ 0 h 5169529"/>
              <a:gd name="connsiteX1" fmla="*/ 292706 w 918930"/>
              <a:gd name="connsiteY1" fmla="*/ 5169529 h 5169529"/>
              <a:gd name="connsiteX2" fmla="*/ 0 w 918930"/>
              <a:gd name="connsiteY2" fmla="*/ 5169529 h 5169529"/>
              <a:gd name="connsiteX3" fmla="*/ 301759 w 918930"/>
              <a:gd name="connsiteY3" fmla="*/ 0 h 5169529"/>
              <a:gd name="connsiteX0" fmla="*/ 301759 w 1078980"/>
              <a:gd name="connsiteY0" fmla="*/ 0 h 5169529"/>
              <a:gd name="connsiteX1" fmla="*/ 292706 w 1078980"/>
              <a:gd name="connsiteY1" fmla="*/ 5169529 h 5169529"/>
              <a:gd name="connsiteX2" fmla="*/ 0 w 1078980"/>
              <a:gd name="connsiteY2" fmla="*/ 5169529 h 5169529"/>
              <a:gd name="connsiteX3" fmla="*/ 301759 w 1078980"/>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86927"/>
              <a:gd name="connsiteY0" fmla="*/ 0 h 5169529"/>
              <a:gd name="connsiteX1" fmla="*/ 292706 w 1086927"/>
              <a:gd name="connsiteY1" fmla="*/ 5169529 h 5169529"/>
              <a:gd name="connsiteX2" fmla="*/ 0 w 1086927"/>
              <a:gd name="connsiteY2" fmla="*/ 5169529 h 5169529"/>
              <a:gd name="connsiteX3" fmla="*/ 301759 w 1086927"/>
              <a:gd name="connsiteY3" fmla="*/ 0 h 5169529"/>
              <a:gd name="connsiteX0" fmla="*/ 301759 w 1076561"/>
              <a:gd name="connsiteY0" fmla="*/ 0 h 5169529"/>
              <a:gd name="connsiteX1" fmla="*/ 292706 w 1076561"/>
              <a:gd name="connsiteY1" fmla="*/ 5169529 h 5169529"/>
              <a:gd name="connsiteX2" fmla="*/ 0 w 1076561"/>
              <a:gd name="connsiteY2" fmla="*/ 5169529 h 5169529"/>
              <a:gd name="connsiteX3" fmla="*/ 301759 w 1076561"/>
              <a:gd name="connsiteY3" fmla="*/ 0 h 5169529"/>
              <a:gd name="connsiteX0" fmla="*/ 301759 w 1094749"/>
              <a:gd name="connsiteY0" fmla="*/ 0 h 5169529"/>
              <a:gd name="connsiteX1" fmla="*/ 292706 w 1094749"/>
              <a:gd name="connsiteY1" fmla="*/ 5169529 h 5169529"/>
              <a:gd name="connsiteX2" fmla="*/ 0 w 1094749"/>
              <a:gd name="connsiteY2" fmla="*/ 5169529 h 5169529"/>
              <a:gd name="connsiteX3" fmla="*/ 301759 w 1094749"/>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97769"/>
              <a:gd name="connsiteY0" fmla="*/ 0 h 5169529"/>
              <a:gd name="connsiteX1" fmla="*/ 292706 w 1097769"/>
              <a:gd name="connsiteY1" fmla="*/ 5169529 h 5169529"/>
              <a:gd name="connsiteX2" fmla="*/ 0 w 1097769"/>
              <a:gd name="connsiteY2" fmla="*/ 5169529 h 5169529"/>
              <a:gd name="connsiteX3" fmla="*/ 301759 w 1097769"/>
              <a:gd name="connsiteY3" fmla="*/ 0 h 5169529"/>
              <a:gd name="connsiteX0" fmla="*/ 301759 w 1081652"/>
              <a:gd name="connsiteY0" fmla="*/ 0 h 5169529"/>
              <a:gd name="connsiteX1" fmla="*/ 292706 w 1081652"/>
              <a:gd name="connsiteY1" fmla="*/ 5169529 h 5169529"/>
              <a:gd name="connsiteX2" fmla="*/ 0 w 1081652"/>
              <a:gd name="connsiteY2" fmla="*/ 5169529 h 5169529"/>
              <a:gd name="connsiteX3" fmla="*/ 301759 w 1081652"/>
              <a:gd name="connsiteY3" fmla="*/ 0 h 5169529"/>
              <a:gd name="connsiteX0" fmla="*/ 301759 w 1049879"/>
              <a:gd name="connsiteY0" fmla="*/ 0 h 5169529"/>
              <a:gd name="connsiteX1" fmla="*/ 292706 w 1049879"/>
              <a:gd name="connsiteY1" fmla="*/ 5169529 h 5169529"/>
              <a:gd name="connsiteX2" fmla="*/ 0 w 1049879"/>
              <a:gd name="connsiteY2" fmla="*/ 5169529 h 5169529"/>
              <a:gd name="connsiteX3" fmla="*/ 301759 w 1049879"/>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0828"/>
              <a:gd name="connsiteY0" fmla="*/ 0 h 5169529"/>
              <a:gd name="connsiteX1" fmla="*/ 285672 w 1030828"/>
              <a:gd name="connsiteY1" fmla="*/ 5169529 h 5169529"/>
              <a:gd name="connsiteX2" fmla="*/ 0 w 1030828"/>
              <a:gd name="connsiteY2" fmla="*/ 5169529 h 5169529"/>
              <a:gd name="connsiteX3" fmla="*/ 301759 w 1030828"/>
              <a:gd name="connsiteY3" fmla="*/ 0 h 5169529"/>
              <a:gd name="connsiteX0" fmla="*/ 301759 w 1046406"/>
              <a:gd name="connsiteY0" fmla="*/ 0 h 5169529"/>
              <a:gd name="connsiteX1" fmla="*/ 285672 w 1046406"/>
              <a:gd name="connsiteY1" fmla="*/ 5169529 h 5169529"/>
              <a:gd name="connsiteX2" fmla="*/ 0 w 1046406"/>
              <a:gd name="connsiteY2" fmla="*/ 5169529 h 5169529"/>
              <a:gd name="connsiteX3" fmla="*/ 301759 w 1046406"/>
              <a:gd name="connsiteY3" fmla="*/ 0 h 5169529"/>
              <a:gd name="connsiteX0" fmla="*/ 319549 w 1055493"/>
              <a:gd name="connsiteY0" fmla="*/ 0 h 5137507"/>
              <a:gd name="connsiteX1" fmla="*/ 285672 w 1055493"/>
              <a:gd name="connsiteY1" fmla="*/ 5137507 h 5137507"/>
              <a:gd name="connsiteX2" fmla="*/ 0 w 1055493"/>
              <a:gd name="connsiteY2" fmla="*/ 5137507 h 5137507"/>
              <a:gd name="connsiteX3" fmla="*/ 319549 w 1055493"/>
              <a:gd name="connsiteY3" fmla="*/ 0 h 5137507"/>
              <a:gd name="connsiteX0" fmla="*/ 319549 w 1055493"/>
              <a:gd name="connsiteY0" fmla="*/ 0 h 5155297"/>
              <a:gd name="connsiteX1" fmla="*/ 285672 w 1055493"/>
              <a:gd name="connsiteY1" fmla="*/ 5155297 h 5155297"/>
              <a:gd name="connsiteX2" fmla="*/ 0 w 1055493"/>
              <a:gd name="connsiteY2" fmla="*/ 5155297 h 5155297"/>
              <a:gd name="connsiteX3" fmla="*/ 319549 w 1055493"/>
              <a:gd name="connsiteY3" fmla="*/ 0 h 5155297"/>
              <a:gd name="connsiteX0" fmla="*/ 319549 w 1054135"/>
              <a:gd name="connsiteY0" fmla="*/ 0 h 5155297"/>
              <a:gd name="connsiteX1" fmla="*/ 285672 w 1054135"/>
              <a:gd name="connsiteY1" fmla="*/ 5155297 h 5155297"/>
              <a:gd name="connsiteX2" fmla="*/ 0 w 1054135"/>
              <a:gd name="connsiteY2" fmla="*/ 5155297 h 5155297"/>
              <a:gd name="connsiteX3" fmla="*/ 319549 w 1054135"/>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4686 w 1035467"/>
              <a:gd name="connsiteY0" fmla="*/ 0 h 5160160"/>
              <a:gd name="connsiteX1" fmla="*/ 285672 w 1035467"/>
              <a:gd name="connsiteY1" fmla="*/ 5160160 h 5160160"/>
              <a:gd name="connsiteX2" fmla="*/ 0 w 1035467"/>
              <a:gd name="connsiteY2" fmla="*/ 5160160 h 5160160"/>
              <a:gd name="connsiteX3" fmla="*/ 314686 w 1035467"/>
              <a:gd name="connsiteY3" fmla="*/ 0 h 5160160"/>
              <a:gd name="connsiteX0" fmla="*/ 314686 w 1042817"/>
              <a:gd name="connsiteY0" fmla="*/ 0 h 5160160"/>
              <a:gd name="connsiteX1" fmla="*/ 285672 w 1042817"/>
              <a:gd name="connsiteY1" fmla="*/ 5160160 h 5160160"/>
              <a:gd name="connsiteX2" fmla="*/ 0 w 1042817"/>
              <a:gd name="connsiteY2" fmla="*/ 5160160 h 5160160"/>
              <a:gd name="connsiteX3" fmla="*/ 314686 w 1042817"/>
              <a:gd name="connsiteY3" fmla="*/ 0 h 5160160"/>
              <a:gd name="connsiteX0" fmla="*/ 291826 w 1031317"/>
              <a:gd name="connsiteY0" fmla="*/ 0 h 5153629"/>
              <a:gd name="connsiteX1" fmla="*/ 285672 w 1031317"/>
              <a:gd name="connsiteY1" fmla="*/ 5153629 h 5153629"/>
              <a:gd name="connsiteX2" fmla="*/ 0 w 1031317"/>
              <a:gd name="connsiteY2" fmla="*/ 5153629 h 5153629"/>
              <a:gd name="connsiteX3" fmla="*/ 291826 w 1031317"/>
              <a:gd name="connsiteY3" fmla="*/ 0 h 5153629"/>
              <a:gd name="connsiteX0" fmla="*/ 291826 w 1067180"/>
              <a:gd name="connsiteY0" fmla="*/ 0 h 5153629"/>
              <a:gd name="connsiteX1" fmla="*/ 285672 w 1067180"/>
              <a:gd name="connsiteY1" fmla="*/ 5153629 h 5153629"/>
              <a:gd name="connsiteX2" fmla="*/ 0 w 1067180"/>
              <a:gd name="connsiteY2" fmla="*/ 5153629 h 5153629"/>
              <a:gd name="connsiteX3" fmla="*/ 291826 w 1067180"/>
              <a:gd name="connsiteY3" fmla="*/ 0 h 5153629"/>
              <a:gd name="connsiteX0" fmla="*/ 291826 w 1067180"/>
              <a:gd name="connsiteY0" fmla="*/ 0 h 5153629"/>
              <a:gd name="connsiteX1" fmla="*/ 285672 w 1067180"/>
              <a:gd name="connsiteY1" fmla="*/ 5153629 h 5153629"/>
              <a:gd name="connsiteX2" fmla="*/ 0 w 1067180"/>
              <a:gd name="connsiteY2" fmla="*/ 5153629 h 5153629"/>
              <a:gd name="connsiteX3" fmla="*/ 291826 w 1067180"/>
              <a:gd name="connsiteY3" fmla="*/ 0 h 5153629"/>
              <a:gd name="connsiteX0" fmla="*/ 288560 w 1065497"/>
              <a:gd name="connsiteY0" fmla="*/ 0 h 5147098"/>
              <a:gd name="connsiteX1" fmla="*/ 285672 w 1065497"/>
              <a:gd name="connsiteY1" fmla="*/ 5147098 h 5147098"/>
              <a:gd name="connsiteX2" fmla="*/ 0 w 1065497"/>
              <a:gd name="connsiteY2" fmla="*/ 5147098 h 5147098"/>
              <a:gd name="connsiteX3" fmla="*/ 288560 w 1065497"/>
              <a:gd name="connsiteY3" fmla="*/ 0 h 5147098"/>
              <a:gd name="connsiteX0" fmla="*/ 288560 w 1096906"/>
              <a:gd name="connsiteY0" fmla="*/ 0 h 5147098"/>
              <a:gd name="connsiteX1" fmla="*/ 285672 w 1096906"/>
              <a:gd name="connsiteY1" fmla="*/ 5147098 h 5147098"/>
              <a:gd name="connsiteX2" fmla="*/ 0 w 1096906"/>
              <a:gd name="connsiteY2" fmla="*/ 5147098 h 5147098"/>
              <a:gd name="connsiteX3" fmla="*/ 288560 w 1096906"/>
              <a:gd name="connsiteY3" fmla="*/ 0 h 5147098"/>
              <a:gd name="connsiteX0" fmla="*/ 288560 w 1096906"/>
              <a:gd name="connsiteY0" fmla="*/ 0 h 5147098"/>
              <a:gd name="connsiteX1" fmla="*/ 285672 w 1096906"/>
              <a:gd name="connsiteY1" fmla="*/ 5147098 h 5147098"/>
              <a:gd name="connsiteX2" fmla="*/ 0 w 1096906"/>
              <a:gd name="connsiteY2" fmla="*/ 5147098 h 5147098"/>
              <a:gd name="connsiteX3" fmla="*/ 288560 w 1096906"/>
              <a:gd name="connsiteY3" fmla="*/ 0 h 5147098"/>
              <a:gd name="connsiteX0" fmla="*/ 204061 w 1053504"/>
              <a:gd name="connsiteY0" fmla="*/ 0 h 5147098"/>
              <a:gd name="connsiteX1" fmla="*/ 285672 w 1053504"/>
              <a:gd name="connsiteY1" fmla="*/ 5147098 h 5147098"/>
              <a:gd name="connsiteX2" fmla="*/ 0 w 1053504"/>
              <a:gd name="connsiteY2" fmla="*/ 5147098 h 5147098"/>
              <a:gd name="connsiteX3" fmla="*/ 204061 w 1053504"/>
              <a:gd name="connsiteY3" fmla="*/ 0 h 5147098"/>
              <a:gd name="connsiteX0" fmla="*/ 242161 w 1091604"/>
              <a:gd name="connsiteY0" fmla="*/ 0 h 5147098"/>
              <a:gd name="connsiteX1" fmla="*/ 323772 w 1091604"/>
              <a:gd name="connsiteY1" fmla="*/ 5147098 h 5147098"/>
              <a:gd name="connsiteX2" fmla="*/ 0 w 1091604"/>
              <a:gd name="connsiteY2" fmla="*/ 5147098 h 5147098"/>
              <a:gd name="connsiteX3" fmla="*/ 242161 w 1091604"/>
              <a:gd name="connsiteY3" fmla="*/ 0 h 5147098"/>
              <a:gd name="connsiteX0" fmla="*/ 242161 w 1091604"/>
              <a:gd name="connsiteY0" fmla="*/ 0 h 5147098"/>
              <a:gd name="connsiteX1" fmla="*/ 323772 w 1091604"/>
              <a:gd name="connsiteY1" fmla="*/ 5147098 h 5147098"/>
              <a:gd name="connsiteX2" fmla="*/ 0 w 1091604"/>
              <a:gd name="connsiteY2" fmla="*/ 5147098 h 5147098"/>
              <a:gd name="connsiteX3" fmla="*/ 242161 w 1091604"/>
              <a:gd name="connsiteY3" fmla="*/ 0 h 5147098"/>
              <a:gd name="connsiteX0" fmla="*/ 242161 w 1091604"/>
              <a:gd name="connsiteY0" fmla="*/ 0 h 5147098"/>
              <a:gd name="connsiteX1" fmla="*/ 323772 w 1091604"/>
              <a:gd name="connsiteY1" fmla="*/ 5147098 h 5147098"/>
              <a:gd name="connsiteX2" fmla="*/ 0 w 1091604"/>
              <a:gd name="connsiteY2" fmla="*/ 5147098 h 5147098"/>
              <a:gd name="connsiteX3" fmla="*/ 242161 w 1091604"/>
              <a:gd name="connsiteY3" fmla="*/ 0 h 5147098"/>
              <a:gd name="connsiteX0" fmla="*/ 346963 w 1145801"/>
              <a:gd name="connsiteY0" fmla="*/ 0 h 5154958"/>
              <a:gd name="connsiteX1" fmla="*/ 323772 w 1145801"/>
              <a:gd name="connsiteY1" fmla="*/ 5154958 h 5154958"/>
              <a:gd name="connsiteX2" fmla="*/ 0 w 1145801"/>
              <a:gd name="connsiteY2" fmla="*/ 5154958 h 5154958"/>
              <a:gd name="connsiteX3" fmla="*/ 346963 w 1145801"/>
              <a:gd name="connsiteY3" fmla="*/ 0 h 5154958"/>
            </a:gdLst>
            <a:ahLst/>
            <a:cxnLst>
              <a:cxn ang="0">
                <a:pos x="connsiteX0" y="connsiteY0"/>
              </a:cxn>
              <a:cxn ang="0">
                <a:pos x="connsiteX1" y="connsiteY1"/>
              </a:cxn>
              <a:cxn ang="0">
                <a:pos x="connsiteX2" y="connsiteY2"/>
              </a:cxn>
              <a:cxn ang="0">
                <a:pos x="connsiteX3" y="connsiteY3"/>
              </a:cxn>
            </a:cxnLst>
            <a:rect l="l" t="t" r="r" b="b"/>
            <a:pathLst>
              <a:path w="1145801" h="5154958">
                <a:moveTo>
                  <a:pt x="346963" y="0"/>
                </a:moveTo>
                <a:cubicBezTo>
                  <a:pt x="1503833" y="1879282"/>
                  <a:pt x="1323265" y="3584062"/>
                  <a:pt x="323772" y="5154958"/>
                </a:cubicBezTo>
                <a:lnTo>
                  <a:pt x="0" y="5154958"/>
                </a:lnTo>
                <a:cubicBezTo>
                  <a:pt x="1140463" y="3599315"/>
                  <a:pt x="1290903" y="1893588"/>
                  <a:pt x="3469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7571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3723"/>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59787"/>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09189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2" y="0"/>
            <a:ext cx="7886599" cy="5151451"/>
          </a:xfrm>
          <a:custGeom>
            <a:avLst/>
            <a:gdLst>
              <a:gd name="connsiteX0" fmla="*/ 0 w 8244408"/>
              <a:gd name="connsiteY0" fmla="*/ 0 h 5143500"/>
              <a:gd name="connsiteX1" fmla="*/ 8244408 w 8244408"/>
              <a:gd name="connsiteY1" fmla="*/ 0 h 5143500"/>
              <a:gd name="connsiteX2" fmla="*/ 8244408 w 8244408"/>
              <a:gd name="connsiteY2" fmla="*/ 5143500 h 5143500"/>
              <a:gd name="connsiteX3" fmla="*/ 0 w 8244408"/>
              <a:gd name="connsiteY3" fmla="*/ 5143500 h 5143500"/>
              <a:gd name="connsiteX4" fmla="*/ 0 w 8244408"/>
              <a:gd name="connsiteY4" fmla="*/ 0 h 5143500"/>
              <a:gd name="connsiteX0" fmla="*/ 0 w 8244408"/>
              <a:gd name="connsiteY0" fmla="*/ 0 h 5143500"/>
              <a:gd name="connsiteX1" fmla="*/ 5779504 w 8244408"/>
              <a:gd name="connsiteY1" fmla="*/ 0 h 5143500"/>
              <a:gd name="connsiteX2" fmla="*/ 8244408 w 8244408"/>
              <a:gd name="connsiteY2" fmla="*/ 5143500 h 5143500"/>
              <a:gd name="connsiteX3" fmla="*/ 0 w 8244408"/>
              <a:gd name="connsiteY3" fmla="*/ 5143500 h 5143500"/>
              <a:gd name="connsiteX4" fmla="*/ 0 w 8244408"/>
              <a:gd name="connsiteY4" fmla="*/ 0 h 5143500"/>
              <a:gd name="connsiteX0" fmla="*/ 0 w 8069479"/>
              <a:gd name="connsiteY0" fmla="*/ 0 h 5143500"/>
              <a:gd name="connsiteX1" fmla="*/ 5779504 w 8069479"/>
              <a:gd name="connsiteY1" fmla="*/ 0 h 5143500"/>
              <a:gd name="connsiteX2" fmla="*/ 8069479 w 8069479"/>
              <a:gd name="connsiteY2" fmla="*/ 5143500 h 5143500"/>
              <a:gd name="connsiteX3" fmla="*/ 0 w 8069479"/>
              <a:gd name="connsiteY3" fmla="*/ 5143500 h 5143500"/>
              <a:gd name="connsiteX4" fmla="*/ 0 w 8069479"/>
              <a:gd name="connsiteY4" fmla="*/ 0 h 5143500"/>
              <a:gd name="connsiteX0" fmla="*/ 0 w 8013820"/>
              <a:gd name="connsiteY0" fmla="*/ 0 h 5143500"/>
              <a:gd name="connsiteX1" fmla="*/ 5779504 w 8013820"/>
              <a:gd name="connsiteY1" fmla="*/ 0 h 5143500"/>
              <a:gd name="connsiteX2" fmla="*/ 8013820 w 8013820"/>
              <a:gd name="connsiteY2" fmla="*/ 5143500 h 5143500"/>
              <a:gd name="connsiteX3" fmla="*/ 0 w 8013820"/>
              <a:gd name="connsiteY3" fmla="*/ 5143500 h 5143500"/>
              <a:gd name="connsiteX4" fmla="*/ 0 w 8013820"/>
              <a:gd name="connsiteY4" fmla="*/ 0 h 5143500"/>
              <a:gd name="connsiteX0" fmla="*/ 0 w 7966112"/>
              <a:gd name="connsiteY0" fmla="*/ 0 h 5143500"/>
              <a:gd name="connsiteX1" fmla="*/ 5779504 w 7966112"/>
              <a:gd name="connsiteY1" fmla="*/ 0 h 5143500"/>
              <a:gd name="connsiteX2" fmla="*/ 7966112 w 7966112"/>
              <a:gd name="connsiteY2" fmla="*/ 5143500 h 5143500"/>
              <a:gd name="connsiteX3" fmla="*/ 0 w 7966112"/>
              <a:gd name="connsiteY3" fmla="*/ 5143500 h 5143500"/>
              <a:gd name="connsiteX4" fmla="*/ 0 w 7966112"/>
              <a:gd name="connsiteY4" fmla="*/ 0 h 5143500"/>
              <a:gd name="connsiteX0" fmla="*/ 0 w 7942258"/>
              <a:gd name="connsiteY0" fmla="*/ 0 h 5143500"/>
              <a:gd name="connsiteX1" fmla="*/ 5779504 w 7942258"/>
              <a:gd name="connsiteY1" fmla="*/ 0 h 5143500"/>
              <a:gd name="connsiteX2" fmla="*/ 7942258 w 7942258"/>
              <a:gd name="connsiteY2" fmla="*/ 5143500 h 5143500"/>
              <a:gd name="connsiteX3" fmla="*/ 0 w 7942258"/>
              <a:gd name="connsiteY3" fmla="*/ 5143500 h 5143500"/>
              <a:gd name="connsiteX4" fmla="*/ 0 w 7942258"/>
              <a:gd name="connsiteY4" fmla="*/ 0 h 5143500"/>
              <a:gd name="connsiteX0" fmla="*/ 0 w 7886599"/>
              <a:gd name="connsiteY0" fmla="*/ 0 h 5151451"/>
              <a:gd name="connsiteX1" fmla="*/ 5779504 w 7886599"/>
              <a:gd name="connsiteY1" fmla="*/ 0 h 5151451"/>
              <a:gd name="connsiteX2" fmla="*/ 7886599 w 7886599"/>
              <a:gd name="connsiteY2" fmla="*/ 5151451 h 5151451"/>
              <a:gd name="connsiteX3" fmla="*/ 0 w 7886599"/>
              <a:gd name="connsiteY3" fmla="*/ 5143500 h 5151451"/>
              <a:gd name="connsiteX4" fmla="*/ 0 w 7886599"/>
              <a:gd name="connsiteY4" fmla="*/ 0 h 5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599" h="5151451">
                <a:moveTo>
                  <a:pt x="0" y="0"/>
                </a:moveTo>
                <a:lnTo>
                  <a:pt x="5779504" y="0"/>
                </a:lnTo>
                <a:lnTo>
                  <a:pt x="7886599" y="5151451"/>
                </a:lnTo>
                <a:lnTo>
                  <a:pt x="0" y="5143500"/>
                </a:lnTo>
                <a:lnTo>
                  <a:pt x="0" y="0"/>
                </a:lnTo>
                <a:close/>
              </a:path>
            </a:pathLst>
          </a:cu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467544" y="123478"/>
            <a:ext cx="867645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699542"/>
            <a:ext cx="867645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6427293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718" r:id="rId3"/>
    <p:sldLayoutId id="2147483721" r:id="rId4"/>
    <p:sldLayoutId id="2147483724" r:id="rId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0" r:id="rId5"/>
    <p:sldLayoutId id="2147483655" r:id="rId6"/>
    <p:sldLayoutId id="2147483662" r:id="rId7"/>
    <p:sldLayoutId id="2147483663" r:id="rId8"/>
    <p:sldLayoutId id="2147483664" r:id="rId9"/>
    <p:sldLayoutId id="2147483665" r:id="rId10"/>
    <p:sldLayoutId id="2147483667" r:id="rId11"/>
    <p:sldLayoutId id="2147483666" r:id="rId12"/>
    <p:sldLayoutId id="2147483668" r:id="rId13"/>
    <p:sldLayoutId id="2147483671" r:id="rId14"/>
    <p:sldLayoutId id="2147483669" r:id="rId15"/>
    <p:sldLayoutId id="2147483656" r:id="rId16"/>
    <p:sldLayoutId id="2147483672"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3" r:id="rId2"/>
    <p:sldLayoutId id="2147483674" r:id="rId3"/>
    <p:sldLayoutId id="2147483675" r:id="rId4"/>
    <p:sldLayoutId id="2147483676" r:id="rId5"/>
    <p:sldLayoutId id="2147483677" r:id="rId6"/>
    <p:sldLayoutId id="2147483678"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0528" y="2894587"/>
            <a:ext cx="4135582" cy="1189331"/>
          </a:xfrm>
        </p:spPr>
        <p:txBody>
          <a:bodyPr/>
          <a:lstStyle/>
          <a:p>
            <a:pPr lvl="0" algn="ctr"/>
            <a:endParaRPr lang="en-US" altLang="ko-KR" sz="2400" dirty="0">
              <a:solidFill>
                <a:srgbClr val="3967DE"/>
              </a:solidFill>
              <a:latin typeface="Arial Black" panose="020B0A04020102020204" pitchFamily="34" charset="0"/>
              <a:ea typeface="맑은 고딕" pitchFamily="50" charset="-127"/>
            </a:endParaRPr>
          </a:p>
          <a:p>
            <a:pPr lvl="0" algn="ctr"/>
            <a:r>
              <a:rPr lang="en-US" altLang="ko-KR" sz="2400" dirty="0">
                <a:solidFill>
                  <a:srgbClr val="118DFF"/>
                </a:solidFill>
                <a:latin typeface="Arial Black" panose="020B0A04020102020204" pitchFamily="34" charset="0"/>
                <a:ea typeface="맑은 고딕" pitchFamily="50" charset="-127"/>
              </a:rPr>
              <a:t>OFFICE SUPPLY</a:t>
            </a:r>
          </a:p>
          <a:p>
            <a:pPr lvl="0" algn="ctr"/>
            <a:r>
              <a:rPr lang="en-US" altLang="ko-KR" sz="2400" dirty="0">
                <a:solidFill>
                  <a:srgbClr val="118DFF"/>
                </a:solidFill>
                <a:latin typeface="Arial Black" panose="020B0A04020102020204" pitchFamily="34" charset="0"/>
                <a:ea typeface="맑은 고딕" pitchFamily="50" charset="-127"/>
              </a:rPr>
              <a:t>PERFORMANCE REPORT</a:t>
            </a:r>
          </a:p>
          <a:p>
            <a:pPr lvl="0"/>
            <a:endParaRPr lang="en-US" altLang="ko-KR" dirty="0"/>
          </a:p>
        </p:txBody>
      </p:sp>
      <p:sp>
        <p:nvSpPr>
          <p:cNvPr id="4" name="Text Placeholder 3"/>
          <p:cNvSpPr>
            <a:spLocks noGrp="1"/>
          </p:cNvSpPr>
          <p:nvPr>
            <p:ph type="body" sz="quarter" idx="11"/>
          </p:nvPr>
        </p:nvSpPr>
        <p:spPr>
          <a:xfrm>
            <a:off x="5364088" y="4083918"/>
            <a:ext cx="4176464" cy="1189330"/>
          </a:xfrm>
        </p:spPr>
        <p:txBody>
          <a:bodyPr/>
          <a:lstStyle/>
          <a:p>
            <a:pPr>
              <a:spcBef>
                <a:spcPts val="0"/>
              </a:spcBef>
              <a:defRPr/>
            </a:pPr>
            <a:r>
              <a:rPr lang="en-US" altLang="ko-KR" dirty="0"/>
              <a:t>                        </a:t>
            </a:r>
            <a:r>
              <a:rPr lang="en-US" altLang="ko-KR" sz="1100" b="0" dirty="0">
                <a:latin typeface="Arial Black" panose="020B0A04020102020204" pitchFamily="34" charset="0"/>
              </a:rPr>
              <a:t>PRESENTED BY:</a:t>
            </a:r>
          </a:p>
          <a:p>
            <a:pPr algn="ctr">
              <a:spcBef>
                <a:spcPts val="0"/>
              </a:spcBef>
              <a:defRPr/>
            </a:pPr>
            <a:r>
              <a:rPr lang="en-US" altLang="ko-KR" sz="1100" dirty="0"/>
              <a:t>PATIENCE SAMUEL &amp; OLIGBINDE AYOBAMI </a:t>
            </a:r>
          </a:p>
          <a:p>
            <a:pPr algn="ctr">
              <a:spcBef>
                <a:spcPts val="0"/>
              </a:spcBef>
              <a:defRPr/>
            </a:pPr>
            <a:r>
              <a:rPr lang="en-US" altLang="ko-KR" sz="1100" dirty="0"/>
              <a:t>(</a:t>
            </a:r>
            <a:r>
              <a:rPr lang="en-US" altLang="ko-KR" sz="1100"/>
              <a:t>Team 1)</a:t>
            </a:r>
            <a:endParaRPr lang="en-US" altLang="ko-KR" sz="1100" dirty="0"/>
          </a:p>
        </p:txBody>
      </p:sp>
      <p:sp>
        <p:nvSpPr>
          <p:cNvPr id="7" name="TextBox 6">
            <a:extLst>
              <a:ext uri="{FF2B5EF4-FFF2-40B4-BE49-F238E27FC236}">
                <a16:creationId xmlns:a16="http://schemas.microsoft.com/office/drawing/2014/main" id="{1936BAB1-71D5-4BA3-96B0-3F49995F0AE8}"/>
              </a:ext>
            </a:extLst>
          </p:cNvPr>
          <p:cNvSpPr txBox="1"/>
          <p:nvPr/>
        </p:nvSpPr>
        <p:spPr>
          <a:xfrm>
            <a:off x="-180528" y="4011910"/>
            <a:ext cx="4135582" cy="923330"/>
          </a:xfrm>
          <a:prstGeom prst="rect">
            <a:avLst/>
          </a:prstGeom>
          <a:noFill/>
        </p:spPr>
        <p:txBody>
          <a:bodyPr wrap="square" rtlCol="0">
            <a:spAutoFit/>
          </a:bodyPr>
          <a:lstStyle/>
          <a:p>
            <a:pPr algn="ctr"/>
            <a:r>
              <a:rPr lang="en-US" b="1" dirty="0">
                <a:solidFill>
                  <a:srgbClr val="118DFF"/>
                </a:solidFill>
                <a:latin typeface="Century Gothic" panose="020B0502020202020204" pitchFamily="34" charset="0"/>
              </a:rPr>
              <a:t>For</a:t>
            </a:r>
          </a:p>
          <a:p>
            <a:pPr algn="ctr"/>
            <a:r>
              <a:rPr lang="en-US" b="1" dirty="0">
                <a:solidFill>
                  <a:srgbClr val="118DFF"/>
                </a:solidFill>
                <a:latin typeface="Century Gothic" panose="020B0502020202020204" pitchFamily="34" charset="0"/>
              </a:rPr>
              <a:t> Team One Enterprise </a:t>
            </a:r>
          </a:p>
          <a:p>
            <a:pPr algn="ctr"/>
            <a:r>
              <a:rPr lang="en-US" b="1" dirty="0">
                <a:solidFill>
                  <a:srgbClr val="118DFF"/>
                </a:solidFill>
                <a:latin typeface="Century Gothic" panose="020B0502020202020204" pitchFamily="34" charset="0"/>
              </a:rPr>
              <a:t>JANUARY 2013 – DECEMBER 2014</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855A2FD-F830-4B4D-857E-9368A49D4D4D}"/>
              </a:ext>
            </a:extLst>
          </p:cNvPr>
          <p:cNvGrpSpPr/>
          <p:nvPr/>
        </p:nvGrpSpPr>
        <p:grpSpPr>
          <a:xfrm>
            <a:off x="-2345" y="1779662"/>
            <a:ext cx="4106800" cy="1368152"/>
            <a:chOff x="217831" y="1584677"/>
            <a:chExt cx="4106800" cy="1368152"/>
          </a:xfrm>
        </p:grpSpPr>
        <p:grpSp>
          <p:nvGrpSpPr>
            <p:cNvPr id="4" name="Group 3">
              <a:extLst>
                <a:ext uri="{FF2B5EF4-FFF2-40B4-BE49-F238E27FC236}">
                  <a16:creationId xmlns:a16="http://schemas.microsoft.com/office/drawing/2014/main" id="{59A23CB0-1BC3-4D49-B119-BE18DF2909BE}"/>
                </a:ext>
              </a:extLst>
            </p:cNvPr>
            <p:cNvGrpSpPr/>
            <p:nvPr/>
          </p:nvGrpSpPr>
          <p:grpSpPr>
            <a:xfrm>
              <a:off x="217831" y="1584677"/>
              <a:ext cx="4106800" cy="1368152"/>
              <a:chOff x="484936" y="3147814"/>
              <a:chExt cx="2358873" cy="1200329"/>
            </a:xfrm>
          </p:grpSpPr>
          <p:sp>
            <p:nvSpPr>
              <p:cNvPr id="5" name="Rectangle: Diagonal Corners Snipped 4">
                <a:extLst>
                  <a:ext uri="{FF2B5EF4-FFF2-40B4-BE49-F238E27FC236}">
                    <a16:creationId xmlns:a16="http://schemas.microsoft.com/office/drawing/2014/main" id="{1ECEF914-D7DE-4EC8-A824-A7C6E1A52A0B}"/>
                  </a:ext>
                </a:extLst>
              </p:cNvPr>
              <p:cNvSpPr/>
              <p:nvPr/>
            </p:nvSpPr>
            <p:spPr>
              <a:xfrm>
                <a:off x="971600" y="3147814"/>
                <a:ext cx="1872209" cy="1200329"/>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069CAE-847D-4118-944F-D2268D0CE758}"/>
                  </a:ext>
                </a:extLst>
              </p:cNvPr>
              <p:cNvSpPr txBox="1"/>
              <p:nvPr/>
            </p:nvSpPr>
            <p:spPr>
              <a:xfrm>
                <a:off x="484936" y="3332480"/>
                <a:ext cx="1872209" cy="830997"/>
              </a:xfrm>
              <a:prstGeom prst="rect">
                <a:avLst/>
              </a:prstGeom>
              <a:noFill/>
            </p:spPr>
            <p:txBody>
              <a:bodyPr wrap="square" rtlCol="0">
                <a:spAutoFit/>
              </a:bodyPr>
              <a:lstStyle/>
              <a:p>
                <a:pPr algn="ctr"/>
                <a:r>
                  <a:rPr lang="en-US" sz="2400" dirty="0">
                    <a:solidFill>
                      <a:schemeClr val="bg1"/>
                    </a:solidFill>
                    <a:latin typeface="Arial Black" panose="020B0A04020102020204" pitchFamily="34" charset="0"/>
                  </a:rPr>
                  <a:t>THANK</a:t>
                </a:r>
              </a:p>
              <a:p>
                <a:pPr algn="ctr"/>
                <a:r>
                  <a:rPr lang="en-US" sz="2400" dirty="0">
                    <a:solidFill>
                      <a:schemeClr val="bg1"/>
                    </a:solidFill>
                    <a:latin typeface="Arial Black" panose="020B0A04020102020204" pitchFamily="34" charset="0"/>
                  </a:rPr>
                  <a:t> YOU</a:t>
                </a:r>
              </a:p>
            </p:txBody>
          </p:sp>
        </p:grpSp>
        <p:sp>
          <p:nvSpPr>
            <p:cNvPr id="7" name="Freeform 32">
              <a:extLst>
                <a:ext uri="{FF2B5EF4-FFF2-40B4-BE49-F238E27FC236}">
                  <a16:creationId xmlns:a16="http://schemas.microsoft.com/office/drawing/2014/main" id="{B1592589-5053-424F-BAB5-0A569ECDA721}"/>
                </a:ext>
              </a:extLst>
            </p:cNvPr>
            <p:cNvSpPr/>
            <p:nvPr/>
          </p:nvSpPr>
          <p:spPr>
            <a:xfrm>
              <a:off x="2890196" y="1689628"/>
              <a:ext cx="1224136" cy="912296"/>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8" name="Picture 7" descr="Graphical user interface, diagram&#10;&#10;Description automatically generated">
            <a:extLst>
              <a:ext uri="{FF2B5EF4-FFF2-40B4-BE49-F238E27FC236}">
                <a16:creationId xmlns:a16="http://schemas.microsoft.com/office/drawing/2014/main" id="{F7B29D7C-7F18-4312-B6FC-2538DF9BE1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024" y="452373"/>
            <a:ext cx="4022729" cy="4022729"/>
          </a:xfrm>
          <a:prstGeom prst="rect">
            <a:avLst/>
          </a:prstGeom>
        </p:spPr>
      </p:pic>
      <p:pic>
        <p:nvPicPr>
          <p:cNvPr id="3" name="Picture 2">
            <a:extLst>
              <a:ext uri="{FF2B5EF4-FFF2-40B4-BE49-F238E27FC236}">
                <a16:creationId xmlns:a16="http://schemas.microsoft.com/office/drawing/2014/main" id="{B5E3A388-A1EE-45F6-9930-7853D06661B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00" t="3788" r="2434" b="3788"/>
          <a:stretch/>
        </p:blipFill>
        <p:spPr>
          <a:xfrm>
            <a:off x="5697899" y="1635646"/>
            <a:ext cx="796977" cy="1080121"/>
          </a:xfrm>
          <a:prstGeom prst="rect">
            <a:avLst/>
          </a:prstGeom>
        </p:spPr>
      </p:pic>
    </p:spTree>
    <p:extLst>
      <p:ext uri="{BB962C8B-B14F-4D97-AF65-F5344CB8AC3E}">
        <p14:creationId xmlns:p14="http://schemas.microsoft.com/office/powerpoint/2010/main" val="115500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352000" y="229735"/>
            <a:ext cx="558011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b="1" dirty="0">
                <a:solidFill>
                  <a:schemeClr val="accent1"/>
                </a:solidFill>
                <a:latin typeface="Century Gothic" panose="020B0502020202020204" pitchFamily="34" charset="0"/>
                <a:cs typeface="Arial" pitchFamily="34" charset="0"/>
              </a:rPr>
              <a:t>Contents</a:t>
            </a:r>
          </a:p>
        </p:txBody>
      </p:sp>
      <p:sp>
        <p:nvSpPr>
          <p:cNvPr id="26" name="Round Same Side Corner Rectangle 25"/>
          <p:cNvSpPr/>
          <p:nvPr/>
        </p:nvSpPr>
        <p:spPr>
          <a:xfrm rot="16200000">
            <a:off x="6191958" y="-1125724"/>
            <a:ext cx="540000" cy="5364089"/>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7" name="Oval 26"/>
          <p:cNvSpPr/>
          <p:nvPr/>
        </p:nvSpPr>
        <p:spPr>
          <a:xfrm>
            <a:off x="3822879" y="1322320"/>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8" name="TextBox 8"/>
          <p:cNvSpPr txBox="1"/>
          <p:nvPr/>
        </p:nvSpPr>
        <p:spPr>
          <a:xfrm>
            <a:off x="3835083" y="1371654"/>
            <a:ext cx="441146"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800" b="1" dirty="0">
                <a:solidFill>
                  <a:schemeClr val="accent3"/>
                </a:solidFill>
                <a:latin typeface="Arial" pitchFamily="34" charset="0"/>
                <a:cs typeface="Arial" pitchFamily="34" charset="0"/>
              </a:rPr>
              <a:t>01</a:t>
            </a:r>
            <a:endParaRPr lang="ko-KR" altLang="en-US" sz="1800" b="1" dirty="0">
              <a:solidFill>
                <a:schemeClr val="accent3"/>
              </a:solidFill>
              <a:latin typeface="Arial" pitchFamily="34" charset="0"/>
              <a:cs typeface="Arial" pitchFamily="34" charset="0"/>
            </a:endParaRPr>
          </a:p>
        </p:txBody>
      </p:sp>
      <p:sp>
        <p:nvSpPr>
          <p:cNvPr id="23" name="Round Same Side Corner Rectangle 22"/>
          <p:cNvSpPr/>
          <p:nvPr/>
        </p:nvSpPr>
        <p:spPr>
          <a:xfrm rot="16200000">
            <a:off x="6275955" y="-349326"/>
            <a:ext cx="540000" cy="5196095"/>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Oval 23"/>
          <p:cNvSpPr/>
          <p:nvPr/>
        </p:nvSpPr>
        <p:spPr>
          <a:xfrm>
            <a:off x="3982653" y="2014721"/>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5" name="TextBox 12"/>
          <p:cNvSpPr txBox="1"/>
          <p:nvPr/>
        </p:nvSpPr>
        <p:spPr>
          <a:xfrm>
            <a:off x="3998423" y="2064055"/>
            <a:ext cx="441146"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800" b="1" dirty="0">
                <a:solidFill>
                  <a:schemeClr val="accent3"/>
                </a:solidFill>
                <a:latin typeface="Arial" pitchFamily="34" charset="0"/>
                <a:cs typeface="Arial" pitchFamily="34" charset="0"/>
              </a:rPr>
              <a:t>02</a:t>
            </a:r>
            <a:endParaRPr lang="ko-KR" altLang="en-US" sz="1800" b="1" dirty="0">
              <a:solidFill>
                <a:schemeClr val="accent3"/>
              </a:solidFill>
              <a:latin typeface="Arial" pitchFamily="34" charset="0"/>
              <a:cs typeface="Arial" pitchFamily="34" charset="0"/>
            </a:endParaRPr>
          </a:p>
        </p:txBody>
      </p:sp>
      <p:sp>
        <p:nvSpPr>
          <p:cNvPr id="20" name="Round Same Side Corner Rectangle 19"/>
          <p:cNvSpPr/>
          <p:nvPr/>
        </p:nvSpPr>
        <p:spPr>
          <a:xfrm rot="16200000">
            <a:off x="6259905" y="327024"/>
            <a:ext cx="540000" cy="522819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1" name="Oval 20"/>
          <p:cNvSpPr/>
          <p:nvPr/>
        </p:nvSpPr>
        <p:spPr>
          <a:xfrm>
            <a:off x="3943434" y="2706956"/>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2" name="TextBox 16"/>
          <p:cNvSpPr txBox="1"/>
          <p:nvPr/>
        </p:nvSpPr>
        <p:spPr>
          <a:xfrm>
            <a:off x="3960723" y="2769336"/>
            <a:ext cx="48993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800" b="1" dirty="0">
                <a:solidFill>
                  <a:schemeClr val="accent3"/>
                </a:solidFill>
                <a:latin typeface="Arial" pitchFamily="34" charset="0"/>
                <a:cs typeface="Arial" pitchFamily="34" charset="0"/>
              </a:rPr>
              <a:t>03</a:t>
            </a:r>
            <a:endParaRPr lang="ko-KR" altLang="en-US" sz="1800" b="1" dirty="0">
              <a:solidFill>
                <a:schemeClr val="accent3"/>
              </a:solidFill>
              <a:latin typeface="Arial" pitchFamily="34" charset="0"/>
              <a:cs typeface="Arial" pitchFamily="34" charset="0"/>
            </a:endParaRPr>
          </a:p>
        </p:txBody>
      </p:sp>
      <p:sp>
        <p:nvSpPr>
          <p:cNvPr id="17" name="Round Same Side Corner Rectangle 16"/>
          <p:cNvSpPr/>
          <p:nvPr/>
        </p:nvSpPr>
        <p:spPr>
          <a:xfrm rot="16200000">
            <a:off x="6217536" y="924772"/>
            <a:ext cx="540000" cy="531292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8" name="Oval 17"/>
          <p:cNvSpPr/>
          <p:nvPr/>
        </p:nvSpPr>
        <p:spPr>
          <a:xfrm>
            <a:off x="3879969" y="3359943"/>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9" name="TextBox 20"/>
          <p:cNvSpPr txBox="1"/>
          <p:nvPr/>
        </p:nvSpPr>
        <p:spPr>
          <a:xfrm>
            <a:off x="3882239" y="3396569"/>
            <a:ext cx="44114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800" b="1" dirty="0">
                <a:solidFill>
                  <a:schemeClr val="accent3"/>
                </a:solidFill>
                <a:latin typeface="Arial" pitchFamily="34" charset="0"/>
                <a:cs typeface="Arial" pitchFamily="34" charset="0"/>
              </a:rPr>
              <a:t>04</a:t>
            </a:r>
            <a:endParaRPr lang="ko-KR" altLang="en-US" sz="1800" b="1" dirty="0">
              <a:solidFill>
                <a:schemeClr val="accent3"/>
              </a:solidFill>
              <a:latin typeface="Arial" pitchFamily="34" charset="0"/>
              <a:cs typeface="Arial" pitchFamily="34" charset="0"/>
            </a:endParaRPr>
          </a:p>
        </p:txBody>
      </p:sp>
      <p:sp>
        <p:nvSpPr>
          <p:cNvPr id="15" name="Oval 14"/>
          <p:cNvSpPr/>
          <p:nvPr/>
        </p:nvSpPr>
        <p:spPr>
          <a:xfrm>
            <a:off x="3715564" y="4091924"/>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9" name="TextBox 25"/>
          <p:cNvSpPr txBox="1"/>
          <p:nvPr/>
        </p:nvSpPr>
        <p:spPr bwMode="auto">
          <a:xfrm>
            <a:off x="4396699" y="1388042"/>
            <a:ext cx="4135741"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bg1"/>
                </a:solidFill>
                <a:latin typeface="Arial" pitchFamily="34" charset="0"/>
                <a:cs typeface="Arial" pitchFamily="34" charset="0"/>
              </a:rPr>
              <a:t> </a:t>
            </a:r>
            <a:r>
              <a:rPr lang="en-US" altLang="ko-KR" sz="1600" b="1" dirty="0">
                <a:solidFill>
                  <a:schemeClr val="bg1"/>
                </a:solidFill>
                <a:latin typeface="Century Gothic" panose="020B0502020202020204" pitchFamily="34" charset="0"/>
                <a:cs typeface="Arial" pitchFamily="34" charset="0"/>
              </a:rPr>
              <a:t>Executive Summary</a:t>
            </a:r>
            <a:endParaRPr lang="ko-KR" altLang="en-US" sz="1600" b="1" dirty="0">
              <a:solidFill>
                <a:schemeClr val="bg1"/>
              </a:solidFill>
              <a:latin typeface="Arial" pitchFamily="34" charset="0"/>
              <a:cs typeface="Arial" pitchFamily="34" charset="0"/>
            </a:endParaRPr>
          </a:p>
        </p:txBody>
      </p:sp>
      <p:sp>
        <p:nvSpPr>
          <p:cNvPr id="11" name="TextBox 27"/>
          <p:cNvSpPr txBox="1"/>
          <p:nvPr/>
        </p:nvSpPr>
        <p:spPr bwMode="auto">
          <a:xfrm>
            <a:off x="4541643" y="2771679"/>
            <a:ext cx="3990797"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600" b="1" dirty="0">
                <a:solidFill>
                  <a:schemeClr val="bg1"/>
                </a:solidFill>
                <a:latin typeface="Century Gothic" panose="020B0502020202020204" pitchFamily="34" charset="0"/>
                <a:cs typeface="Arial" pitchFamily="34" charset="0"/>
              </a:rPr>
              <a:t>Sale Performance by Product in 2014</a:t>
            </a:r>
            <a:endParaRPr lang="ko-KR" altLang="en-US" sz="1600" b="1" dirty="0">
              <a:solidFill>
                <a:schemeClr val="bg1"/>
              </a:solidFill>
              <a:latin typeface="Century Gothic" panose="020B0502020202020204" pitchFamily="34" charset="0"/>
              <a:cs typeface="Arial" pitchFamily="34" charset="0"/>
            </a:endParaRPr>
          </a:p>
        </p:txBody>
      </p:sp>
      <p:sp>
        <p:nvSpPr>
          <p:cNvPr id="12" name="TextBox 28"/>
          <p:cNvSpPr txBox="1"/>
          <p:nvPr/>
        </p:nvSpPr>
        <p:spPr bwMode="auto">
          <a:xfrm>
            <a:off x="4451730" y="3388373"/>
            <a:ext cx="4135741"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600" b="1" dirty="0">
                <a:solidFill>
                  <a:schemeClr val="bg1"/>
                </a:solidFill>
                <a:latin typeface="Century Gothic" panose="020B0502020202020204" pitchFamily="34" charset="0"/>
                <a:cs typeface="Arial" pitchFamily="34" charset="0"/>
              </a:rPr>
              <a:t>Fourth Quarter Overview</a:t>
            </a:r>
            <a:endParaRPr lang="ko-KR" altLang="en-US" sz="1600" b="1" dirty="0">
              <a:solidFill>
                <a:schemeClr val="bg1"/>
              </a:solidFill>
              <a:latin typeface="Century Gothic" panose="020B0502020202020204" pitchFamily="34" charset="0"/>
              <a:cs typeface="Arial" pitchFamily="34" charset="0"/>
            </a:endParaRPr>
          </a:p>
        </p:txBody>
      </p:sp>
      <p:sp>
        <p:nvSpPr>
          <p:cNvPr id="29" name="Round Same Side Corner Rectangle 13">
            <a:extLst>
              <a:ext uri="{FF2B5EF4-FFF2-40B4-BE49-F238E27FC236}">
                <a16:creationId xmlns:a16="http://schemas.microsoft.com/office/drawing/2014/main" id="{94D56FEC-EA7A-4E59-8234-DA4CB4070C8E}"/>
              </a:ext>
            </a:extLst>
          </p:cNvPr>
          <p:cNvSpPr/>
          <p:nvPr/>
        </p:nvSpPr>
        <p:spPr>
          <a:xfrm rot="16200000">
            <a:off x="5990584" y="1933379"/>
            <a:ext cx="540000" cy="5817167"/>
          </a:xfrm>
          <a:prstGeom prst="round2SameRect">
            <a:avLst>
              <a:gd name="adj1" fmla="val 4803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4" name="TextBox 3">
            <a:extLst>
              <a:ext uri="{FF2B5EF4-FFF2-40B4-BE49-F238E27FC236}">
                <a16:creationId xmlns:a16="http://schemas.microsoft.com/office/drawing/2014/main" id="{7FF3E347-1470-4524-AE3A-3160D0966012}"/>
              </a:ext>
            </a:extLst>
          </p:cNvPr>
          <p:cNvSpPr txBox="1"/>
          <p:nvPr/>
        </p:nvSpPr>
        <p:spPr>
          <a:xfrm>
            <a:off x="4598599" y="2052559"/>
            <a:ext cx="3811915" cy="338554"/>
          </a:xfrm>
          <a:prstGeom prst="rect">
            <a:avLst/>
          </a:prstGeom>
          <a:noFill/>
        </p:spPr>
        <p:txBody>
          <a:bodyPr wrap="square" rtlCol="0">
            <a:spAutoFit/>
          </a:bodyPr>
          <a:lstStyle/>
          <a:p>
            <a:r>
              <a:rPr lang="en-US" sz="1600" b="1" dirty="0">
                <a:solidFill>
                  <a:srgbClr val="FFFFFF"/>
                </a:solidFill>
                <a:latin typeface="Century Gothic" panose="020B0502020202020204" pitchFamily="34" charset="0"/>
              </a:rPr>
              <a:t>Product Overview</a:t>
            </a:r>
          </a:p>
        </p:txBody>
      </p:sp>
      <p:sp>
        <p:nvSpPr>
          <p:cNvPr id="30" name="Round Same Side Corner Rectangle 16">
            <a:extLst>
              <a:ext uri="{FF2B5EF4-FFF2-40B4-BE49-F238E27FC236}">
                <a16:creationId xmlns:a16="http://schemas.microsoft.com/office/drawing/2014/main" id="{6D2D875A-A028-4776-9CE5-7AED9D8CFDFD}"/>
              </a:ext>
            </a:extLst>
          </p:cNvPr>
          <p:cNvSpPr/>
          <p:nvPr/>
        </p:nvSpPr>
        <p:spPr>
          <a:xfrm rot="16200000">
            <a:off x="6073494" y="1449169"/>
            <a:ext cx="540000" cy="5601013"/>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dirty="0">
                <a:solidFill>
                  <a:srgbClr val="2B8FED"/>
                </a:solidFill>
              </a:rPr>
              <a:t>0</a:t>
            </a:r>
            <a:endParaRPr lang="ko-KR" altLang="en-US" dirty="0"/>
          </a:p>
        </p:txBody>
      </p:sp>
      <p:sp>
        <p:nvSpPr>
          <p:cNvPr id="5" name="Oval 4">
            <a:extLst>
              <a:ext uri="{FF2B5EF4-FFF2-40B4-BE49-F238E27FC236}">
                <a16:creationId xmlns:a16="http://schemas.microsoft.com/office/drawing/2014/main" id="{65EE5F61-7032-4FDD-BB28-D486BBC3EFF4}"/>
              </a:ext>
            </a:extLst>
          </p:cNvPr>
          <p:cNvSpPr/>
          <p:nvPr/>
        </p:nvSpPr>
        <p:spPr>
          <a:xfrm>
            <a:off x="3606189" y="4003636"/>
            <a:ext cx="480189" cy="4679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05</a:t>
            </a:r>
          </a:p>
        </p:txBody>
      </p:sp>
      <p:sp>
        <p:nvSpPr>
          <p:cNvPr id="6" name="TextBox 5">
            <a:extLst>
              <a:ext uri="{FF2B5EF4-FFF2-40B4-BE49-F238E27FC236}">
                <a16:creationId xmlns:a16="http://schemas.microsoft.com/office/drawing/2014/main" id="{E111BA34-ADFF-43D0-9D5D-00C1DA038389}"/>
              </a:ext>
            </a:extLst>
          </p:cNvPr>
          <p:cNvSpPr txBox="1"/>
          <p:nvPr/>
        </p:nvSpPr>
        <p:spPr>
          <a:xfrm>
            <a:off x="3614765" y="4055922"/>
            <a:ext cx="539354" cy="369332"/>
          </a:xfrm>
          <a:prstGeom prst="rect">
            <a:avLst/>
          </a:prstGeom>
          <a:noFill/>
        </p:spPr>
        <p:txBody>
          <a:bodyPr wrap="square" rtlCol="0">
            <a:spAutoFit/>
          </a:bodyPr>
          <a:lstStyle/>
          <a:p>
            <a:r>
              <a:rPr lang="en-US" b="1" dirty="0">
                <a:solidFill>
                  <a:schemeClr val="accent1"/>
                </a:solidFill>
              </a:rPr>
              <a:t>05</a:t>
            </a:r>
          </a:p>
        </p:txBody>
      </p:sp>
      <p:sp>
        <p:nvSpPr>
          <p:cNvPr id="7" name="TextBox 6">
            <a:extLst>
              <a:ext uri="{FF2B5EF4-FFF2-40B4-BE49-F238E27FC236}">
                <a16:creationId xmlns:a16="http://schemas.microsoft.com/office/drawing/2014/main" id="{0D52F862-16C8-454D-8AF9-4FC9C3F405EB}"/>
              </a:ext>
            </a:extLst>
          </p:cNvPr>
          <p:cNvSpPr txBox="1"/>
          <p:nvPr/>
        </p:nvSpPr>
        <p:spPr>
          <a:xfrm>
            <a:off x="4216653" y="4054311"/>
            <a:ext cx="2664296" cy="338554"/>
          </a:xfrm>
          <a:prstGeom prst="rect">
            <a:avLst/>
          </a:prstGeom>
          <a:noFill/>
        </p:spPr>
        <p:txBody>
          <a:bodyPr wrap="square" rtlCol="0">
            <a:spAutoFit/>
          </a:bodyPr>
          <a:lstStyle/>
          <a:p>
            <a:r>
              <a:rPr lang="en-US" sz="1600" b="1" dirty="0">
                <a:solidFill>
                  <a:schemeClr val="bg1"/>
                </a:solidFill>
                <a:latin typeface="Century Gothic" panose="020B0502020202020204" pitchFamily="34" charset="0"/>
              </a:rPr>
              <a:t>Performance by Tax</a:t>
            </a:r>
          </a:p>
        </p:txBody>
      </p:sp>
      <p:sp>
        <p:nvSpPr>
          <p:cNvPr id="32" name="TextBox 31">
            <a:extLst>
              <a:ext uri="{FF2B5EF4-FFF2-40B4-BE49-F238E27FC236}">
                <a16:creationId xmlns:a16="http://schemas.microsoft.com/office/drawing/2014/main" id="{1EFCFDE9-50C8-4550-9327-3BECC0D98F6B}"/>
              </a:ext>
            </a:extLst>
          </p:cNvPr>
          <p:cNvSpPr txBox="1"/>
          <p:nvPr/>
        </p:nvSpPr>
        <p:spPr>
          <a:xfrm>
            <a:off x="2411760" y="4130474"/>
            <a:ext cx="548323" cy="369332"/>
          </a:xfrm>
          <a:prstGeom prst="rect">
            <a:avLst/>
          </a:prstGeom>
          <a:noFill/>
        </p:spPr>
        <p:txBody>
          <a:bodyPr wrap="square" rtlCol="0">
            <a:spAutoFit/>
          </a:bodyPr>
          <a:lstStyle/>
          <a:p>
            <a:endParaRPr lang="en-US" b="1" dirty="0">
              <a:solidFill>
                <a:schemeClr val="accent1"/>
              </a:solidFill>
            </a:endParaRPr>
          </a:p>
        </p:txBody>
      </p:sp>
      <p:sp>
        <p:nvSpPr>
          <p:cNvPr id="33" name="Oval 32">
            <a:extLst>
              <a:ext uri="{FF2B5EF4-FFF2-40B4-BE49-F238E27FC236}">
                <a16:creationId xmlns:a16="http://schemas.microsoft.com/office/drawing/2014/main" id="{5D82E739-F687-44DC-99A0-97C00A0C1231}"/>
              </a:ext>
            </a:extLst>
          </p:cNvPr>
          <p:cNvSpPr/>
          <p:nvPr/>
        </p:nvSpPr>
        <p:spPr>
          <a:xfrm>
            <a:off x="3396916" y="4631925"/>
            <a:ext cx="518891" cy="44151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05</a:t>
            </a:r>
          </a:p>
        </p:txBody>
      </p:sp>
      <p:sp>
        <p:nvSpPr>
          <p:cNvPr id="34" name="TextBox 33">
            <a:extLst>
              <a:ext uri="{FF2B5EF4-FFF2-40B4-BE49-F238E27FC236}">
                <a16:creationId xmlns:a16="http://schemas.microsoft.com/office/drawing/2014/main" id="{563C8D2E-DA22-4E92-A33B-5E8C448909D9}"/>
              </a:ext>
            </a:extLst>
          </p:cNvPr>
          <p:cNvSpPr txBox="1"/>
          <p:nvPr/>
        </p:nvSpPr>
        <p:spPr>
          <a:xfrm>
            <a:off x="3411525" y="4668016"/>
            <a:ext cx="518891" cy="369332"/>
          </a:xfrm>
          <a:prstGeom prst="rect">
            <a:avLst/>
          </a:prstGeom>
          <a:noFill/>
        </p:spPr>
        <p:txBody>
          <a:bodyPr wrap="square" rtlCol="0">
            <a:spAutoFit/>
          </a:bodyPr>
          <a:lstStyle/>
          <a:p>
            <a:r>
              <a:rPr lang="en-US" b="1" dirty="0">
                <a:solidFill>
                  <a:srgbClr val="2B8FED"/>
                </a:solidFill>
                <a:latin typeface="Century Gothic" panose="020B0502020202020204" pitchFamily="34" charset="0"/>
              </a:rPr>
              <a:t>06</a:t>
            </a:r>
          </a:p>
        </p:txBody>
      </p:sp>
      <p:sp>
        <p:nvSpPr>
          <p:cNvPr id="35" name="TextBox 34">
            <a:extLst>
              <a:ext uri="{FF2B5EF4-FFF2-40B4-BE49-F238E27FC236}">
                <a16:creationId xmlns:a16="http://schemas.microsoft.com/office/drawing/2014/main" id="{496E8969-CD5E-4716-A0C0-25C4DF5F647A}"/>
              </a:ext>
            </a:extLst>
          </p:cNvPr>
          <p:cNvSpPr txBox="1"/>
          <p:nvPr/>
        </p:nvSpPr>
        <p:spPr>
          <a:xfrm>
            <a:off x="4055656" y="4648115"/>
            <a:ext cx="5364090" cy="338554"/>
          </a:xfrm>
          <a:prstGeom prst="rect">
            <a:avLst/>
          </a:prstGeom>
          <a:noFill/>
        </p:spPr>
        <p:txBody>
          <a:bodyPr wrap="square" rtlCol="0">
            <a:spAutoFit/>
          </a:bodyPr>
          <a:lstStyle/>
          <a:p>
            <a:r>
              <a:rPr lang="en-US" sz="1600" b="1" dirty="0">
                <a:solidFill>
                  <a:schemeClr val="bg1"/>
                </a:solidFill>
                <a:latin typeface="Century Gothic" panose="020B0502020202020204" pitchFamily="34" charset="0"/>
              </a:rPr>
              <a:t>Recommendation and Conclusion</a:t>
            </a: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70E0F2D4-3D58-4664-9F68-C185BA32D64D}"/>
              </a:ext>
            </a:extLst>
          </p:cNvPr>
          <p:cNvSpPr/>
          <p:nvPr/>
        </p:nvSpPr>
        <p:spPr>
          <a:xfrm>
            <a:off x="3777883" y="292187"/>
            <a:ext cx="504056" cy="432048"/>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5" name="Group 4">
            <a:extLst>
              <a:ext uri="{FF2B5EF4-FFF2-40B4-BE49-F238E27FC236}">
                <a16:creationId xmlns:a16="http://schemas.microsoft.com/office/drawing/2014/main" id="{89052635-77DB-4964-9532-733C759CEECE}"/>
              </a:ext>
            </a:extLst>
          </p:cNvPr>
          <p:cNvGrpSpPr/>
          <p:nvPr/>
        </p:nvGrpSpPr>
        <p:grpSpPr>
          <a:xfrm>
            <a:off x="-292585" y="38516"/>
            <a:ext cx="4836346" cy="867381"/>
            <a:chOff x="1037013" y="83692"/>
            <a:chExt cx="4222479" cy="867381"/>
          </a:xfrm>
        </p:grpSpPr>
        <p:sp>
          <p:nvSpPr>
            <p:cNvPr id="6" name="Oval 5">
              <a:extLst>
                <a:ext uri="{FF2B5EF4-FFF2-40B4-BE49-F238E27FC236}">
                  <a16:creationId xmlns:a16="http://schemas.microsoft.com/office/drawing/2014/main" id="{AA6B910E-E367-4239-A61E-AD29FA9432B9}"/>
                </a:ext>
              </a:extLst>
            </p:cNvPr>
            <p:cNvSpPr/>
            <p:nvPr/>
          </p:nvSpPr>
          <p:spPr>
            <a:xfrm>
              <a:off x="4362237" y="83692"/>
              <a:ext cx="897255" cy="867381"/>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Rectangle: Rounded Corners 6">
              <a:extLst>
                <a:ext uri="{FF2B5EF4-FFF2-40B4-BE49-F238E27FC236}">
                  <a16:creationId xmlns:a16="http://schemas.microsoft.com/office/drawing/2014/main" id="{824758F9-867D-411B-9999-159CF2DE178D}"/>
                </a:ext>
              </a:extLst>
            </p:cNvPr>
            <p:cNvSpPr/>
            <p:nvPr/>
          </p:nvSpPr>
          <p:spPr>
            <a:xfrm>
              <a:off x="1037013" y="265355"/>
              <a:ext cx="3528392" cy="50405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rPr>
                <a:t> </a:t>
              </a:r>
              <a:r>
                <a:rPr lang="en-US" b="1" dirty="0">
                  <a:ln w="0"/>
                  <a:solidFill>
                    <a:schemeClr val="bg1"/>
                  </a:solidFill>
                  <a:effectLst>
                    <a:outerShdw blurRad="38100" dist="19050" dir="2700000" algn="tl" rotWithShape="0">
                      <a:schemeClr val="dk1">
                        <a:alpha val="40000"/>
                      </a:schemeClr>
                    </a:outerShdw>
                  </a:effectLst>
                  <a:latin typeface="Century Gothic" panose="020B0502020202020204" pitchFamily="34" charset="0"/>
                </a:rPr>
                <a:t>EXECUTIVE SUMMARY</a:t>
              </a:r>
            </a:p>
          </p:txBody>
        </p:sp>
      </p:grpSp>
      <p:sp>
        <p:nvSpPr>
          <p:cNvPr id="8" name="Round Same Side Corner Rectangle 20">
            <a:extLst>
              <a:ext uri="{FF2B5EF4-FFF2-40B4-BE49-F238E27FC236}">
                <a16:creationId xmlns:a16="http://schemas.microsoft.com/office/drawing/2014/main" id="{ED598BC7-5A7B-4430-A20D-545996A49E52}"/>
              </a:ext>
            </a:extLst>
          </p:cNvPr>
          <p:cNvSpPr/>
          <p:nvPr/>
        </p:nvSpPr>
        <p:spPr>
          <a:xfrm rot="10800000">
            <a:off x="8351912" y="3543399"/>
            <a:ext cx="792088" cy="1584177"/>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26A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 Same Side Corner Rectangle 8">
            <a:extLst>
              <a:ext uri="{FF2B5EF4-FFF2-40B4-BE49-F238E27FC236}">
                <a16:creationId xmlns:a16="http://schemas.microsoft.com/office/drawing/2014/main" id="{30CAA3BB-0A7B-435A-A76C-E25D9001624E}"/>
              </a:ext>
            </a:extLst>
          </p:cNvPr>
          <p:cNvSpPr/>
          <p:nvPr/>
        </p:nvSpPr>
        <p:spPr>
          <a:xfrm>
            <a:off x="7596336" y="3559322"/>
            <a:ext cx="604138" cy="1584178"/>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663E905C-93B7-4DCB-8DC4-E42F5E490FD2}"/>
              </a:ext>
            </a:extLst>
          </p:cNvPr>
          <p:cNvSpPr txBox="1"/>
          <p:nvPr/>
        </p:nvSpPr>
        <p:spPr>
          <a:xfrm>
            <a:off x="440110" y="1563638"/>
            <a:ext cx="6868194" cy="289310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Century Gothic" panose="020B0502020202020204" pitchFamily="34" charset="0"/>
              </a:rPr>
              <a:t>This report aims to review the financial performance of a Team One Enterprise a office supply merchandise company for the year 2013 and 2104 using </a:t>
            </a:r>
            <a:r>
              <a:rPr lang="en-US" sz="1400" dirty="0" err="1">
                <a:latin typeface="Century Gothic" panose="020B0502020202020204" pitchFamily="34" charset="0"/>
              </a:rPr>
              <a:t>PowerBI</a:t>
            </a:r>
            <a:r>
              <a:rPr lang="en-US" sz="1400" dirty="0">
                <a:latin typeface="Century Gothic" panose="020B0502020202020204" pitchFamily="34" charset="0"/>
              </a:rPr>
              <a:t> and Power Point analysis tool.</a:t>
            </a:r>
          </a:p>
          <a:p>
            <a:pPr marL="285750" indent="-285750" algn="just">
              <a:buFont typeface="Arial" panose="020B0604020202020204" pitchFamily="34" charset="0"/>
              <a:buChar char="•"/>
            </a:pPr>
            <a:endParaRPr lang="en-US" sz="1400" dirty="0">
              <a:latin typeface="Century Gothic" panose="020B0502020202020204" pitchFamily="34" charset="0"/>
            </a:endParaRPr>
          </a:p>
          <a:p>
            <a:pPr marL="285750" indent="-285750" algn="just">
              <a:buFont typeface="Arial" panose="020B0604020202020204" pitchFamily="34" charset="0"/>
              <a:buChar char="•"/>
            </a:pPr>
            <a:endParaRPr lang="en-US" sz="1400" dirty="0">
              <a:latin typeface="Century Gothic" panose="020B0502020202020204" pitchFamily="34" charset="0"/>
            </a:endParaRPr>
          </a:p>
          <a:p>
            <a:pPr marL="285750" indent="-285750" algn="just">
              <a:buFont typeface="Arial" panose="020B0604020202020204" pitchFamily="34" charset="0"/>
              <a:buChar char="•"/>
            </a:pPr>
            <a:r>
              <a:rPr lang="en-US" sz="1400" dirty="0">
                <a:latin typeface="Century Gothic" panose="020B0502020202020204" pitchFamily="34" charset="0"/>
              </a:rPr>
              <a:t>This is in order to reduce losses if any and to also help identify areas of concern to the business while also highlighting areas of growth year on year.</a:t>
            </a:r>
          </a:p>
          <a:p>
            <a:pPr marL="285750" indent="-285750" algn="just">
              <a:buFont typeface="Arial" panose="020B0604020202020204" pitchFamily="34" charset="0"/>
              <a:buChar char="•"/>
            </a:pPr>
            <a:endParaRPr lang="en-US" sz="1400" dirty="0">
              <a:latin typeface="Century Gothic" panose="020B0502020202020204" pitchFamily="34" charset="0"/>
            </a:endParaRPr>
          </a:p>
          <a:p>
            <a:pPr marL="285750" indent="-285750" algn="just">
              <a:buFont typeface="Arial" panose="020B0604020202020204" pitchFamily="34" charset="0"/>
              <a:buChar char="•"/>
            </a:pPr>
            <a:endParaRPr lang="en-US" sz="1400" dirty="0">
              <a:latin typeface="Century Gothic" panose="020B0502020202020204" pitchFamily="34" charset="0"/>
            </a:endParaRPr>
          </a:p>
          <a:p>
            <a:pPr marL="285750" indent="-285750" algn="just">
              <a:buFont typeface="Arial" panose="020B0604020202020204" pitchFamily="34" charset="0"/>
              <a:buChar char="•"/>
            </a:pPr>
            <a:r>
              <a:rPr lang="en-US" sz="1400" dirty="0">
                <a:latin typeface="Century Gothic" panose="020B0502020202020204" pitchFamily="34" charset="0"/>
              </a:rPr>
              <a:t>This report is also projected at providing and suggesting solutions and actionable insights to enable overall business growth and sustainability.</a:t>
            </a:r>
          </a:p>
          <a:p>
            <a:pPr marL="285750" indent="-285750" algn="just">
              <a:buFont typeface="Arial" panose="020B0604020202020204" pitchFamily="34" charset="0"/>
              <a:buChar char="•"/>
            </a:pPr>
            <a:endParaRPr lang="en-US" sz="1400" dirty="0">
              <a:latin typeface="Century Gothic" panose="020B0502020202020204" pitchFamily="34" charset="0"/>
            </a:endParaRPr>
          </a:p>
          <a:p>
            <a:pPr marL="285750" indent="-285750" algn="just">
              <a:buFont typeface="Arial" panose="020B0604020202020204" pitchFamily="34" charset="0"/>
              <a:buChar char="•"/>
            </a:pPr>
            <a:endParaRPr lang="en-US" sz="1400" dirty="0">
              <a:latin typeface="Century Gothic" panose="020B0502020202020204" pitchFamily="34" charset="0"/>
            </a:endParaRPr>
          </a:p>
        </p:txBody>
      </p:sp>
    </p:spTree>
    <p:extLst>
      <p:ext uri="{BB962C8B-B14F-4D97-AF65-F5344CB8AC3E}">
        <p14:creationId xmlns:p14="http://schemas.microsoft.com/office/powerpoint/2010/main" val="343049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6"/>
          <p:cNvSpPr/>
          <p:nvPr/>
        </p:nvSpPr>
        <p:spPr>
          <a:xfrm>
            <a:off x="2968747" y="2292971"/>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16"/>
          <p:cNvSpPr/>
          <p:nvPr/>
        </p:nvSpPr>
        <p:spPr>
          <a:xfrm rot="2700000">
            <a:off x="4960345" y="3329882"/>
            <a:ext cx="223629" cy="42546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TextBox 32"/>
          <p:cNvSpPr txBox="1"/>
          <p:nvPr/>
        </p:nvSpPr>
        <p:spPr>
          <a:xfrm>
            <a:off x="1577505" y="2281434"/>
            <a:ext cx="1322851"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37" name="TextBox 36"/>
          <p:cNvSpPr txBox="1"/>
          <p:nvPr/>
        </p:nvSpPr>
        <p:spPr>
          <a:xfrm>
            <a:off x="3518892" y="3404115"/>
            <a:ext cx="1322851"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10" name="TextBox 9">
            <a:extLst>
              <a:ext uri="{FF2B5EF4-FFF2-40B4-BE49-F238E27FC236}">
                <a16:creationId xmlns:a16="http://schemas.microsoft.com/office/drawing/2014/main" id="{3E96FFF1-2501-4637-B980-D2BA6C90C389}"/>
              </a:ext>
            </a:extLst>
          </p:cNvPr>
          <p:cNvSpPr txBox="1"/>
          <p:nvPr/>
        </p:nvSpPr>
        <p:spPr>
          <a:xfrm>
            <a:off x="6459585" y="1350430"/>
            <a:ext cx="2660384"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entury Gothic" panose="020B0502020202020204" pitchFamily="34" charset="0"/>
              </a:rPr>
              <a:t>There are Six (6) products namely Biro, Notepad, Markers, Stapler, Pencil, A4 Paper.</a:t>
            </a:r>
          </a:p>
        </p:txBody>
      </p:sp>
      <p:sp>
        <p:nvSpPr>
          <p:cNvPr id="51" name="Rectangle 130">
            <a:extLst>
              <a:ext uri="{FF2B5EF4-FFF2-40B4-BE49-F238E27FC236}">
                <a16:creationId xmlns:a16="http://schemas.microsoft.com/office/drawing/2014/main" id="{2ED00A39-58F5-49CF-8EBC-CBD42E447BDD}"/>
              </a:ext>
            </a:extLst>
          </p:cNvPr>
          <p:cNvSpPr/>
          <p:nvPr/>
        </p:nvSpPr>
        <p:spPr>
          <a:xfrm>
            <a:off x="5752288" y="1350430"/>
            <a:ext cx="591032" cy="646330"/>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rgbClr val="41D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 name="TextBox 11">
            <a:extLst>
              <a:ext uri="{FF2B5EF4-FFF2-40B4-BE49-F238E27FC236}">
                <a16:creationId xmlns:a16="http://schemas.microsoft.com/office/drawing/2014/main" id="{2C944ABE-D7EB-42FB-A161-59F5CCE33B80}"/>
              </a:ext>
            </a:extLst>
          </p:cNvPr>
          <p:cNvSpPr txBox="1"/>
          <p:nvPr/>
        </p:nvSpPr>
        <p:spPr>
          <a:xfrm>
            <a:off x="6489715" y="2419933"/>
            <a:ext cx="2630254"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latin typeface="Century Gothic" panose="020B0502020202020204" pitchFamily="34" charset="0"/>
              </a:rPr>
              <a:t>The top product by performance is Biro with highest profit followed by Pencil and A4 paper. Biro having #28.8m profit.</a:t>
            </a:r>
          </a:p>
        </p:txBody>
      </p:sp>
      <p:pic>
        <p:nvPicPr>
          <p:cNvPr id="52" name="Picture 51">
            <a:extLst>
              <a:ext uri="{FF2B5EF4-FFF2-40B4-BE49-F238E27FC236}">
                <a16:creationId xmlns:a16="http://schemas.microsoft.com/office/drawing/2014/main" id="{A6C9C221-CD80-4B64-8649-51FE806C8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0501" y="3573917"/>
            <a:ext cx="661975" cy="812698"/>
          </a:xfrm>
          <a:prstGeom prst="rect">
            <a:avLst/>
          </a:prstGeom>
        </p:spPr>
      </p:pic>
      <p:sp>
        <p:nvSpPr>
          <p:cNvPr id="53" name="Rectangle 7">
            <a:extLst>
              <a:ext uri="{FF2B5EF4-FFF2-40B4-BE49-F238E27FC236}">
                <a16:creationId xmlns:a16="http://schemas.microsoft.com/office/drawing/2014/main" id="{F7F7F592-DDEE-4BAC-8D11-85CCCCD1AE4D}"/>
              </a:ext>
            </a:extLst>
          </p:cNvPr>
          <p:cNvSpPr/>
          <p:nvPr/>
        </p:nvSpPr>
        <p:spPr>
          <a:xfrm>
            <a:off x="5764894" y="2502157"/>
            <a:ext cx="661975" cy="56636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rgbClr val="41DD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TextBox 14">
            <a:extLst>
              <a:ext uri="{FF2B5EF4-FFF2-40B4-BE49-F238E27FC236}">
                <a16:creationId xmlns:a16="http://schemas.microsoft.com/office/drawing/2014/main" id="{39598B99-6958-4068-B400-4DA04883A75F}"/>
              </a:ext>
            </a:extLst>
          </p:cNvPr>
          <p:cNvSpPr txBox="1"/>
          <p:nvPr/>
        </p:nvSpPr>
        <p:spPr>
          <a:xfrm>
            <a:off x="6492284" y="3750910"/>
            <a:ext cx="2651715"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latin typeface="Century Gothic" panose="020B0502020202020204" pitchFamily="34" charset="0"/>
              </a:rPr>
              <a:t>The poor performing product are Notepad, Stapler, Markers, all having negative profit(Loss)</a:t>
            </a:r>
          </a:p>
        </p:txBody>
      </p:sp>
      <p:grpSp>
        <p:nvGrpSpPr>
          <p:cNvPr id="54" name="Group 53">
            <a:extLst>
              <a:ext uri="{FF2B5EF4-FFF2-40B4-BE49-F238E27FC236}">
                <a16:creationId xmlns:a16="http://schemas.microsoft.com/office/drawing/2014/main" id="{46B8C6C6-BE0C-40BB-959E-A6C9C2AABCCD}"/>
              </a:ext>
            </a:extLst>
          </p:cNvPr>
          <p:cNvGrpSpPr/>
          <p:nvPr/>
        </p:nvGrpSpPr>
        <p:grpSpPr>
          <a:xfrm>
            <a:off x="-292585" y="38516"/>
            <a:ext cx="4836346" cy="867381"/>
            <a:chOff x="1037013" y="83692"/>
            <a:chExt cx="4222479" cy="867381"/>
          </a:xfrm>
        </p:grpSpPr>
        <p:sp>
          <p:nvSpPr>
            <p:cNvPr id="58" name="Oval 57">
              <a:extLst>
                <a:ext uri="{FF2B5EF4-FFF2-40B4-BE49-F238E27FC236}">
                  <a16:creationId xmlns:a16="http://schemas.microsoft.com/office/drawing/2014/main" id="{9B584E37-D841-4179-BCB4-10B84B068FA8}"/>
                </a:ext>
              </a:extLst>
            </p:cNvPr>
            <p:cNvSpPr/>
            <p:nvPr/>
          </p:nvSpPr>
          <p:spPr>
            <a:xfrm>
              <a:off x="4362237" y="83692"/>
              <a:ext cx="897255" cy="867381"/>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Rectangle: Rounded Corners 55">
              <a:extLst>
                <a:ext uri="{FF2B5EF4-FFF2-40B4-BE49-F238E27FC236}">
                  <a16:creationId xmlns:a16="http://schemas.microsoft.com/office/drawing/2014/main" id="{E518EF9E-B734-4DBE-8837-2E5EE3091344}"/>
                </a:ext>
              </a:extLst>
            </p:cNvPr>
            <p:cNvSpPr/>
            <p:nvPr/>
          </p:nvSpPr>
          <p:spPr>
            <a:xfrm>
              <a:off x="1037013" y="265355"/>
              <a:ext cx="3528392" cy="50405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rPr>
                <a:t> </a:t>
              </a:r>
              <a:r>
                <a:rPr lang="en-US" b="1" dirty="0">
                  <a:ln w="0"/>
                  <a:solidFill>
                    <a:schemeClr val="bg1"/>
                  </a:solidFill>
                  <a:effectLst>
                    <a:outerShdw blurRad="38100" dist="19050" dir="2700000" algn="tl" rotWithShape="0">
                      <a:schemeClr val="dk1">
                        <a:alpha val="40000"/>
                      </a:schemeClr>
                    </a:outerShdw>
                  </a:effectLst>
                  <a:latin typeface="Century Gothic" panose="020B0502020202020204" pitchFamily="34" charset="0"/>
                </a:rPr>
                <a:t>PRODUCT PERFOMANCE</a:t>
              </a:r>
            </a:p>
          </p:txBody>
        </p:sp>
      </p:grpSp>
      <p:sp>
        <p:nvSpPr>
          <p:cNvPr id="61" name="Oval 27">
            <a:extLst>
              <a:ext uri="{FF2B5EF4-FFF2-40B4-BE49-F238E27FC236}">
                <a16:creationId xmlns:a16="http://schemas.microsoft.com/office/drawing/2014/main" id="{43C6BE2F-3E8C-41EA-8710-696746E694F4}"/>
              </a:ext>
            </a:extLst>
          </p:cNvPr>
          <p:cNvSpPr/>
          <p:nvPr/>
        </p:nvSpPr>
        <p:spPr>
          <a:xfrm>
            <a:off x="3860455" y="289734"/>
            <a:ext cx="338911" cy="40046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rgbClr val="2B8F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pic>
        <p:nvPicPr>
          <p:cNvPr id="6" name="Picture 5">
            <a:extLst>
              <a:ext uri="{FF2B5EF4-FFF2-40B4-BE49-F238E27FC236}">
                <a16:creationId xmlns:a16="http://schemas.microsoft.com/office/drawing/2014/main" id="{C00F527C-4FDE-4C25-99B5-AFA4908C86E6}"/>
              </a:ext>
            </a:extLst>
          </p:cNvPr>
          <p:cNvPicPr>
            <a:picLocks noChangeAspect="1"/>
          </p:cNvPicPr>
          <p:nvPr/>
        </p:nvPicPr>
        <p:blipFill rotWithShape="1">
          <a:blip r:embed="rId3">
            <a:extLst>
              <a:ext uri="{28A0092B-C50C-407E-A947-70E740481C1C}">
                <a14:useLocalDpi xmlns:a14="http://schemas.microsoft.com/office/drawing/2010/main" val="0"/>
              </a:ext>
            </a:extLst>
          </a:blip>
          <a:srcRect l="3092" t="4631" r="6646" b="10330"/>
          <a:stretch/>
        </p:blipFill>
        <p:spPr>
          <a:xfrm>
            <a:off x="0" y="975453"/>
            <a:ext cx="5636023" cy="4168047"/>
          </a:xfrm>
          <a:prstGeom prst="rect">
            <a:avLst/>
          </a:prstGeom>
        </p:spPr>
      </p:pic>
    </p:spTree>
    <p:extLst>
      <p:ext uri="{BB962C8B-B14F-4D97-AF65-F5344CB8AC3E}">
        <p14:creationId xmlns:p14="http://schemas.microsoft.com/office/powerpoint/2010/main" val="45775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p:nvPr/>
        </p:nvSpPr>
        <p:spPr>
          <a:xfrm>
            <a:off x="935778" y="3696511"/>
            <a:ext cx="387977" cy="36318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41" name="Group 40">
            <a:extLst>
              <a:ext uri="{FF2B5EF4-FFF2-40B4-BE49-F238E27FC236}">
                <a16:creationId xmlns:a16="http://schemas.microsoft.com/office/drawing/2014/main" id="{C443D7E0-4AAF-41A1-BD1D-B5797E7C24C5}"/>
              </a:ext>
            </a:extLst>
          </p:cNvPr>
          <p:cNvGrpSpPr/>
          <p:nvPr/>
        </p:nvGrpSpPr>
        <p:grpSpPr>
          <a:xfrm>
            <a:off x="-108520" y="0"/>
            <a:ext cx="4925034" cy="867381"/>
            <a:chOff x="-353035" y="-15259"/>
            <a:chExt cx="4925034" cy="867381"/>
          </a:xfrm>
        </p:grpSpPr>
        <p:grpSp>
          <p:nvGrpSpPr>
            <p:cNvPr id="35" name="Group 34">
              <a:extLst>
                <a:ext uri="{FF2B5EF4-FFF2-40B4-BE49-F238E27FC236}">
                  <a16:creationId xmlns:a16="http://schemas.microsoft.com/office/drawing/2014/main" id="{CC2CBF3B-AB25-4081-BB1C-F88441FC21A4}"/>
                </a:ext>
              </a:extLst>
            </p:cNvPr>
            <p:cNvGrpSpPr/>
            <p:nvPr/>
          </p:nvGrpSpPr>
          <p:grpSpPr>
            <a:xfrm>
              <a:off x="-353035" y="-15259"/>
              <a:ext cx="4925034" cy="867381"/>
              <a:chOff x="1037013" y="43958"/>
              <a:chExt cx="4299910" cy="867381"/>
            </a:xfrm>
          </p:grpSpPr>
          <p:sp>
            <p:nvSpPr>
              <p:cNvPr id="39" name="Oval 38">
                <a:extLst>
                  <a:ext uri="{FF2B5EF4-FFF2-40B4-BE49-F238E27FC236}">
                    <a16:creationId xmlns:a16="http://schemas.microsoft.com/office/drawing/2014/main" id="{60A3D2F8-1078-43A7-96B6-FD69857BA9BF}"/>
                  </a:ext>
                </a:extLst>
              </p:cNvPr>
              <p:cNvSpPr/>
              <p:nvPr/>
            </p:nvSpPr>
            <p:spPr>
              <a:xfrm>
                <a:off x="4439668" y="43958"/>
                <a:ext cx="897255" cy="867381"/>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Rectangle: Rounded Corners 36">
                <a:extLst>
                  <a:ext uri="{FF2B5EF4-FFF2-40B4-BE49-F238E27FC236}">
                    <a16:creationId xmlns:a16="http://schemas.microsoft.com/office/drawing/2014/main" id="{CB068CE0-43D3-4360-B3C0-EAB3C1E86031}"/>
                  </a:ext>
                </a:extLst>
              </p:cNvPr>
              <p:cNvSpPr/>
              <p:nvPr/>
            </p:nvSpPr>
            <p:spPr>
              <a:xfrm>
                <a:off x="1037013" y="265355"/>
                <a:ext cx="3528392" cy="50405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latin typeface="Century Gothic" panose="020B0502020202020204" pitchFamily="34" charset="0"/>
                  </a:rPr>
                  <a:t>SALES PERFOMANCE BY PRODUCT</a:t>
                </a:r>
              </a:p>
              <a:p>
                <a:pPr algn="ctr"/>
                <a:r>
                  <a:rPr lang="en-US" b="1" dirty="0">
                    <a:ln w="0"/>
                    <a:solidFill>
                      <a:schemeClr val="bg1"/>
                    </a:solidFill>
                    <a:effectLst>
                      <a:outerShdw blurRad="38100" dist="19050" dir="2700000" algn="tl" rotWithShape="0">
                        <a:schemeClr val="dk1">
                          <a:alpha val="40000"/>
                        </a:schemeClr>
                      </a:outerShdw>
                    </a:effectLst>
                    <a:latin typeface="Century Gothic" panose="020B0502020202020204" pitchFamily="34" charset="0"/>
                  </a:rPr>
                  <a:t> IN 2014</a:t>
                </a:r>
              </a:p>
            </p:txBody>
          </p:sp>
        </p:grpSp>
        <p:sp>
          <p:nvSpPr>
            <p:cNvPr id="40" name="Rectangle 130">
              <a:extLst>
                <a:ext uri="{FF2B5EF4-FFF2-40B4-BE49-F238E27FC236}">
                  <a16:creationId xmlns:a16="http://schemas.microsoft.com/office/drawing/2014/main" id="{52229AC6-F711-4756-B9D9-A24A434990D1}"/>
                </a:ext>
              </a:extLst>
            </p:cNvPr>
            <p:cNvSpPr/>
            <p:nvPr/>
          </p:nvSpPr>
          <p:spPr>
            <a:xfrm>
              <a:off x="3811737" y="206008"/>
              <a:ext cx="492823" cy="47855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42" name="TextBox 41">
            <a:extLst>
              <a:ext uri="{FF2B5EF4-FFF2-40B4-BE49-F238E27FC236}">
                <a16:creationId xmlns:a16="http://schemas.microsoft.com/office/drawing/2014/main" id="{F71DEE10-AA5E-40AE-8ECF-9E7F052BA404}"/>
              </a:ext>
            </a:extLst>
          </p:cNvPr>
          <p:cNvSpPr txBox="1"/>
          <p:nvPr/>
        </p:nvSpPr>
        <p:spPr>
          <a:xfrm>
            <a:off x="5001554" y="1764937"/>
            <a:ext cx="3960439" cy="1107996"/>
          </a:xfrm>
          <a:prstGeom prst="rect">
            <a:avLst/>
          </a:prstGeom>
          <a:noFill/>
        </p:spPr>
        <p:txBody>
          <a:bodyPr wrap="square" rtlCol="0">
            <a:spAutoFit/>
          </a:bodyPr>
          <a:lstStyle/>
          <a:p>
            <a:pPr marL="171450" indent="-171450">
              <a:buFont typeface="Arial" panose="020B0604020202020204" pitchFamily="34" charset="0"/>
              <a:buChar char="•"/>
            </a:pPr>
            <a:r>
              <a:rPr lang="en-US" sz="1100" dirty="0">
                <a:latin typeface="Century Gothic" panose="020B0502020202020204" pitchFamily="34" charset="0"/>
              </a:rPr>
              <a:t>Biro and Pencil top the chart with the highest profit and sales made by January 2014. Biro had #3.97M and #3.31M for sale and profit respectively.</a:t>
            </a:r>
          </a:p>
          <a:p>
            <a:pPr marL="171450" indent="-171450">
              <a:buFont typeface="Arial" panose="020B0604020202020204" pitchFamily="34" charset="0"/>
              <a:buChar char="•"/>
            </a:pPr>
            <a:endParaRPr lang="en-US" sz="1100" dirty="0">
              <a:latin typeface="Century Gothic" panose="020B0502020202020204" pitchFamily="34" charset="0"/>
            </a:endParaRPr>
          </a:p>
          <a:p>
            <a:pPr marL="171450" indent="-171450">
              <a:buFont typeface="Arial" panose="020B0604020202020204" pitchFamily="34" charset="0"/>
              <a:buChar char="•"/>
            </a:pPr>
            <a:r>
              <a:rPr lang="en-US" sz="1100" dirty="0">
                <a:latin typeface="Century Gothic" panose="020B0502020202020204" pitchFamily="34" charset="0"/>
              </a:rPr>
              <a:t>Product like Stapler and Notepad has least sales and also made loss at the end of  January 2014.</a:t>
            </a:r>
          </a:p>
        </p:txBody>
      </p:sp>
      <p:sp>
        <p:nvSpPr>
          <p:cNvPr id="43" name="TextBox 42">
            <a:extLst>
              <a:ext uri="{FF2B5EF4-FFF2-40B4-BE49-F238E27FC236}">
                <a16:creationId xmlns:a16="http://schemas.microsoft.com/office/drawing/2014/main" id="{05B5F945-3627-4488-A05C-36BA694858A2}"/>
              </a:ext>
            </a:extLst>
          </p:cNvPr>
          <p:cNvSpPr txBox="1"/>
          <p:nvPr/>
        </p:nvSpPr>
        <p:spPr>
          <a:xfrm>
            <a:off x="179512" y="3112589"/>
            <a:ext cx="3491811" cy="1954381"/>
          </a:xfrm>
          <a:prstGeom prst="rect">
            <a:avLst/>
          </a:prstGeom>
          <a:noFill/>
        </p:spPr>
        <p:txBody>
          <a:bodyPr wrap="square" rtlCol="0">
            <a:spAutoFit/>
          </a:bodyPr>
          <a:lstStyle/>
          <a:p>
            <a:pPr marL="171450" indent="-171450">
              <a:buFont typeface="Arial" panose="020B0604020202020204" pitchFamily="34" charset="0"/>
              <a:buChar char="•"/>
            </a:pPr>
            <a:r>
              <a:rPr lang="en-US" sz="1100" dirty="0">
                <a:latin typeface="Century Gothic" panose="020B0502020202020204" pitchFamily="34" charset="0"/>
              </a:rPr>
              <a:t>By December 2014,A4 paper overtook  Pencil at the 2</a:t>
            </a:r>
            <a:r>
              <a:rPr lang="en-US" sz="1100" baseline="30000" dirty="0">
                <a:latin typeface="Century Gothic" panose="020B0502020202020204" pitchFamily="34" charset="0"/>
              </a:rPr>
              <a:t>nd</a:t>
            </a:r>
            <a:r>
              <a:rPr lang="en-US" sz="1100" dirty="0">
                <a:latin typeface="Century Gothic" panose="020B0502020202020204" pitchFamily="34" charset="0"/>
              </a:rPr>
              <a:t> position making improvement in terms of sales and profit only having Biro at this front as the product with more sales and profit.</a:t>
            </a:r>
          </a:p>
          <a:p>
            <a:pPr marL="171450" indent="-171450">
              <a:buFont typeface="Arial" panose="020B0604020202020204" pitchFamily="34" charset="0"/>
              <a:buChar char="•"/>
            </a:pPr>
            <a:endParaRPr lang="en-US" sz="1100" dirty="0">
              <a:latin typeface="Century Gothic" panose="020B0502020202020204" pitchFamily="34" charset="0"/>
            </a:endParaRPr>
          </a:p>
          <a:p>
            <a:pPr marL="171450" indent="-171450">
              <a:buFont typeface="Arial" panose="020B0604020202020204" pitchFamily="34" charset="0"/>
              <a:buChar char="•"/>
            </a:pPr>
            <a:r>
              <a:rPr lang="en-US" sz="1100" dirty="0">
                <a:latin typeface="Century Gothic" panose="020B0502020202020204" pitchFamily="34" charset="0"/>
              </a:rPr>
              <a:t>Biro had 22% increase compare to what it had at January in respect to sales and 27% increase on profit as well by the end of the year.</a:t>
            </a:r>
          </a:p>
          <a:p>
            <a:endParaRPr lang="en-US" sz="1100" dirty="0">
              <a:latin typeface="Century Gothic" panose="020B0502020202020204" pitchFamily="34" charset="0"/>
            </a:endParaRPr>
          </a:p>
          <a:p>
            <a:pPr marL="171450" indent="-171450">
              <a:buFont typeface="Arial" panose="020B0604020202020204" pitchFamily="34" charset="0"/>
              <a:buChar char="•"/>
            </a:pPr>
            <a:r>
              <a:rPr lang="en-US" sz="1100" dirty="0">
                <a:latin typeface="Century Gothic" panose="020B0502020202020204" pitchFamily="34" charset="0"/>
              </a:rPr>
              <a:t>Biro had the highest performance(profit) across the year 2014.</a:t>
            </a:r>
          </a:p>
        </p:txBody>
      </p:sp>
      <p:sp>
        <p:nvSpPr>
          <p:cNvPr id="49" name="Arrow: Right 48">
            <a:extLst>
              <a:ext uri="{FF2B5EF4-FFF2-40B4-BE49-F238E27FC236}">
                <a16:creationId xmlns:a16="http://schemas.microsoft.com/office/drawing/2014/main" id="{0BC8015E-8081-41BE-AF74-FA9183EB4B66}"/>
              </a:ext>
            </a:extLst>
          </p:cNvPr>
          <p:cNvSpPr/>
          <p:nvPr/>
        </p:nvSpPr>
        <p:spPr>
          <a:xfrm>
            <a:off x="4749627" y="1694105"/>
            <a:ext cx="177662" cy="333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Left 49">
            <a:extLst>
              <a:ext uri="{FF2B5EF4-FFF2-40B4-BE49-F238E27FC236}">
                <a16:creationId xmlns:a16="http://schemas.microsoft.com/office/drawing/2014/main" id="{1704EC18-E82D-4AAD-BF3E-89BE3F672784}"/>
              </a:ext>
            </a:extLst>
          </p:cNvPr>
          <p:cNvSpPr/>
          <p:nvPr/>
        </p:nvSpPr>
        <p:spPr>
          <a:xfrm>
            <a:off x="4324320" y="4086308"/>
            <a:ext cx="247680" cy="3230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8EAFB8A-BD4F-4A9C-AFE1-3C1077B5E018}"/>
              </a:ext>
            </a:extLst>
          </p:cNvPr>
          <p:cNvSpPr txBox="1"/>
          <p:nvPr/>
        </p:nvSpPr>
        <p:spPr>
          <a:xfrm>
            <a:off x="5004048" y="1085444"/>
            <a:ext cx="3816423" cy="430887"/>
          </a:xfrm>
          <a:prstGeom prst="rect">
            <a:avLst/>
          </a:prstGeom>
          <a:noFill/>
        </p:spPr>
        <p:txBody>
          <a:bodyPr wrap="square" rtlCol="0">
            <a:spAutoFit/>
          </a:bodyPr>
          <a:lstStyle/>
          <a:p>
            <a:pPr marL="171450" indent="-171450">
              <a:buFont typeface="Arial" panose="020B0604020202020204" pitchFamily="34" charset="0"/>
              <a:buChar char="•"/>
            </a:pPr>
            <a:r>
              <a:rPr lang="en-US" sz="1100" dirty="0">
                <a:latin typeface="Century Gothic" panose="020B0502020202020204" pitchFamily="34" charset="0"/>
              </a:rPr>
              <a:t>Total of 861132 unit was sold in 2014 and biro had the highest unit sold.</a:t>
            </a:r>
          </a:p>
        </p:txBody>
      </p:sp>
      <p:pic>
        <p:nvPicPr>
          <p:cNvPr id="4" name="Picture 3">
            <a:extLst>
              <a:ext uri="{FF2B5EF4-FFF2-40B4-BE49-F238E27FC236}">
                <a16:creationId xmlns:a16="http://schemas.microsoft.com/office/drawing/2014/main" id="{FFCE6BF4-0E39-4534-870F-37109B1A3B84}"/>
              </a:ext>
            </a:extLst>
          </p:cNvPr>
          <p:cNvPicPr>
            <a:picLocks noChangeAspect="1"/>
          </p:cNvPicPr>
          <p:nvPr/>
        </p:nvPicPr>
        <p:blipFill rotWithShape="1">
          <a:blip r:embed="rId2">
            <a:extLst>
              <a:ext uri="{28A0092B-C50C-407E-A947-70E740481C1C}">
                <a14:useLocalDpi xmlns:a14="http://schemas.microsoft.com/office/drawing/2010/main" val="0"/>
              </a:ext>
            </a:extLst>
          </a:blip>
          <a:srcRect l="2206" t="2915" r="1567" b="3711"/>
          <a:stretch/>
        </p:blipFill>
        <p:spPr>
          <a:xfrm>
            <a:off x="0" y="1006717"/>
            <a:ext cx="4749627" cy="2000419"/>
          </a:xfrm>
          <a:prstGeom prst="rect">
            <a:avLst/>
          </a:prstGeom>
        </p:spPr>
      </p:pic>
      <p:pic>
        <p:nvPicPr>
          <p:cNvPr id="8" name="Picture 7">
            <a:extLst>
              <a:ext uri="{FF2B5EF4-FFF2-40B4-BE49-F238E27FC236}">
                <a16:creationId xmlns:a16="http://schemas.microsoft.com/office/drawing/2014/main" id="{F9DC788D-CD6F-42F6-A44F-F6EB27BE9FC9}"/>
              </a:ext>
            </a:extLst>
          </p:cNvPr>
          <p:cNvPicPr>
            <a:picLocks noChangeAspect="1"/>
          </p:cNvPicPr>
          <p:nvPr/>
        </p:nvPicPr>
        <p:blipFill rotWithShape="1">
          <a:blip r:embed="rId3">
            <a:extLst>
              <a:ext uri="{28A0092B-C50C-407E-A947-70E740481C1C}">
                <a14:useLocalDpi xmlns:a14="http://schemas.microsoft.com/office/drawing/2010/main" val="0"/>
              </a:ext>
            </a:extLst>
          </a:blip>
          <a:srcRect l="1213" t="2368" r="1064" b="2623"/>
          <a:stretch/>
        </p:blipFill>
        <p:spPr>
          <a:xfrm>
            <a:off x="4572001" y="3036561"/>
            <a:ext cx="4572000" cy="2099493"/>
          </a:xfrm>
          <a:prstGeom prst="rect">
            <a:avLst/>
          </a:prstGeom>
        </p:spPr>
      </p:pic>
    </p:spTree>
    <p:extLst>
      <p:ext uri="{BB962C8B-B14F-4D97-AF65-F5344CB8AC3E}">
        <p14:creationId xmlns:p14="http://schemas.microsoft.com/office/powerpoint/2010/main" val="423051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6161428-5DE6-4062-B6D4-14C08C370487}"/>
              </a:ext>
            </a:extLst>
          </p:cNvPr>
          <p:cNvGrpSpPr/>
          <p:nvPr/>
        </p:nvGrpSpPr>
        <p:grpSpPr>
          <a:xfrm>
            <a:off x="-353035" y="-15259"/>
            <a:ext cx="4925037" cy="867381"/>
            <a:chOff x="1037012" y="43958"/>
            <a:chExt cx="4299911" cy="867381"/>
          </a:xfrm>
        </p:grpSpPr>
        <p:sp>
          <p:nvSpPr>
            <p:cNvPr id="10" name="Oval 9">
              <a:extLst>
                <a:ext uri="{FF2B5EF4-FFF2-40B4-BE49-F238E27FC236}">
                  <a16:creationId xmlns:a16="http://schemas.microsoft.com/office/drawing/2014/main" id="{025FD1C8-2BE0-47EE-961F-30F5F951B00B}"/>
                </a:ext>
              </a:extLst>
            </p:cNvPr>
            <p:cNvSpPr/>
            <p:nvPr/>
          </p:nvSpPr>
          <p:spPr>
            <a:xfrm>
              <a:off x="4439668" y="43958"/>
              <a:ext cx="897255" cy="867381"/>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Rounded Corners 7">
              <a:extLst>
                <a:ext uri="{FF2B5EF4-FFF2-40B4-BE49-F238E27FC236}">
                  <a16:creationId xmlns:a16="http://schemas.microsoft.com/office/drawing/2014/main" id="{C56A6A69-904A-4139-84B1-AA330D8E6331}"/>
                </a:ext>
              </a:extLst>
            </p:cNvPr>
            <p:cNvSpPr/>
            <p:nvPr/>
          </p:nvSpPr>
          <p:spPr>
            <a:xfrm>
              <a:off x="1037013" y="265355"/>
              <a:ext cx="3528392" cy="50405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latin typeface="Century Gothic" panose="020B0502020202020204" pitchFamily="34" charset="0"/>
                </a:rPr>
                <a:t>QUARTER 4 OVERVIEW</a:t>
              </a:r>
            </a:p>
          </p:txBody>
        </p:sp>
      </p:grpSp>
      <p:sp>
        <p:nvSpPr>
          <p:cNvPr id="11" name="Rounded Rectangle 10">
            <a:extLst>
              <a:ext uri="{FF2B5EF4-FFF2-40B4-BE49-F238E27FC236}">
                <a16:creationId xmlns:a16="http://schemas.microsoft.com/office/drawing/2014/main" id="{ABCEC5C7-4EBB-432E-BA43-DFA3F7255DF2}"/>
              </a:ext>
            </a:extLst>
          </p:cNvPr>
          <p:cNvSpPr/>
          <p:nvPr/>
        </p:nvSpPr>
        <p:spPr>
          <a:xfrm>
            <a:off x="3845698" y="250255"/>
            <a:ext cx="424907"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8" name="Donut 24">
            <a:extLst>
              <a:ext uri="{FF2B5EF4-FFF2-40B4-BE49-F238E27FC236}">
                <a16:creationId xmlns:a16="http://schemas.microsoft.com/office/drawing/2014/main" id="{FC4B662D-BC92-40C9-A6E4-E79436314846}"/>
              </a:ext>
            </a:extLst>
          </p:cNvPr>
          <p:cNvSpPr/>
          <p:nvPr/>
        </p:nvSpPr>
        <p:spPr>
          <a:xfrm>
            <a:off x="51141" y="1203598"/>
            <a:ext cx="649628" cy="6480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9" name="Donut 24">
            <a:extLst>
              <a:ext uri="{FF2B5EF4-FFF2-40B4-BE49-F238E27FC236}">
                <a16:creationId xmlns:a16="http://schemas.microsoft.com/office/drawing/2014/main" id="{54900C03-DC5D-4829-8FC0-86940125CD3E}"/>
              </a:ext>
            </a:extLst>
          </p:cNvPr>
          <p:cNvSpPr/>
          <p:nvPr/>
        </p:nvSpPr>
        <p:spPr>
          <a:xfrm>
            <a:off x="67501" y="2427734"/>
            <a:ext cx="649628" cy="6480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0" name="Donut 24">
            <a:extLst>
              <a:ext uri="{FF2B5EF4-FFF2-40B4-BE49-F238E27FC236}">
                <a16:creationId xmlns:a16="http://schemas.microsoft.com/office/drawing/2014/main" id="{80F9F71B-644D-4D72-A2A4-225357900A84}"/>
              </a:ext>
            </a:extLst>
          </p:cNvPr>
          <p:cNvSpPr/>
          <p:nvPr/>
        </p:nvSpPr>
        <p:spPr>
          <a:xfrm>
            <a:off x="73448" y="3661305"/>
            <a:ext cx="649628" cy="6480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3" name="TextBox 32">
            <a:extLst>
              <a:ext uri="{FF2B5EF4-FFF2-40B4-BE49-F238E27FC236}">
                <a16:creationId xmlns:a16="http://schemas.microsoft.com/office/drawing/2014/main" id="{26C6D177-740F-47BC-AA86-7B7C95208119}"/>
              </a:ext>
            </a:extLst>
          </p:cNvPr>
          <p:cNvSpPr txBox="1"/>
          <p:nvPr/>
        </p:nvSpPr>
        <p:spPr>
          <a:xfrm>
            <a:off x="835225" y="1111958"/>
            <a:ext cx="3419019" cy="1277273"/>
          </a:xfrm>
          <a:prstGeom prst="rect">
            <a:avLst/>
          </a:prstGeom>
          <a:noFill/>
        </p:spPr>
        <p:txBody>
          <a:bodyPr wrap="square" rtlCol="0">
            <a:spAutoFit/>
          </a:bodyPr>
          <a:lstStyle/>
          <a:p>
            <a:pPr marL="171450" indent="-171450">
              <a:buFont typeface="Arial" panose="020B0604020202020204" pitchFamily="34" charset="0"/>
              <a:buChar char="•"/>
            </a:pPr>
            <a:r>
              <a:rPr lang="en-US" sz="1100" dirty="0">
                <a:latin typeface="Century Gothic" panose="020B0502020202020204" pitchFamily="34" charset="0"/>
              </a:rPr>
              <a:t>Quarter4 consist of 3 month that end the year namely October, November and December.</a:t>
            </a:r>
          </a:p>
          <a:p>
            <a:pPr marL="171450" indent="-171450">
              <a:buFont typeface="Arial" panose="020B0604020202020204" pitchFamily="34" charset="0"/>
              <a:buChar char="•"/>
            </a:pPr>
            <a:r>
              <a:rPr lang="en-US" sz="1100" dirty="0">
                <a:latin typeface="Century Gothic" panose="020B0502020202020204" pitchFamily="34" charset="0"/>
              </a:rPr>
              <a:t>Performance In Q4 of 2014 surpass that of 2013 in term of 95% increase in Profit,17% increase in Manufacturing cost and 35% by Revenue.</a:t>
            </a:r>
          </a:p>
        </p:txBody>
      </p:sp>
      <p:sp>
        <p:nvSpPr>
          <p:cNvPr id="34" name="TextBox 33">
            <a:extLst>
              <a:ext uri="{FF2B5EF4-FFF2-40B4-BE49-F238E27FC236}">
                <a16:creationId xmlns:a16="http://schemas.microsoft.com/office/drawing/2014/main" id="{7864CDF3-8930-442D-8D3B-AA97303C8EA7}"/>
              </a:ext>
            </a:extLst>
          </p:cNvPr>
          <p:cNvSpPr txBox="1"/>
          <p:nvPr/>
        </p:nvSpPr>
        <p:spPr>
          <a:xfrm>
            <a:off x="835225" y="2471048"/>
            <a:ext cx="3435378" cy="938719"/>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a:latin typeface="Century Gothic" panose="020B0502020202020204" pitchFamily="34" charset="0"/>
              </a:rPr>
              <a:t>Biro and A4 paper has the highest revenue and profit at Q4 In 2014 while it was Biro and Pencil that had the highest as at Q4 2014. There has being a decline in the performance of Pencil.</a:t>
            </a:r>
          </a:p>
        </p:txBody>
      </p:sp>
      <p:sp>
        <p:nvSpPr>
          <p:cNvPr id="38" name="TextBox 37">
            <a:extLst>
              <a:ext uri="{FF2B5EF4-FFF2-40B4-BE49-F238E27FC236}">
                <a16:creationId xmlns:a16="http://schemas.microsoft.com/office/drawing/2014/main" id="{D64A190D-D856-4492-A4BF-2F49A2BE1372}"/>
              </a:ext>
            </a:extLst>
          </p:cNvPr>
          <p:cNvSpPr txBox="1"/>
          <p:nvPr/>
        </p:nvSpPr>
        <p:spPr>
          <a:xfrm>
            <a:off x="835224" y="3596087"/>
            <a:ext cx="3435379" cy="1107996"/>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a:latin typeface="Century Gothic" panose="020B0502020202020204" pitchFamily="34" charset="0"/>
              </a:rPr>
              <a:t>Ogun state and Osun state contributed the highest revenue and profit with Ogun state toping followed by Osun state in Q4 2014.</a:t>
            </a:r>
          </a:p>
          <a:p>
            <a:pPr marL="171450" indent="-171450" algn="just">
              <a:buFont typeface="Arial" panose="020B0604020202020204" pitchFamily="34" charset="0"/>
              <a:buChar char="•"/>
            </a:pPr>
            <a:r>
              <a:rPr lang="en-US" sz="1100" dirty="0">
                <a:latin typeface="Century Gothic" panose="020B0502020202020204" pitchFamily="34" charset="0"/>
              </a:rPr>
              <a:t>Also there was increase in the manufacturing cost, revenue and profit in Q4 2014 compare to Q4 2013.</a:t>
            </a:r>
          </a:p>
        </p:txBody>
      </p:sp>
      <p:pic>
        <p:nvPicPr>
          <p:cNvPr id="7" name="Picture 6">
            <a:extLst>
              <a:ext uri="{FF2B5EF4-FFF2-40B4-BE49-F238E27FC236}">
                <a16:creationId xmlns:a16="http://schemas.microsoft.com/office/drawing/2014/main" id="{218CA9BC-AFE4-4E1E-8459-7D18B034A3FB}"/>
              </a:ext>
            </a:extLst>
          </p:cNvPr>
          <p:cNvPicPr>
            <a:picLocks noChangeAspect="1"/>
          </p:cNvPicPr>
          <p:nvPr/>
        </p:nvPicPr>
        <p:blipFill rotWithShape="1">
          <a:blip r:embed="rId2">
            <a:extLst>
              <a:ext uri="{28A0092B-C50C-407E-A947-70E740481C1C}">
                <a14:useLocalDpi xmlns:a14="http://schemas.microsoft.com/office/drawing/2010/main" val="0"/>
              </a:ext>
            </a:extLst>
          </a:blip>
          <a:srcRect l="1791" t="1651" r="2797" b="2648"/>
          <a:stretch/>
        </p:blipFill>
        <p:spPr>
          <a:xfrm>
            <a:off x="4270604" y="987574"/>
            <a:ext cx="4893823" cy="4155926"/>
          </a:xfrm>
          <a:prstGeom prst="rect">
            <a:avLst/>
          </a:prstGeom>
        </p:spPr>
      </p:pic>
    </p:spTree>
    <p:extLst>
      <p:ext uri="{BB962C8B-B14F-4D97-AF65-F5344CB8AC3E}">
        <p14:creationId xmlns:p14="http://schemas.microsoft.com/office/powerpoint/2010/main" val="378413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A3B915E-D734-44B3-93C7-9BA7E9F2AC7D}"/>
              </a:ext>
            </a:extLst>
          </p:cNvPr>
          <p:cNvGrpSpPr/>
          <p:nvPr/>
        </p:nvGrpSpPr>
        <p:grpSpPr>
          <a:xfrm>
            <a:off x="-468560" y="0"/>
            <a:ext cx="4925034" cy="867381"/>
            <a:chOff x="1037013" y="43958"/>
            <a:chExt cx="4299910" cy="867381"/>
          </a:xfrm>
        </p:grpSpPr>
        <p:grpSp>
          <p:nvGrpSpPr>
            <p:cNvPr id="11" name="Group 10">
              <a:extLst>
                <a:ext uri="{FF2B5EF4-FFF2-40B4-BE49-F238E27FC236}">
                  <a16:creationId xmlns:a16="http://schemas.microsoft.com/office/drawing/2014/main" id="{F74F0B82-5214-4664-AA41-695AADD578AE}"/>
                </a:ext>
              </a:extLst>
            </p:cNvPr>
            <p:cNvGrpSpPr/>
            <p:nvPr/>
          </p:nvGrpSpPr>
          <p:grpSpPr>
            <a:xfrm>
              <a:off x="4439668" y="43958"/>
              <a:ext cx="897255" cy="867381"/>
              <a:chOff x="5515535" y="965230"/>
              <a:chExt cx="1113279" cy="1083405"/>
            </a:xfrm>
          </p:grpSpPr>
          <p:pic>
            <p:nvPicPr>
              <p:cNvPr id="9" name="Picture 8">
                <a:extLst>
                  <a:ext uri="{FF2B5EF4-FFF2-40B4-BE49-F238E27FC236}">
                    <a16:creationId xmlns:a16="http://schemas.microsoft.com/office/drawing/2014/main" id="{CA9D23DB-1094-49B8-B16B-28D03A1EF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141" y="1241767"/>
                <a:ext cx="576064" cy="504055"/>
              </a:xfrm>
              <a:prstGeom prst="rect">
                <a:avLst/>
              </a:prstGeom>
            </p:spPr>
          </p:pic>
          <p:sp>
            <p:nvSpPr>
              <p:cNvPr id="10" name="Oval 9">
                <a:extLst>
                  <a:ext uri="{FF2B5EF4-FFF2-40B4-BE49-F238E27FC236}">
                    <a16:creationId xmlns:a16="http://schemas.microsoft.com/office/drawing/2014/main" id="{2477488A-1089-49E5-BB8D-F33A1B477D86}"/>
                  </a:ext>
                </a:extLst>
              </p:cNvPr>
              <p:cNvSpPr/>
              <p:nvPr/>
            </p:nvSpPr>
            <p:spPr>
              <a:xfrm>
                <a:off x="5515535" y="965230"/>
                <a:ext cx="1113279" cy="1083405"/>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6" name="Rectangle: Rounded Corners 15">
              <a:extLst>
                <a:ext uri="{FF2B5EF4-FFF2-40B4-BE49-F238E27FC236}">
                  <a16:creationId xmlns:a16="http://schemas.microsoft.com/office/drawing/2014/main" id="{899A28A4-04B0-40FF-B56C-007E9AF5424D}"/>
                </a:ext>
              </a:extLst>
            </p:cNvPr>
            <p:cNvSpPr/>
            <p:nvPr/>
          </p:nvSpPr>
          <p:spPr>
            <a:xfrm>
              <a:off x="1037013" y="265355"/>
              <a:ext cx="3528392" cy="50405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latin typeface="Century Gothic" panose="020B0502020202020204" pitchFamily="34" charset="0"/>
                </a:rPr>
                <a:t>PERFORMANCE BY TAX</a:t>
              </a:r>
            </a:p>
          </p:txBody>
        </p:sp>
      </p:grpSp>
      <p:sp>
        <p:nvSpPr>
          <p:cNvPr id="35" name="TextBox 34">
            <a:extLst>
              <a:ext uri="{FF2B5EF4-FFF2-40B4-BE49-F238E27FC236}">
                <a16:creationId xmlns:a16="http://schemas.microsoft.com/office/drawing/2014/main" id="{A85931FF-E98E-4268-BA65-1C83A9044055}"/>
              </a:ext>
            </a:extLst>
          </p:cNvPr>
          <p:cNvSpPr txBox="1"/>
          <p:nvPr/>
        </p:nvSpPr>
        <p:spPr>
          <a:xfrm>
            <a:off x="5580112" y="1173831"/>
            <a:ext cx="3563888"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entury Gothic" panose="020B0502020202020204" pitchFamily="34" charset="0"/>
              </a:rPr>
              <a:t>The highest tax was paid on Biro being the product with the highest profit before tax. Biro was followed by Pencil and A4 paper while both Notepad and stapler had negative Tax.</a:t>
            </a:r>
          </a:p>
        </p:txBody>
      </p:sp>
      <p:sp>
        <p:nvSpPr>
          <p:cNvPr id="36" name="TextBox 35">
            <a:extLst>
              <a:ext uri="{FF2B5EF4-FFF2-40B4-BE49-F238E27FC236}">
                <a16:creationId xmlns:a16="http://schemas.microsoft.com/office/drawing/2014/main" id="{7390F431-D390-4590-A471-FFB455DA8705}"/>
              </a:ext>
            </a:extLst>
          </p:cNvPr>
          <p:cNvSpPr txBox="1"/>
          <p:nvPr/>
        </p:nvSpPr>
        <p:spPr>
          <a:xfrm>
            <a:off x="5580112" y="2530789"/>
            <a:ext cx="3563888" cy="1000274"/>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entury Gothic" panose="020B0502020202020204" pitchFamily="34" charset="0"/>
              </a:rPr>
              <a:t>At the state level, Osun state has the highest tax paid, followed by Ondo state. Also Biro is the product with the highest tax contribution in each of the five state. </a:t>
            </a:r>
          </a:p>
          <a:p>
            <a:pPr marL="171450" indent="-171450">
              <a:buFont typeface="Arial" panose="020B0604020202020204" pitchFamily="34" charset="0"/>
              <a:buChar char="•"/>
            </a:pPr>
            <a:endParaRPr lang="en-US" sz="1100" dirty="0">
              <a:latin typeface="Century Gothic" panose="020B0502020202020204" pitchFamily="34" charset="0"/>
            </a:endParaRPr>
          </a:p>
        </p:txBody>
      </p:sp>
      <p:sp>
        <p:nvSpPr>
          <p:cNvPr id="37" name="TextBox 36">
            <a:extLst>
              <a:ext uri="{FF2B5EF4-FFF2-40B4-BE49-F238E27FC236}">
                <a16:creationId xmlns:a16="http://schemas.microsoft.com/office/drawing/2014/main" id="{CDB0FBFF-2963-4888-B8C1-DED7BDEF154C}"/>
              </a:ext>
            </a:extLst>
          </p:cNvPr>
          <p:cNvSpPr txBox="1"/>
          <p:nvPr/>
        </p:nvSpPr>
        <p:spPr>
          <a:xfrm>
            <a:off x="5580112" y="3651870"/>
            <a:ext cx="3563888" cy="1184940"/>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entury Gothic" panose="020B0502020202020204" pitchFamily="34" charset="0"/>
              </a:rPr>
              <a:t>Small business leads followed by Government then Enterprises as the overall tax paid at segment category. Biro top the chart with the highest tax in each of the five segment as well. </a:t>
            </a:r>
          </a:p>
          <a:p>
            <a:endParaRPr lang="en-US" sz="1100" dirty="0">
              <a:latin typeface="Century Gothic" panose="020B0502020202020204" pitchFamily="34" charset="0"/>
            </a:endParaRPr>
          </a:p>
        </p:txBody>
      </p:sp>
      <p:pic>
        <p:nvPicPr>
          <p:cNvPr id="3" name="Picture 2">
            <a:extLst>
              <a:ext uri="{FF2B5EF4-FFF2-40B4-BE49-F238E27FC236}">
                <a16:creationId xmlns:a16="http://schemas.microsoft.com/office/drawing/2014/main" id="{7FB15967-D65B-4CCD-BB91-FD1619721279}"/>
              </a:ext>
            </a:extLst>
          </p:cNvPr>
          <p:cNvPicPr>
            <a:picLocks noChangeAspect="1"/>
          </p:cNvPicPr>
          <p:nvPr/>
        </p:nvPicPr>
        <p:blipFill rotWithShape="1">
          <a:blip r:embed="rId3">
            <a:extLst>
              <a:ext uri="{28A0092B-C50C-407E-A947-70E740481C1C}">
                <a14:useLocalDpi xmlns:a14="http://schemas.microsoft.com/office/drawing/2010/main" val="0"/>
              </a:ext>
            </a:extLst>
          </a:blip>
          <a:srcRect l="295" t="1002" r="1538" b="1373"/>
          <a:stretch/>
        </p:blipFill>
        <p:spPr>
          <a:xfrm>
            <a:off x="-25077" y="987574"/>
            <a:ext cx="5508104" cy="4155926"/>
          </a:xfrm>
          <a:prstGeom prst="rect">
            <a:avLst/>
          </a:prstGeom>
        </p:spPr>
      </p:pic>
    </p:spTree>
    <p:extLst>
      <p:ext uri="{BB962C8B-B14F-4D97-AF65-F5344CB8AC3E}">
        <p14:creationId xmlns:p14="http://schemas.microsoft.com/office/powerpoint/2010/main" val="2849753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282E3D-B49C-4530-A047-695B25F373D7}"/>
              </a:ext>
            </a:extLst>
          </p:cNvPr>
          <p:cNvGrpSpPr/>
          <p:nvPr/>
        </p:nvGrpSpPr>
        <p:grpSpPr>
          <a:xfrm>
            <a:off x="3851920" y="-20099"/>
            <a:ext cx="4925037" cy="867381"/>
            <a:chOff x="1037012" y="43958"/>
            <a:chExt cx="4299911" cy="867381"/>
          </a:xfrm>
        </p:grpSpPr>
        <p:sp>
          <p:nvSpPr>
            <p:cNvPr id="11" name="Oval 10">
              <a:extLst>
                <a:ext uri="{FF2B5EF4-FFF2-40B4-BE49-F238E27FC236}">
                  <a16:creationId xmlns:a16="http://schemas.microsoft.com/office/drawing/2014/main" id="{D303C942-9BF5-49F0-AB57-0D99CE267AFC}"/>
                </a:ext>
              </a:extLst>
            </p:cNvPr>
            <p:cNvSpPr/>
            <p:nvPr/>
          </p:nvSpPr>
          <p:spPr>
            <a:xfrm>
              <a:off x="4439668" y="43958"/>
              <a:ext cx="897255" cy="867381"/>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Rectangle: Rounded Corners 11">
              <a:extLst>
                <a:ext uri="{FF2B5EF4-FFF2-40B4-BE49-F238E27FC236}">
                  <a16:creationId xmlns:a16="http://schemas.microsoft.com/office/drawing/2014/main" id="{99518FCE-2E93-47F6-9BC1-49CC979B6A9D}"/>
                </a:ext>
              </a:extLst>
            </p:cNvPr>
            <p:cNvSpPr/>
            <p:nvPr/>
          </p:nvSpPr>
          <p:spPr>
            <a:xfrm>
              <a:off x="1037013" y="265355"/>
              <a:ext cx="3528392" cy="50405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latin typeface="Century Gothic" panose="020B0502020202020204" pitchFamily="34" charset="0"/>
                </a:rPr>
                <a:t>RECOMMENDATION</a:t>
              </a:r>
            </a:p>
          </p:txBody>
        </p:sp>
      </p:grpSp>
      <p:pic>
        <p:nvPicPr>
          <p:cNvPr id="13" name="Graphic 12" descr="Marketing with solid fill">
            <a:extLst>
              <a:ext uri="{FF2B5EF4-FFF2-40B4-BE49-F238E27FC236}">
                <a16:creationId xmlns:a16="http://schemas.microsoft.com/office/drawing/2014/main" id="{BDFFF172-F4EE-4AE4-BB76-14FDF2E4A4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87196" y="149796"/>
            <a:ext cx="551821" cy="581876"/>
          </a:xfrm>
          <a:prstGeom prst="rect">
            <a:avLst/>
          </a:prstGeom>
        </p:spPr>
      </p:pic>
      <p:grpSp>
        <p:nvGrpSpPr>
          <p:cNvPr id="14" name="Group 13">
            <a:extLst>
              <a:ext uri="{FF2B5EF4-FFF2-40B4-BE49-F238E27FC236}">
                <a16:creationId xmlns:a16="http://schemas.microsoft.com/office/drawing/2014/main" id="{E4E76905-C62A-400B-AB99-17DA74F9BFD0}"/>
              </a:ext>
            </a:extLst>
          </p:cNvPr>
          <p:cNvGrpSpPr/>
          <p:nvPr/>
        </p:nvGrpSpPr>
        <p:grpSpPr>
          <a:xfrm>
            <a:off x="3851921" y="0"/>
            <a:ext cx="4925036" cy="867381"/>
            <a:chOff x="1037013" y="43958"/>
            <a:chExt cx="4299910" cy="867381"/>
          </a:xfrm>
        </p:grpSpPr>
        <p:sp>
          <p:nvSpPr>
            <p:cNvPr id="15" name="Oval 14">
              <a:extLst>
                <a:ext uri="{FF2B5EF4-FFF2-40B4-BE49-F238E27FC236}">
                  <a16:creationId xmlns:a16="http://schemas.microsoft.com/office/drawing/2014/main" id="{33F15B22-78EC-4420-A24A-226E375309F3}"/>
                </a:ext>
              </a:extLst>
            </p:cNvPr>
            <p:cNvSpPr/>
            <p:nvPr/>
          </p:nvSpPr>
          <p:spPr>
            <a:xfrm>
              <a:off x="4439668" y="43958"/>
              <a:ext cx="897255" cy="867381"/>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ectangle: Rounded Corners 15">
              <a:extLst>
                <a:ext uri="{FF2B5EF4-FFF2-40B4-BE49-F238E27FC236}">
                  <a16:creationId xmlns:a16="http://schemas.microsoft.com/office/drawing/2014/main" id="{D7AD56E0-4E8A-4B7C-BE37-D57E7BCDE6F8}"/>
                </a:ext>
              </a:extLst>
            </p:cNvPr>
            <p:cNvSpPr/>
            <p:nvPr/>
          </p:nvSpPr>
          <p:spPr>
            <a:xfrm>
              <a:off x="1037013" y="265355"/>
              <a:ext cx="3528392" cy="50405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latin typeface="Century Gothic" panose="020B0502020202020204" pitchFamily="34" charset="0"/>
                </a:rPr>
                <a:t>RECOMMENDATION</a:t>
              </a:r>
            </a:p>
          </p:txBody>
        </p:sp>
      </p:grpSp>
      <p:pic>
        <p:nvPicPr>
          <p:cNvPr id="17" name="Graphic 16" descr="Marketing with solid fill">
            <a:extLst>
              <a:ext uri="{FF2B5EF4-FFF2-40B4-BE49-F238E27FC236}">
                <a16:creationId xmlns:a16="http://schemas.microsoft.com/office/drawing/2014/main" id="{C9FE88BB-8FD9-420E-967B-1A03E91A12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87196" y="169895"/>
            <a:ext cx="561381" cy="581876"/>
          </a:xfrm>
          <a:prstGeom prst="rect">
            <a:avLst/>
          </a:prstGeom>
        </p:spPr>
      </p:pic>
      <p:sp>
        <p:nvSpPr>
          <p:cNvPr id="18" name="Rectangle 17">
            <a:extLst>
              <a:ext uri="{FF2B5EF4-FFF2-40B4-BE49-F238E27FC236}">
                <a16:creationId xmlns:a16="http://schemas.microsoft.com/office/drawing/2014/main" id="{79387B41-C55B-48B0-8E4F-4E1419026DB0}"/>
              </a:ext>
            </a:extLst>
          </p:cNvPr>
          <p:cNvSpPr/>
          <p:nvPr/>
        </p:nvSpPr>
        <p:spPr>
          <a:xfrm>
            <a:off x="3563888" y="932970"/>
            <a:ext cx="5580112" cy="430887"/>
          </a:xfrm>
          <a:prstGeom prst="rect">
            <a:avLst/>
          </a:prstGeom>
        </p:spPr>
        <p:txBody>
          <a:bodyPr wrap="square">
            <a:spAutoFit/>
          </a:bodyPr>
          <a:lstStyle/>
          <a:p>
            <a:pPr marL="171450" indent="-171450">
              <a:buFont typeface="Arial" panose="020B0604020202020204" pitchFamily="34" charset="0"/>
              <a:buChar char="•"/>
            </a:pPr>
            <a:r>
              <a:rPr lang="en-US" sz="1100" b="1" dirty="0">
                <a:latin typeface="Century Gothic" panose="020B0502020202020204" pitchFamily="34" charset="0"/>
              </a:rPr>
              <a:t>The following recommendations have been highlighted to aid decision making with a focus on business growth, sustainability and overall profitability. </a:t>
            </a:r>
          </a:p>
        </p:txBody>
      </p:sp>
      <p:sp>
        <p:nvSpPr>
          <p:cNvPr id="19" name="TextBox 18">
            <a:extLst>
              <a:ext uri="{FF2B5EF4-FFF2-40B4-BE49-F238E27FC236}">
                <a16:creationId xmlns:a16="http://schemas.microsoft.com/office/drawing/2014/main" id="{5C6CB423-BF88-4029-BD3A-572A8C01CA3D}"/>
              </a:ext>
            </a:extLst>
          </p:cNvPr>
          <p:cNvSpPr txBox="1"/>
          <p:nvPr/>
        </p:nvSpPr>
        <p:spPr>
          <a:xfrm>
            <a:off x="4004293" y="1531986"/>
            <a:ext cx="5139706" cy="1107996"/>
          </a:xfrm>
          <a:prstGeom prst="rect">
            <a:avLst/>
          </a:prstGeom>
          <a:noFill/>
        </p:spPr>
        <p:txBody>
          <a:bodyPr wrap="square" rtlCol="0">
            <a:spAutoFit/>
          </a:bodyPr>
          <a:lstStyle/>
          <a:p>
            <a:pPr marL="171450" indent="-171450">
              <a:buFont typeface="Arial" panose="020B0604020202020204" pitchFamily="34" charset="0"/>
              <a:buChar char="•"/>
            </a:pPr>
            <a:r>
              <a:rPr lang="en-US" sz="1100" dirty="0">
                <a:latin typeface="Century Gothic" panose="020B0502020202020204" pitchFamily="34" charset="0"/>
              </a:rPr>
              <a:t>There should be more direct investment into the production of biro, which is the main “Driver of performance” of the organization in comparison with other products. Biro has the highest profit valued at #28.86M. Pencil and A4 Paper can also be considered in equal measure for more investment as they came second and third in respect to the profit made.</a:t>
            </a:r>
          </a:p>
        </p:txBody>
      </p:sp>
      <p:sp>
        <p:nvSpPr>
          <p:cNvPr id="20" name="Isosceles Triangle 13">
            <a:extLst>
              <a:ext uri="{FF2B5EF4-FFF2-40B4-BE49-F238E27FC236}">
                <a16:creationId xmlns:a16="http://schemas.microsoft.com/office/drawing/2014/main" id="{E71917A2-FADD-4387-A751-769E41E72B8B}"/>
              </a:ext>
            </a:extLst>
          </p:cNvPr>
          <p:cNvSpPr/>
          <p:nvPr/>
        </p:nvSpPr>
        <p:spPr>
          <a:xfrm rot="10800000">
            <a:off x="3766927" y="1563266"/>
            <a:ext cx="360040" cy="354786"/>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rgbClr val="26A1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3" name="Isosceles Triangle 13">
            <a:extLst>
              <a:ext uri="{FF2B5EF4-FFF2-40B4-BE49-F238E27FC236}">
                <a16:creationId xmlns:a16="http://schemas.microsoft.com/office/drawing/2014/main" id="{01CAA134-3240-4E95-B710-A2E2C8467901}"/>
              </a:ext>
            </a:extLst>
          </p:cNvPr>
          <p:cNvSpPr/>
          <p:nvPr/>
        </p:nvSpPr>
        <p:spPr>
          <a:xfrm rot="10800000">
            <a:off x="3796624" y="2856968"/>
            <a:ext cx="360040" cy="354786"/>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rgbClr val="26A1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Isosceles Triangle 13">
            <a:extLst>
              <a:ext uri="{FF2B5EF4-FFF2-40B4-BE49-F238E27FC236}">
                <a16:creationId xmlns:a16="http://schemas.microsoft.com/office/drawing/2014/main" id="{C50E09D6-E902-49E8-AABF-16A6F386E273}"/>
              </a:ext>
            </a:extLst>
          </p:cNvPr>
          <p:cNvSpPr/>
          <p:nvPr/>
        </p:nvSpPr>
        <p:spPr>
          <a:xfrm rot="10800000">
            <a:off x="3796624" y="4043146"/>
            <a:ext cx="360040" cy="354786"/>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rgbClr val="26A1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Rectangle 24">
            <a:extLst>
              <a:ext uri="{FF2B5EF4-FFF2-40B4-BE49-F238E27FC236}">
                <a16:creationId xmlns:a16="http://schemas.microsoft.com/office/drawing/2014/main" id="{4E4AAC16-671A-4AC3-A24F-88A0BAC3E8DB}"/>
              </a:ext>
            </a:extLst>
          </p:cNvPr>
          <p:cNvSpPr/>
          <p:nvPr/>
        </p:nvSpPr>
        <p:spPr>
          <a:xfrm>
            <a:off x="4031941" y="2827034"/>
            <a:ext cx="5167423" cy="938719"/>
          </a:xfrm>
          <a:prstGeom prst="rect">
            <a:avLst/>
          </a:prstGeom>
        </p:spPr>
        <p:txBody>
          <a:bodyPr wrap="square">
            <a:spAutoFit/>
          </a:bodyPr>
          <a:lstStyle/>
          <a:p>
            <a:pPr marL="171450" indent="-171450">
              <a:buFont typeface="Arial" panose="020B0604020202020204" pitchFamily="34" charset="0"/>
              <a:buChar char="•"/>
            </a:pPr>
            <a:r>
              <a:rPr lang="en-US" sz="1100" dirty="0">
                <a:latin typeface="Century Gothic" panose="020B0502020202020204" pitchFamily="34" charset="0"/>
              </a:rPr>
              <a:t>The company's revenue had a major spike towards the end of year(s) with a sharp rise in the last quarter. The activities of the business at this period can be replicated all year long with a view of further growth all year long.  Also we made more profit in the Q4 of 2014 compared to 2013 Q4.</a:t>
            </a:r>
          </a:p>
        </p:txBody>
      </p:sp>
      <p:sp>
        <p:nvSpPr>
          <p:cNvPr id="26" name="Rectangle 25">
            <a:extLst>
              <a:ext uri="{FF2B5EF4-FFF2-40B4-BE49-F238E27FC236}">
                <a16:creationId xmlns:a16="http://schemas.microsoft.com/office/drawing/2014/main" id="{7DD03639-C195-457B-A09F-13D92AACDC62}"/>
              </a:ext>
            </a:extLst>
          </p:cNvPr>
          <p:cNvSpPr/>
          <p:nvPr/>
        </p:nvSpPr>
        <p:spPr>
          <a:xfrm>
            <a:off x="4031940" y="4013212"/>
            <a:ext cx="5112059" cy="769441"/>
          </a:xfrm>
          <a:prstGeom prst="rect">
            <a:avLst/>
          </a:prstGeom>
        </p:spPr>
        <p:txBody>
          <a:bodyPr wrap="square">
            <a:spAutoFit/>
          </a:bodyPr>
          <a:lstStyle/>
          <a:p>
            <a:pPr marL="171450" indent="-171450">
              <a:buFont typeface="Arial" panose="020B0604020202020204" pitchFamily="34" charset="0"/>
              <a:buChar char="•"/>
            </a:pPr>
            <a:r>
              <a:rPr lang="en-US" sz="1100" dirty="0">
                <a:latin typeface="Century Gothic" panose="020B0502020202020204" pitchFamily="34" charset="0"/>
              </a:rPr>
              <a:t>The products Stapler and Notepad should be greatly reviewed and scrutinized as they made significant amount of losses over the period in review. Markers should also be considered as it also fell into the loss category during the said time of this analysis.</a:t>
            </a:r>
            <a:endParaRPr lang="en-US" dirty="0"/>
          </a:p>
        </p:txBody>
      </p:sp>
    </p:spTree>
    <p:extLst>
      <p:ext uri="{BB962C8B-B14F-4D97-AF65-F5344CB8AC3E}">
        <p14:creationId xmlns:p14="http://schemas.microsoft.com/office/powerpoint/2010/main" val="329494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1A89A1B-ADA6-4348-9899-A9AC70F3156B}"/>
              </a:ext>
            </a:extLst>
          </p:cNvPr>
          <p:cNvGrpSpPr/>
          <p:nvPr/>
        </p:nvGrpSpPr>
        <p:grpSpPr>
          <a:xfrm>
            <a:off x="579174" y="454200"/>
            <a:ext cx="4852795" cy="867381"/>
            <a:chOff x="1037013" y="43958"/>
            <a:chExt cx="4236838" cy="867381"/>
          </a:xfrm>
        </p:grpSpPr>
        <p:sp>
          <p:nvSpPr>
            <p:cNvPr id="36" name="Oval 35">
              <a:extLst>
                <a:ext uri="{FF2B5EF4-FFF2-40B4-BE49-F238E27FC236}">
                  <a16:creationId xmlns:a16="http://schemas.microsoft.com/office/drawing/2014/main" id="{C7A766A5-DED9-4589-B575-53405DF8FC4C}"/>
                </a:ext>
              </a:extLst>
            </p:cNvPr>
            <p:cNvSpPr/>
            <p:nvPr/>
          </p:nvSpPr>
          <p:spPr>
            <a:xfrm>
              <a:off x="4439668" y="43958"/>
              <a:ext cx="834183" cy="867381"/>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Rectangle: Rounded Corners 36">
              <a:extLst>
                <a:ext uri="{FF2B5EF4-FFF2-40B4-BE49-F238E27FC236}">
                  <a16:creationId xmlns:a16="http://schemas.microsoft.com/office/drawing/2014/main" id="{6A09B0D9-2A1B-4C59-A90A-9E3B1320D389}"/>
                </a:ext>
              </a:extLst>
            </p:cNvPr>
            <p:cNvSpPr/>
            <p:nvPr/>
          </p:nvSpPr>
          <p:spPr>
            <a:xfrm>
              <a:off x="1037013" y="265355"/>
              <a:ext cx="3528392" cy="50405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latin typeface="Century Gothic" panose="020B0502020202020204" pitchFamily="34" charset="0"/>
                </a:rPr>
                <a:t>CONCLUSION</a:t>
              </a:r>
            </a:p>
          </p:txBody>
        </p:sp>
      </p:grpSp>
      <p:sp>
        <p:nvSpPr>
          <p:cNvPr id="41" name="Round Same Side Corner Rectangle 6">
            <a:extLst>
              <a:ext uri="{FF2B5EF4-FFF2-40B4-BE49-F238E27FC236}">
                <a16:creationId xmlns:a16="http://schemas.microsoft.com/office/drawing/2014/main" id="{B7158658-E1DF-4C81-A1CA-68963B5C02BC}"/>
              </a:ext>
            </a:extLst>
          </p:cNvPr>
          <p:cNvSpPr/>
          <p:nvPr/>
        </p:nvSpPr>
        <p:spPr>
          <a:xfrm rot="2700000">
            <a:off x="4845392" y="613442"/>
            <a:ext cx="21769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rgbClr val="26A1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Rectangle 41">
            <a:extLst>
              <a:ext uri="{FF2B5EF4-FFF2-40B4-BE49-F238E27FC236}">
                <a16:creationId xmlns:a16="http://schemas.microsoft.com/office/drawing/2014/main" id="{5570BDFE-168B-4ACF-ADC6-F87D777C94AC}"/>
              </a:ext>
            </a:extLst>
          </p:cNvPr>
          <p:cNvSpPr/>
          <p:nvPr/>
        </p:nvSpPr>
        <p:spPr>
          <a:xfrm>
            <a:off x="30506" y="1480326"/>
            <a:ext cx="6264696" cy="1954381"/>
          </a:xfrm>
          <a:prstGeom prst="rect">
            <a:avLst/>
          </a:prstGeom>
        </p:spPr>
        <p:txBody>
          <a:bodyPr wrap="square">
            <a:spAutoFit/>
          </a:bodyPr>
          <a:lstStyle/>
          <a:p>
            <a:pPr marL="171450" indent="-171450">
              <a:buFont typeface="Arial" panose="020B0604020202020204" pitchFamily="34" charset="0"/>
              <a:buChar char="•"/>
            </a:pPr>
            <a:r>
              <a:rPr lang="en-US" sz="1100" dirty="0">
                <a:latin typeface="Century Gothic" panose="020B0502020202020204" pitchFamily="34" charset="0"/>
              </a:rPr>
              <a:t>The company has a strong financial performance over the two years (2013-2014) under review. A total profit of #13.8 million Naira was achieved within the period under review.</a:t>
            </a:r>
          </a:p>
          <a:p>
            <a:pPr marL="171450" indent="-171450">
              <a:buFont typeface="Arial" panose="020B0604020202020204" pitchFamily="34" charset="0"/>
              <a:buChar char="•"/>
            </a:pPr>
            <a:endParaRPr lang="en-US" sz="1100" dirty="0">
              <a:latin typeface="Century Gothic" panose="020B0502020202020204" pitchFamily="34" charset="0"/>
            </a:endParaRPr>
          </a:p>
          <a:p>
            <a:pPr marL="171450" indent="-171450">
              <a:buFont typeface="Arial" panose="020B0604020202020204" pitchFamily="34" charset="0"/>
              <a:buChar char="•"/>
            </a:pPr>
            <a:r>
              <a:rPr lang="en-US" sz="1100" dirty="0">
                <a:latin typeface="Century Gothic" panose="020B0502020202020204" pitchFamily="34" charset="0"/>
              </a:rPr>
              <a:t>Biro was the top product out of the six(6) products in terms of Gross sales, Profit etc. </a:t>
            </a:r>
          </a:p>
          <a:p>
            <a:pPr marL="171450" indent="-171450">
              <a:buFont typeface="Arial" panose="020B0604020202020204" pitchFamily="34" charset="0"/>
              <a:buChar char="•"/>
            </a:pPr>
            <a:endParaRPr lang="en-US" sz="1100" dirty="0">
              <a:latin typeface="Century Gothic" panose="020B0502020202020204" pitchFamily="34" charset="0"/>
            </a:endParaRPr>
          </a:p>
          <a:p>
            <a:pPr marL="171450" indent="-171450">
              <a:buFont typeface="Arial" panose="020B0604020202020204" pitchFamily="34" charset="0"/>
              <a:buChar char="•"/>
            </a:pPr>
            <a:r>
              <a:rPr lang="en-US" sz="1100" dirty="0">
                <a:latin typeface="Century Gothic" panose="020B0502020202020204" pitchFamily="34" charset="0"/>
              </a:rPr>
              <a:t>Osun state and Ondo state has highest profit among the states with #3.51M and #3.31M respectively. Small business performed best among the segment.</a:t>
            </a:r>
          </a:p>
          <a:p>
            <a:pPr marL="171450" indent="-171450">
              <a:buFont typeface="Arial" panose="020B0604020202020204" pitchFamily="34" charset="0"/>
              <a:buChar char="•"/>
            </a:pPr>
            <a:endParaRPr lang="en-US" sz="1100" dirty="0">
              <a:latin typeface="Century Gothic" panose="020B0502020202020204" pitchFamily="34" charset="0"/>
            </a:endParaRPr>
          </a:p>
          <a:p>
            <a:endParaRPr lang="en-US" sz="1100" dirty="0">
              <a:latin typeface="Century Gothic" panose="020B0502020202020204" pitchFamily="34" charset="0"/>
            </a:endParaRPr>
          </a:p>
          <a:p>
            <a:pPr marL="171450" indent="-171450">
              <a:buFont typeface="Arial" panose="020B0604020202020204" pitchFamily="34" charset="0"/>
              <a:buChar char="•"/>
            </a:pPr>
            <a:endParaRPr lang="en-US" sz="1100" dirty="0">
              <a:latin typeface="Century Gothic" panose="020B0502020202020204" pitchFamily="34" charset="0"/>
            </a:endParaRPr>
          </a:p>
        </p:txBody>
      </p:sp>
      <p:sp>
        <p:nvSpPr>
          <p:cNvPr id="43" name="TextBox 42">
            <a:extLst>
              <a:ext uri="{FF2B5EF4-FFF2-40B4-BE49-F238E27FC236}">
                <a16:creationId xmlns:a16="http://schemas.microsoft.com/office/drawing/2014/main" id="{16B3A5C6-8FD1-499A-B679-DF9125AB6BF9}"/>
              </a:ext>
            </a:extLst>
          </p:cNvPr>
          <p:cNvSpPr txBox="1"/>
          <p:nvPr/>
        </p:nvSpPr>
        <p:spPr>
          <a:xfrm>
            <a:off x="2934" y="3019208"/>
            <a:ext cx="6984776"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entury Gothic" panose="020B0502020202020204" pitchFamily="34" charset="0"/>
              </a:rPr>
              <a:t>However, they are areas of concern regarding some products like Stapler, Notepad and Marker….. but with proper review internally from the organization and further marketing strategy and innovative approaches, we believe that organization can fund the current products that are performing badly, which will help translate to future profit.</a:t>
            </a:r>
          </a:p>
        </p:txBody>
      </p:sp>
    </p:spTree>
    <p:extLst>
      <p:ext uri="{BB962C8B-B14F-4D97-AF65-F5344CB8AC3E}">
        <p14:creationId xmlns:p14="http://schemas.microsoft.com/office/powerpoint/2010/main" val="2477880772"/>
      </p:ext>
    </p:extLst>
  </p:cSld>
  <p:clrMapOvr>
    <a:masterClrMapping/>
  </p:clrMapOvr>
</p:sld>
</file>

<file path=ppt/theme/theme1.xml><?xml version="1.0" encoding="utf-8"?>
<a:theme xmlns:a="http://schemas.openxmlformats.org/drawingml/2006/main" name="Cover and End Slide Master">
  <a:themeElements>
    <a:clrScheme name="ALLPPT-COLOR-A29">
      <a:dk1>
        <a:sysClr val="windowText" lastClr="000000"/>
      </a:dk1>
      <a:lt1>
        <a:sysClr val="window" lastClr="FFFFFF"/>
      </a:lt1>
      <a:dk2>
        <a:srgbClr val="1F497D"/>
      </a:dk2>
      <a:lt2>
        <a:srgbClr val="EEECE1"/>
      </a:lt2>
      <a:accent1>
        <a:srgbClr val="2B8FED"/>
      </a:accent1>
      <a:accent2>
        <a:srgbClr val="3967DE"/>
      </a:accent2>
      <a:accent3>
        <a:srgbClr val="26A1EB"/>
      </a:accent3>
      <a:accent4>
        <a:srgbClr val="2B8FED"/>
      </a:accent4>
      <a:accent5>
        <a:srgbClr val="3967DE"/>
      </a:accent5>
      <a:accent6>
        <a:srgbClr val="26A1E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9">
      <a:dk1>
        <a:sysClr val="windowText" lastClr="000000"/>
      </a:dk1>
      <a:lt1>
        <a:sysClr val="window" lastClr="FFFFFF"/>
      </a:lt1>
      <a:dk2>
        <a:srgbClr val="1F497D"/>
      </a:dk2>
      <a:lt2>
        <a:srgbClr val="EEECE1"/>
      </a:lt2>
      <a:accent1>
        <a:srgbClr val="2B8FED"/>
      </a:accent1>
      <a:accent2>
        <a:srgbClr val="3967DE"/>
      </a:accent2>
      <a:accent3>
        <a:srgbClr val="26A1EB"/>
      </a:accent3>
      <a:accent4>
        <a:srgbClr val="2B8FED"/>
      </a:accent4>
      <a:accent5>
        <a:srgbClr val="3967DE"/>
      </a:accent5>
      <a:accent6>
        <a:srgbClr val="26A1E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29">
      <a:dk1>
        <a:sysClr val="windowText" lastClr="000000"/>
      </a:dk1>
      <a:lt1>
        <a:sysClr val="window" lastClr="FFFFFF"/>
      </a:lt1>
      <a:dk2>
        <a:srgbClr val="1F497D"/>
      </a:dk2>
      <a:lt2>
        <a:srgbClr val="EEECE1"/>
      </a:lt2>
      <a:accent1>
        <a:srgbClr val="2B8FED"/>
      </a:accent1>
      <a:accent2>
        <a:srgbClr val="3967DE"/>
      </a:accent2>
      <a:accent3>
        <a:srgbClr val="26A1EB"/>
      </a:accent3>
      <a:accent4>
        <a:srgbClr val="2B8FED"/>
      </a:accent4>
      <a:accent5>
        <a:srgbClr val="3967DE"/>
      </a:accent5>
      <a:accent6>
        <a:srgbClr val="26A1E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4427</TotalTime>
  <Words>940</Words>
  <Application>Microsoft Office PowerPoint</Application>
  <PresentationFormat>On-screen Show (16:9)</PresentationFormat>
  <Paragraphs>76</Paragraphs>
  <Slides>10</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맑은 고딕</vt:lpstr>
      <vt:lpstr>Arial</vt:lpstr>
      <vt:lpstr>Arial Black</vt:lpstr>
      <vt:lpstr>Calibri</vt:lpstr>
      <vt:lpstr>Century Gothic</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Oligbinde Ayobami</cp:lastModifiedBy>
  <cp:revision>203</cp:revision>
  <dcterms:created xsi:type="dcterms:W3CDTF">2016-12-05T23:26:54Z</dcterms:created>
  <dcterms:modified xsi:type="dcterms:W3CDTF">2023-05-14T17:22:35Z</dcterms:modified>
</cp:coreProperties>
</file>