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025FD-7E66-4657-81D8-08889EF8B760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901C7-A4FB-4C6A-ABFB-726368DB1C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32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6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48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865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33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66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75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254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540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5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7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29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1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93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4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64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19BEF1-BDC5-4B60-9C34-E5DDBC386BD5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A7B200-6BA5-42C4-838D-19155C386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79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n.ziyouz.com/images/kitoblar.jpg - www.ziyouz.uz">
            <a:extLst>
              <a:ext uri="{FF2B5EF4-FFF2-40B4-BE49-F238E27FC236}">
                <a16:creationId xmlns:a16="http://schemas.microsoft.com/office/drawing/2014/main" id="{3DE0CB81-5283-4DBE-9B74-805982AF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430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D80B4CB-46EC-4B23-9FF4-EEE74BB650F0}"/>
              </a:ext>
            </a:extLst>
          </p:cNvPr>
          <p:cNvSpPr/>
          <p:nvPr/>
        </p:nvSpPr>
        <p:spPr>
          <a:xfrm>
            <a:off x="1427446" y="154303"/>
            <a:ext cx="9337107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ENG MURAKKAB MAVZU</a:t>
            </a:r>
          </a:p>
          <a:p>
            <a:pPr algn="ctr"/>
            <a:r>
              <a:rPr lang="en-US" sz="60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(</a:t>
            </a:r>
            <a:r>
              <a:rPr lang="en-US" sz="6000" b="1" i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Samarali</a:t>
            </a:r>
            <a:r>
              <a:rPr lang="en-US" sz="60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000" b="1" i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ilm</a:t>
            </a:r>
            <a:r>
              <a:rPr lang="en-US" sz="60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000" b="1" i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olish</a:t>
            </a:r>
            <a:r>
              <a:rPr lang="en-US" sz="60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)</a:t>
            </a:r>
            <a:endParaRPr lang="ru-RU" sz="6000" b="1" i="1" cap="none" spc="0" dirty="0">
              <a:ln/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580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47810C-A566-4462-BF04-8B86CDEBB96B}"/>
              </a:ext>
            </a:extLst>
          </p:cNvPr>
          <p:cNvSpPr/>
          <p:nvPr/>
        </p:nvSpPr>
        <p:spPr>
          <a:xfrm>
            <a:off x="2970848" y="263891"/>
            <a:ext cx="6753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8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.Ebbinhauz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egri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chizigi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23A702-A255-4CE1-803F-D8B5DE836DFF}"/>
              </a:ext>
            </a:extLst>
          </p:cNvPr>
          <p:cNvSpPr/>
          <p:nvPr/>
        </p:nvSpPr>
        <p:spPr>
          <a:xfrm>
            <a:off x="212042" y="1187221"/>
            <a:ext cx="106944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Herman </a:t>
            </a:r>
            <a:r>
              <a:rPr lang="en-US" sz="3200" dirty="0" err="1"/>
              <a:t>Ebbingauzning</a:t>
            </a:r>
            <a:r>
              <a:rPr lang="en-US" sz="3200" dirty="0"/>
              <a:t> </a:t>
            </a:r>
            <a:r>
              <a:rPr lang="en-US" sz="3200" dirty="0" err="1"/>
              <a:t>tadqiqotlari</a:t>
            </a:r>
            <a:r>
              <a:rPr lang="en-US" sz="3200" dirty="0"/>
              <a:t> </a:t>
            </a:r>
            <a:r>
              <a:rPr lang="en-US" sz="3200" dirty="0" err="1"/>
              <a:t>natijasiga</a:t>
            </a:r>
            <a:r>
              <a:rPr lang="en-US" sz="3200" dirty="0"/>
              <a:t> </a:t>
            </a:r>
            <a:r>
              <a:rPr lang="en-US" sz="3200" dirty="0" err="1"/>
              <a:t>ko‘ra</a:t>
            </a:r>
            <a:r>
              <a:rPr lang="en-US" sz="3200" dirty="0"/>
              <a:t>, </a:t>
            </a:r>
            <a:r>
              <a:rPr lang="en-US" sz="3200" dirty="0" err="1"/>
              <a:t>egri</a:t>
            </a:r>
            <a:r>
              <a:rPr lang="en-US" sz="3200" dirty="0"/>
              <a:t> </a:t>
            </a:r>
            <a:r>
              <a:rPr lang="en-US" sz="3200" dirty="0" err="1"/>
              <a:t>chiziqqa</a:t>
            </a:r>
            <a:r>
              <a:rPr lang="en-US" sz="3200" dirty="0"/>
              <a:t> </a:t>
            </a:r>
            <a:r>
              <a:rPr lang="en-US" sz="3200" dirty="0" err="1"/>
              <a:t>asoslangan</a:t>
            </a:r>
            <a:r>
              <a:rPr lang="en-US" sz="3200" dirty="0"/>
              <a:t> </a:t>
            </a:r>
            <a:r>
              <a:rPr lang="en-US" sz="3200" dirty="0" err="1"/>
              <a:t>takrorlash</a:t>
            </a:r>
            <a:r>
              <a:rPr lang="en-US" sz="3200" dirty="0"/>
              <a:t> </a:t>
            </a:r>
            <a:r>
              <a:rPr lang="en-US" sz="3200" dirty="0" err="1"/>
              <a:t>texnikasi</a:t>
            </a:r>
            <a:r>
              <a:rPr lang="en-US" sz="3200" dirty="0"/>
              <a:t>. </a:t>
            </a:r>
            <a:r>
              <a:rPr lang="en-US" sz="3200" dirty="0" err="1"/>
              <a:t>Ushbu</a:t>
            </a:r>
            <a:r>
              <a:rPr lang="en-US" sz="3200" dirty="0"/>
              <a:t> </a:t>
            </a:r>
            <a:r>
              <a:rPr lang="en-US" sz="3200" dirty="0" err="1"/>
              <a:t>sodda</a:t>
            </a:r>
            <a:r>
              <a:rPr lang="en-US" sz="3200" dirty="0"/>
              <a:t> </a:t>
            </a:r>
            <a:r>
              <a:rPr lang="en-US" sz="3200" dirty="0" err="1"/>
              <a:t>texnikaga</a:t>
            </a:r>
            <a:r>
              <a:rPr lang="en-US" sz="3200" dirty="0"/>
              <a:t> </a:t>
            </a:r>
            <a:r>
              <a:rPr lang="en-US" sz="3200" dirty="0" err="1"/>
              <a:t>amal</a:t>
            </a:r>
            <a:r>
              <a:rPr lang="en-US" sz="3200" dirty="0"/>
              <a:t> </a:t>
            </a:r>
            <a:r>
              <a:rPr lang="en-US" sz="3200" dirty="0" err="1"/>
              <a:t>qilish</a:t>
            </a:r>
            <a:r>
              <a:rPr lang="en-US" sz="3200" dirty="0"/>
              <a:t> </a:t>
            </a:r>
            <a:r>
              <a:rPr lang="en-US" sz="3200" dirty="0" err="1"/>
              <a:t>uzoq</a:t>
            </a:r>
            <a:r>
              <a:rPr lang="en-US" sz="3200" dirty="0"/>
              <a:t> </a:t>
            </a:r>
            <a:r>
              <a:rPr lang="en-US" sz="3200" dirty="0" err="1"/>
              <a:t>vaqt</a:t>
            </a:r>
            <a:r>
              <a:rPr lang="en-US" sz="3200" dirty="0"/>
              <a:t> </a:t>
            </a:r>
            <a:r>
              <a:rPr lang="en-US" sz="3200" dirty="0" err="1"/>
              <a:t>xotirangizni</a:t>
            </a:r>
            <a:r>
              <a:rPr lang="en-US" sz="3200" dirty="0"/>
              <a:t> </a:t>
            </a:r>
            <a:r>
              <a:rPr lang="en-US" sz="3200" dirty="0" err="1"/>
              <a:t>urintirmasdan</a:t>
            </a:r>
            <a:r>
              <a:rPr lang="en-US" sz="3200" dirty="0"/>
              <a:t> 4 </a:t>
            </a:r>
            <a:r>
              <a:rPr lang="en-US" sz="3200" dirty="0" err="1"/>
              <a:t>baravar</a:t>
            </a:r>
            <a:r>
              <a:rPr lang="en-US" sz="3200" dirty="0"/>
              <a:t> </a:t>
            </a:r>
            <a:r>
              <a:rPr lang="en-US" sz="3200" dirty="0" err="1"/>
              <a:t>ko‘p</a:t>
            </a:r>
            <a:r>
              <a:rPr lang="en-US" sz="3200" dirty="0"/>
              <a:t> </a:t>
            </a:r>
            <a:r>
              <a:rPr lang="en-US" sz="3200" dirty="0" err="1"/>
              <a:t>materialni</a:t>
            </a:r>
            <a:r>
              <a:rPr lang="en-US" sz="3200" dirty="0"/>
              <a:t> </a:t>
            </a:r>
            <a:r>
              <a:rPr lang="en-US" sz="3200" dirty="0" err="1"/>
              <a:t>osongina</a:t>
            </a:r>
            <a:r>
              <a:rPr lang="en-US" sz="3200" dirty="0"/>
              <a:t> </a:t>
            </a:r>
            <a:r>
              <a:rPr lang="en-US" sz="3200" dirty="0" err="1"/>
              <a:t>saqlash</a:t>
            </a:r>
            <a:r>
              <a:rPr lang="en-US" sz="3200" dirty="0"/>
              <a:t> </a:t>
            </a:r>
            <a:r>
              <a:rPr lang="en-US" sz="3200" dirty="0" err="1"/>
              <a:t>imkoniyatini</a:t>
            </a:r>
            <a:r>
              <a:rPr lang="en-US" sz="3200" dirty="0"/>
              <a:t> </a:t>
            </a:r>
            <a:r>
              <a:rPr lang="en-US" sz="3200" dirty="0" err="1"/>
              <a:t>beradi</a:t>
            </a:r>
            <a:r>
              <a:rPr lang="en-US" sz="3200" dirty="0"/>
              <a:t>. </a:t>
            </a:r>
            <a:endParaRPr lang="ru-RU" sz="3200" dirty="0"/>
          </a:p>
        </p:txBody>
      </p:sp>
      <p:pic>
        <p:nvPicPr>
          <p:cNvPr id="7170" name="Picture 2" descr="Lernen lernen">
            <a:extLst>
              <a:ext uri="{FF2B5EF4-FFF2-40B4-BE49-F238E27FC236}">
                <a16:creationId xmlns:a16="http://schemas.microsoft.com/office/drawing/2014/main" id="{C476EBCE-6657-4DBA-B033-060D03D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053" y="3114261"/>
            <a:ext cx="5115339" cy="37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834349-D5F0-41A2-9D19-9C71C06EE6B3}"/>
              </a:ext>
            </a:extLst>
          </p:cNvPr>
          <p:cNvSpPr/>
          <p:nvPr/>
        </p:nvSpPr>
        <p:spPr>
          <a:xfrm>
            <a:off x="2477990" y="583096"/>
            <a:ext cx="7236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Samarali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ilm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olish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sirlari</a:t>
            </a:r>
            <a:endParaRPr lang="ru-RU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2C6F4D4-1CA3-4C7C-A835-078C9A979F4E}"/>
              </a:ext>
            </a:extLst>
          </p:cNvPr>
          <p:cNvSpPr/>
          <p:nvPr/>
        </p:nvSpPr>
        <p:spPr>
          <a:xfrm>
            <a:off x="738937" y="1602460"/>
            <a:ext cx="62762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Vaqtdan </a:t>
            </a:r>
            <a:r>
              <a:rPr lang="en-U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unumli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foydalanish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;</a:t>
            </a:r>
            <a:endParaRPr lang="ru-RU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6727AE-0315-4264-A59C-DBBC148F5D04}"/>
              </a:ext>
            </a:extLst>
          </p:cNvPr>
          <p:cNvSpPr/>
          <p:nvPr/>
        </p:nvSpPr>
        <p:spPr>
          <a:xfrm>
            <a:off x="780675" y="2135400"/>
            <a:ext cx="60995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2.</a:t>
            </a: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To’xtovsiz </a:t>
            </a:r>
            <a:r>
              <a:rPr lang="en-US" sz="36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xarakatda</a:t>
            </a: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bo’lish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;</a:t>
            </a:r>
            <a:endParaRPr lang="ru-RU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B37DD-16EE-4B05-92A9-C726DCD01B0F}"/>
              </a:ext>
            </a:extLst>
          </p:cNvPr>
          <p:cNvSpPr/>
          <p:nvPr/>
        </p:nvSpPr>
        <p:spPr>
          <a:xfrm>
            <a:off x="-265334" y="3633483"/>
            <a:ext cx="68336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5.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Sabr-qanoatli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bo’lish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;</a:t>
            </a:r>
            <a:endParaRPr lang="ru-RU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FDF36E-24C7-48C6-AEF2-27B297811F81}"/>
              </a:ext>
            </a:extLst>
          </p:cNvPr>
          <p:cNvSpPr/>
          <p:nvPr/>
        </p:nvSpPr>
        <p:spPr>
          <a:xfrm>
            <a:off x="780675" y="3109143"/>
            <a:ext cx="68336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O’rganganlarni </a:t>
            </a:r>
            <a:r>
              <a:rPr lang="en-U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amalda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qo'llash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;</a:t>
            </a:r>
            <a:endParaRPr lang="ru-RU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752BCAF-E3AB-4A1E-921C-159619F0E096}"/>
              </a:ext>
            </a:extLst>
          </p:cNvPr>
          <p:cNvSpPr/>
          <p:nvPr/>
        </p:nvSpPr>
        <p:spPr>
          <a:xfrm>
            <a:off x="780675" y="4127607"/>
            <a:ext cx="45560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6.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Jamoa </a:t>
            </a:r>
            <a:r>
              <a:rPr lang="en-U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bilan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ishlash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;</a:t>
            </a:r>
            <a:endParaRPr lang="ru-RU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2EC96BE-844A-4172-8342-4A9A0E37CF0B}"/>
              </a:ext>
            </a:extLst>
          </p:cNvPr>
          <p:cNvSpPr/>
          <p:nvPr/>
        </p:nvSpPr>
        <p:spPr>
          <a:xfrm>
            <a:off x="821005" y="4609209"/>
            <a:ext cx="5134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7.</a:t>
            </a:r>
            <a:r>
              <a:rPr lang="en-US" sz="36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Herman </a:t>
            </a:r>
            <a:r>
              <a:rPr lang="en-US" sz="3600" b="1" i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Ebbinhauz</a:t>
            </a:r>
            <a:r>
              <a:rPr lang="en-US" sz="36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i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fikrlari</a:t>
            </a:r>
            <a:r>
              <a:rPr lang="en-US" sz="3600" b="1" i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;</a:t>
            </a:r>
            <a:endParaRPr lang="ru-RU" sz="3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4D4D8D6-F0DD-4223-9E03-DBBF094C77D0}"/>
              </a:ext>
            </a:extLst>
          </p:cNvPr>
          <p:cNvSpPr/>
          <p:nvPr/>
        </p:nvSpPr>
        <p:spPr>
          <a:xfrm>
            <a:off x="780674" y="5035025"/>
            <a:ext cx="49452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8</a:t>
            </a: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Ebbinhauz </a:t>
            </a:r>
            <a:r>
              <a:rPr lang="en-US" sz="36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egri</a:t>
            </a: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36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chizigi</a:t>
            </a: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</a:t>
            </a:r>
            <a:endParaRPr lang="ru-RU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AE51EE-684E-488E-8C6C-3CCE30B73491}"/>
              </a:ext>
            </a:extLst>
          </p:cNvPr>
          <p:cNvSpPr/>
          <p:nvPr/>
        </p:nvSpPr>
        <p:spPr>
          <a:xfrm>
            <a:off x="738937" y="2634077"/>
            <a:ext cx="57031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3.</a:t>
            </a:r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Maqsadlarni </a:t>
            </a:r>
            <a:r>
              <a:rPr lang="en-US" sz="3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rejalashtirish</a:t>
            </a: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;</a:t>
            </a:r>
            <a:endParaRPr lang="ru-RU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46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8" grpId="0"/>
      <p:bldP spid="9" grpId="0"/>
      <p:bldP spid="11" grpId="0"/>
      <p:bldP spid="12" grpId="0"/>
      <p:bldP spid="1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成功する人は、「過去」とどう向き合っているのか？ | 成功者がしている100の習慣 | ダイヤモンド・オンライン">
            <a:extLst>
              <a:ext uri="{FF2B5EF4-FFF2-40B4-BE49-F238E27FC236}">
                <a16:creationId xmlns:a16="http://schemas.microsoft.com/office/drawing/2014/main" id="{7B0CFD55-6AC3-4ADC-BCF5-BFAFBEAB79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Перевод часов 2021: Когда Украина переходит на летнее время| Новости  Украины - #Буквы">
            <a:extLst>
              <a:ext uri="{FF2B5EF4-FFF2-40B4-BE49-F238E27FC236}">
                <a16:creationId xmlns:a16="http://schemas.microsoft.com/office/drawing/2014/main" id="{BB60C0B8-76BE-4E1D-A17A-AE53DA638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654B0D3-C7C4-4D1F-A729-4A52409BEBBC}"/>
              </a:ext>
            </a:extLst>
          </p:cNvPr>
          <p:cNvSpPr/>
          <p:nvPr/>
        </p:nvSpPr>
        <p:spPr>
          <a:xfrm>
            <a:off x="152400" y="1732900"/>
            <a:ext cx="10820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elveticaneuecyr"/>
              </a:rPr>
              <a:t>Bu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hayotda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inson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uchun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eng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muhimi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yashashdan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maqsad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nima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ekanligini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aniqlashtirish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va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maqsadga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erishish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uchun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aniq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reja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ishlab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chiqish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O‘zingizga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savol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bering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siz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nimani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xohlaysiz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nimani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orzu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qilasiz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kelajakda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o‘z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o‘rningizni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qayerda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ko‘rasiz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?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Ayni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shu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yo‘lda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sizga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mutlaqo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keraksiz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bo‘lgan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ishlar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bilan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mashg‘ul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bo‘lishdan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saqlaning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. Zero,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o‘tayotgan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vaqt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umr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deya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atalmish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binoning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bir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helveticaneuecyr"/>
              </a:rPr>
              <a:t>g‘ishti</a:t>
            </a:r>
            <a:r>
              <a:rPr lang="en-US" sz="2400" dirty="0">
                <a:solidFill>
                  <a:schemeClr val="bg1"/>
                </a:solidFill>
                <a:latin typeface="helveticaneuecyr"/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Bu </a:t>
            </a:r>
            <a:r>
              <a:rPr lang="en-US" sz="2400" dirty="0" err="1">
                <a:solidFill>
                  <a:schemeClr val="bg1"/>
                </a:solidFill>
              </a:rPr>
              <a:t>hayotda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hech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kim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abadiy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umr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sohibi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emas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buning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imkoni</a:t>
            </a:r>
            <a:r>
              <a:rPr lang="en-US" sz="2400" dirty="0">
                <a:solidFill>
                  <a:schemeClr val="bg1"/>
                </a:solidFill>
              </a:rPr>
              <a:t> ham </a:t>
            </a:r>
            <a:r>
              <a:rPr lang="en-US" sz="2400" dirty="0" err="1">
                <a:solidFill>
                  <a:schemeClr val="bg1"/>
                </a:solidFill>
              </a:rPr>
              <a:t>yo‘q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Lekin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yaqinlarimiz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ayniqsa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ota-onamiz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doim</a:t>
            </a:r>
            <a:r>
              <a:rPr lang="en-US" sz="2400" dirty="0">
                <a:solidFill>
                  <a:schemeClr val="bg1"/>
                </a:solidFill>
              </a:rPr>
              <a:t> biz </a:t>
            </a:r>
            <a:r>
              <a:rPr lang="en-US" sz="2400" dirty="0" err="1">
                <a:solidFill>
                  <a:schemeClr val="bg1"/>
                </a:solidFill>
              </a:rPr>
              <a:t>bilan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birga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bo‘ladigandek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tuyuladi</a:t>
            </a:r>
            <a:r>
              <a:rPr lang="en-US" sz="2400" dirty="0">
                <a:solidFill>
                  <a:schemeClr val="bg1"/>
                </a:solidFill>
              </a:rPr>
              <a:t>. Ming </a:t>
            </a:r>
            <a:r>
              <a:rPr lang="en-US" sz="2400" dirty="0" err="1">
                <a:solidFill>
                  <a:schemeClr val="bg1"/>
                </a:solidFill>
              </a:rPr>
              <a:t>afsuski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bunday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emas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Shuning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uchun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yaqinlaringizga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avvalo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ota-onangizga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ularni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yaxshi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ko‘rishingizni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tez-tez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aytib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turing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Qachondir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shunday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paytlar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keladiki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buni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xohlasangiz</a:t>
            </a:r>
            <a:r>
              <a:rPr lang="en-US" sz="2400" dirty="0">
                <a:solidFill>
                  <a:schemeClr val="bg1"/>
                </a:solidFill>
              </a:rPr>
              <a:t> ham </a:t>
            </a:r>
            <a:r>
              <a:rPr lang="en-US" sz="2400" dirty="0" err="1">
                <a:solidFill>
                  <a:schemeClr val="bg1"/>
                </a:solidFill>
              </a:rPr>
              <a:t>ayta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olmaysiz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Ularning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holidan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xabar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olishni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zinhor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ortga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surmang</a:t>
            </a:r>
            <a:r>
              <a:rPr lang="en-US" sz="2400" dirty="0">
                <a:solidFill>
                  <a:schemeClr val="bg1"/>
                </a:solidFill>
              </a:rPr>
              <a:t>. Yoshi </a:t>
            </a:r>
            <a:r>
              <a:rPr lang="en-US" sz="2400" dirty="0" err="1">
                <a:solidFill>
                  <a:schemeClr val="bg1"/>
                </a:solidFill>
              </a:rPr>
              <a:t>keksalarning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duosini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oling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tajribalari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bilan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o‘rtoqlashing</a:t>
            </a:r>
            <a:r>
              <a:rPr lang="en-US" sz="2400" dirty="0">
                <a:solidFill>
                  <a:schemeClr val="bg1"/>
                </a:solidFill>
              </a:rPr>
              <a:t>. Zero, </a:t>
            </a:r>
            <a:r>
              <a:rPr lang="en-US" sz="2400" dirty="0" err="1">
                <a:solidFill>
                  <a:schemeClr val="bg1"/>
                </a:solidFill>
              </a:rPr>
              <a:t>mazmunli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kechgan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umr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sohibi</a:t>
            </a:r>
            <a:r>
              <a:rPr lang="en-US" sz="2400" dirty="0">
                <a:solidFill>
                  <a:schemeClr val="bg1"/>
                </a:solidFill>
              </a:rPr>
              <a:t> – </a:t>
            </a:r>
            <a:r>
              <a:rPr lang="en-US" sz="2400" dirty="0" err="1">
                <a:solidFill>
                  <a:schemeClr val="bg1"/>
                </a:solidFill>
              </a:rPr>
              <a:t>hayotni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yashashni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o‘rgatuvchi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yaxshi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murabbiy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hamdir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72B4A1-E121-400B-AF60-2BCA7FF25F88}"/>
              </a:ext>
            </a:extLst>
          </p:cNvPr>
          <p:cNvSpPr/>
          <p:nvPr/>
        </p:nvSpPr>
        <p:spPr>
          <a:xfrm>
            <a:off x="2138796" y="37720"/>
            <a:ext cx="7914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1.Vaqtdan </a:t>
            </a:r>
            <a:r>
              <a:rPr lang="en-US" sz="54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unumli</a:t>
            </a:r>
            <a:r>
              <a:rPr lang="en-US" sz="54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i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foydalanish</a:t>
            </a:r>
            <a:endParaRPr lang="ru-RU" sz="54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77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aqsad qo&amp;#39;yish va unga erishish yo&amp;#39;llari">
            <a:extLst>
              <a:ext uri="{FF2B5EF4-FFF2-40B4-BE49-F238E27FC236}">
                <a16:creationId xmlns:a16="http://schemas.microsoft.com/office/drawing/2014/main" id="{CFC67425-9B5A-46CA-934B-915B2138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58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9E31C7-676F-465E-B9F2-0A36BEE9E023}"/>
              </a:ext>
            </a:extLst>
          </p:cNvPr>
          <p:cNvSpPr/>
          <p:nvPr/>
        </p:nvSpPr>
        <p:spPr>
          <a:xfrm>
            <a:off x="232229" y="2294768"/>
            <a:ext cx="82441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Ba'zida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biror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narsaga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erishish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maqsadini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qo'yadigan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har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bir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inson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hayotida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xohlagan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narsaga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erishish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uchun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etarli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kuch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va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quvvat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yo'q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edi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Psixologlar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bu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hodisani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muvaffaqiyatga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erishish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uchun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motivatsiya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etishmasligi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deb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atashadi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. Har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bir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turtki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inson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in'ikosiga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, ham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o'zlariga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, ham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boshqalarga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munosabat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va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fikrlash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bilan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bog'liq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Shunday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qilib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dunyodagi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odatiy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idrokingizni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o'zgartirsangiz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mulohaza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yuritishga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o'rganganingizda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qilayotgan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ishingizga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nisbatan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yangi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nuqtai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nazarni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rivojlantirasiz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va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bu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sizning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maqsadingizga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qanday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erishish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mumkinligini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yanada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yaxshiroq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tushunishga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yordam</a:t>
            </a:r>
            <a:r>
              <a:rPr lang="en-US" sz="2400" dirty="0">
                <a:solidFill>
                  <a:schemeClr val="bg1"/>
                </a:solidFill>
                <a:latin typeface="Source Sans Pro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ource Sans Pro" panose="020B0604020202020204" pitchFamily="34" charset="0"/>
              </a:rPr>
              <a:t>beradi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9196F80-6435-46A2-9508-6F3FF825A694}"/>
              </a:ext>
            </a:extLst>
          </p:cNvPr>
          <p:cNvSpPr/>
          <p:nvPr/>
        </p:nvSpPr>
        <p:spPr>
          <a:xfrm>
            <a:off x="1905437" y="424129"/>
            <a:ext cx="8381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2.To’xtovsiz </a:t>
            </a:r>
            <a:r>
              <a:rPr lang="en-US" sz="5400" b="0" cap="none" spc="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xarakatda</a:t>
            </a:r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bo’lish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417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1623BE-09A0-4905-ADCA-907EA491F0FC}"/>
              </a:ext>
            </a:extLst>
          </p:cNvPr>
          <p:cNvSpPr/>
          <p:nvPr/>
        </p:nvSpPr>
        <p:spPr>
          <a:xfrm>
            <a:off x="186261" y="1584428"/>
            <a:ext cx="75802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Oldingizga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biror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maqsad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qo‘yishdan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avval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uni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amalga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oshirish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bo‘yicha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barcha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javobgarlik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o‘z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zimmangizda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ekanligini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esdan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chiqarmang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Muvaffaqiyatsizlikda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boshqa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kishini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ayblamaslik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boshqalarning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yordamisiz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erishish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mumkin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bo‘lgan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maqsadlarni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o‘z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oldingizga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qo‘ying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/>
              <a:t>Maqsadlarni</a:t>
            </a:r>
            <a:r>
              <a:rPr lang="en-US" sz="2400" dirty="0"/>
              <a:t> </a:t>
            </a:r>
            <a:r>
              <a:rPr lang="en-US" sz="2400" dirty="0" err="1"/>
              <a:t>xuddi</a:t>
            </a:r>
            <a:r>
              <a:rPr lang="en-US" sz="2400" dirty="0"/>
              <a:t> </a:t>
            </a:r>
            <a:r>
              <a:rPr lang="en-US" sz="2400" dirty="0" err="1"/>
              <a:t>g‘oyalar</a:t>
            </a:r>
            <a:r>
              <a:rPr lang="en-US" sz="2400" dirty="0"/>
              <a:t> </a:t>
            </a:r>
            <a:r>
              <a:rPr lang="en-US" sz="2400" dirty="0" err="1"/>
              <a:t>kabi</a:t>
            </a:r>
            <a:r>
              <a:rPr lang="en-US" sz="2400" dirty="0"/>
              <a:t> </a:t>
            </a:r>
            <a:r>
              <a:rPr lang="en-US" sz="2400" dirty="0" err="1"/>
              <a:t>qog‘ozga</a:t>
            </a:r>
            <a:r>
              <a:rPr lang="en-US" sz="2400" dirty="0"/>
              <a:t> (yon daftar, </a:t>
            </a:r>
            <a:r>
              <a:rPr lang="en-US" sz="2400" dirty="0" err="1"/>
              <a:t>kundalik</a:t>
            </a:r>
            <a:r>
              <a:rPr lang="en-US" sz="2400" dirty="0"/>
              <a:t>) </a:t>
            </a:r>
            <a:r>
              <a:rPr lang="en-US" sz="2400" dirty="0" err="1"/>
              <a:t>yozib</a:t>
            </a:r>
            <a:r>
              <a:rPr lang="en-US" sz="2400" dirty="0"/>
              <a:t> </a:t>
            </a:r>
            <a:r>
              <a:rPr lang="en-US" sz="2400" dirty="0" err="1"/>
              <a:t>qo‘yish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. </a:t>
            </a:r>
            <a:r>
              <a:rPr lang="en-US" sz="2400" dirty="0" err="1"/>
              <a:t>Batafsil</a:t>
            </a:r>
            <a:r>
              <a:rPr lang="en-US" sz="2400" dirty="0"/>
              <a:t> </a:t>
            </a:r>
            <a:r>
              <a:rPr lang="en-US" sz="2400" dirty="0" err="1"/>
              <a:t>yozib</a:t>
            </a:r>
            <a:r>
              <a:rPr lang="en-US" sz="2400" dirty="0"/>
              <a:t> </a:t>
            </a:r>
            <a:r>
              <a:rPr lang="en-US" sz="2400" dirty="0" err="1"/>
              <a:t>chiqilgan</a:t>
            </a:r>
            <a:r>
              <a:rPr lang="en-US" sz="2400" dirty="0"/>
              <a:t> </a:t>
            </a:r>
            <a:r>
              <a:rPr lang="en-US" sz="2400" dirty="0" err="1"/>
              <a:t>maqsadning</a:t>
            </a:r>
            <a:r>
              <a:rPr lang="en-US" sz="2400" dirty="0"/>
              <a:t> </a:t>
            </a:r>
            <a:r>
              <a:rPr lang="en-US" sz="2400" dirty="0" err="1"/>
              <a:t>amalga</a:t>
            </a:r>
            <a:r>
              <a:rPr lang="en-US" sz="2400" dirty="0"/>
              <a:t> </a:t>
            </a:r>
            <a:r>
              <a:rPr lang="en-US" sz="2400" dirty="0" err="1"/>
              <a:t>oshish</a:t>
            </a:r>
            <a:r>
              <a:rPr lang="en-US" sz="2400" dirty="0"/>
              <a:t> </a:t>
            </a:r>
            <a:r>
              <a:rPr lang="en-US" sz="2400" dirty="0" err="1"/>
              <a:t>ehtimoli</a:t>
            </a:r>
            <a:r>
              <a:rPr lang="en-US" sz="2400" dirty="0"/>
              <a:t> </a:t>
            </a:r>
            <a:r>
              <a:rPr lang="en-US" sz="2400" dirty="0" err="1"/>
              <a:t>ko‘proqdir</a:t>
            </a:r>
            <a:r>
              <a:rPr lang="en-US" sz="2400" dirty="0"/>
              <a:t>. Agar </a:t>
            </a:r>
            <a:r>
              <a:rPr lang="en-US" sz="2400" dirty="0" err="1"/>
              <a:t>maqsadlaringizni</a:t>
            </a:r>
            <a:r>
              <a:rPr lang="en-US" sz="2400" dirty="0"/>
              <a:t> </a:t>
            </a:r>
            <a:r>
              <a:rPr lang="en-US" sz="2400" dirty="0" err="1"/>
              <a:t>qog‘ozga</a:t>
            </a:r>
            <a:r>
              <a:rPr lang="en-US" sz="2400" dirty="0"/>
              <a:t> </a:t>
            </a:r>
            <a:r>
              <a:rPr lang="en-US" sz="2400" dirty="0" err="1"/>
              <a:t>yozmasdan</a:t>
            </a:r>
            <a:r>
              <a:rPr lang="en-US" sz="2400" dirty="0"/>
              <a:t> ham </a:t>
            </a:r>
            <a:r>
              <a:rPr lang="en-US" sz="2400" dirty="0" err="1"/>
              <a:t>xotirangizda</a:t>
            </a:r>
            <a:r>
              <a:rPr lang="en-US" sz="2400" dirty="0"/>
              <a:t> </a:t>
            </a:r>
            <a:r>
              <a:rPr lang="en-US" sz="2400" dirty="0" err="1"/>
              <a:t>saqlashga</a:t>
            </a:r>
            <a:r>
              <a:rPr lang="en-US" sz="2400" dirty="0"/>
              <a:t> </a:t>
            </a:r>
            <a:r>
              <a:rPr lang="en-US" sz="2400" dirty="0" err="1"/>
              <a:t>ishonsangiz</a:t>
            </a:r>
            <a:r>
              <a:rPr lang="en-US" sz="2400" dirty="0"/>
              <a:t>, </a:t>
            </a:r>
            <a:r>
              <a:rPr lang="en-US" sz="2400" dirty="0" err="1"/>
              <a:t>ularga</a:t>
            </a:r>
            <a:r>
              <a:rPr lang="en-US" sz="2400" dirty="0"/>
              <a:t> </a:t>
            </a:r>
            <a:r>
              <a:rPr lang="en-US" sz="2400" dirty="0" err="1"/>
              <a:t>erishishga</a:t>
            </a:r>
            <a:r>
              <a:rPr lang="en-US" sz="2400" dirty="0"/>
              <a:t> ham </a:t>
            </a:r>
            <a:r>
              <a:rPr lang="en-US" sz="2400" dirty="0" err="1"/>
              <a:t>katta</a:t>
            </a:r>
            <a:r>
              <a:rPr lang="en-US" sz="2400" dirty="0"/>
              <a:t> </a:t>
            </a:r>
            <a:r>
              <a:rPr lang="en-US" sz="2400" dirty="0" err="1"/>
              <a:t>umid</a:t>
            </a:r>
            <a:r>
              <a:rPr lang="en-US" sz="2400" dirty="0"/>
              <a:t> </a:t>
            </a:r>
            <a:r>
              <a:rPr lang="en-US" sz="2400" dirty="0" err="1"/>
              <a:t>qilmang</a:t>
            </a:r>
            <a:r>
              <a:rPr lang="en-US" sz="2400" dirty="0"/>
              <a:t>. </a:t>
            </a:r>
            <a:r>
              <a:rPr lang="en-US" sz="2400" dirty="0" err="1"/>
              <a:t>Ularni</a:t>
            </a:r>
            <a:r>
              <a:rPr lang="en-US" sz="2400" dirty="0"/>
              <a:t> </a:t>
            </a:r>
            <a:r>
              <a:rPr lang="en-US" sz="2400" dirty="0" err="1"/>
              <a:t>orzular</a:t>
            </a:r>
            <a:r>
              <a:rPr lang="en-US" sz="2400" dirty="0"/>
              <a:t> </a:t>
            </a:r>
            <a:r>
              <a:rPr lang="en-US" sz="2400" dirty="0" err="1"/>
              <a:t>safiga</a:t>
            </a:r>
            <a:r>
              <a:rPr lang="en-US" sz="2400" dirty="0"/>
              <a:t> </a:t>
            </a:r>
            <a:r>
              <a:rPr lang="en-US" sz="2400" dirty="0" err="1"/>
              <a:t>kiritib</a:t>
            </a:r>
            <a:r>
              <a:rPr lang="en-US" sz="2400" dirty="0"/>
              <a:t> </a:t>
            </a:r>
            <a:r>
              <a:rPr lang="en-US" sz="2400" dirty="0" err="1"/>
              <a:t>qo‘yishingiz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5" name="AutoShape 4" descr="Maqsadlarni qanday belgilash va ularni qanday yozish kerak - Foydali  maslahatlar - 2022">
            <a:extLst>
              <a:ext uri="{FF2B5EF4-FFF2-40B4-BE49-F238E27FC236}">
                <a16:creationId xmlns:a16="http://schemas.microsoft.com/office/drawing/2014/main" id="{F98920C6-7CF0-476A-86B8-7EDC79D71B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1023730"/>
            <a:ext cx="4605130" cy="460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Maqsadlarni qanday belgilash va ularni qanday yozish kerak - Foydali  maslahatlar - 2022">
            <a:extLst>
              <a:ext uri="{FF2B5EF4-FFF2-40B4-BE49-F238E27FC236}">
                <a16:creationId xmlns:a16="http://schemas.microsoft.com/office/drawing/2014/main" id="{E582DB80-A56A-44EF-9ED6-02B521C1A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69026" cy="396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F20848-43DC-4D10-8387-BA4CD90B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505" y="2799557"/>
            <a:ext cx="4425495" cy="40576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F81994-09DE-45A0-80C3-6C61C7F0A570}"/>
              </a:ext>
            </a:extLst>
          </p:cNvPr>
          <p:cNvSpPr/>
          <p:nvPr/>
        </p:nvSpPr>
        <p:spPr>
          <a:xfrm>
            <a:off x="2009166" y="355505"/>
            <a:ext cx="7868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3.Maqsadlarni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rejalashtirish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6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49C4946-7AB1-429D-AA3A-29B45A38C541}"/>
              </a:ext>
            </a:extLst>
          </p:cNvPr>
          <p:cNvSpPr/>
          <p:nvPr/>
        </p:nvSpPr>
        <p:spPr>
          <a:xfrm>
            <a:off x="1280937" y="2025871"/>
            <a:ext cx="96301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Nazariy</a:t>
            </a:r>
            <a:r>
              <a:rPr lang="en-US" sz="2800" dirty="0"/>
              <a:t> </a:t>
            </a:r>
            <a:r>
              <a:rPr lang="en-US" sz="2800" dirty="0" err="1"/>
              <a:t>bilimlar</a:t>
            </a:r>
            <a:r>
              <a:rPr lang="en-US" sz="2800" dirty="0"/>
              <a:t> </a:t>
            </a:r>
            <a:r>
              <a:rPr lang="en-US" sz="2800" dirty="0" err="1"/>
              <a:t>amaliyot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mustahkamlanadi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takomillashadi</a:t>
            </a:r>
            <a:r>
              <a:rPr lang="en-US" sz="2800" dirty="0"/>
              <a:t>. </a:t>
            </a:r>
            <a:r>
              <a:rPr lang="en-US" sz="2800" dirty="0" err="1"/>
              <a:t>Ba’zan</a:t>
            </a:r>
            <a:r>
              <a:rPr lang="en-US" sz="2800" dirty="0"/>
              <a:t> </a:t>
            </a:r>
            <a:r>
              <a:rPr lang="en-US" sz="2800" dirty="0" err="1"/>
              <a:t>ayrim</a:t>
            </a:r>
            <a:r>
              <a:rPr lang="en-US" sz="2800" dirty="0"/>
              <a:t> </a:t>
            </a:r>
            <a:r>
              <a:rPr lang="en-US" sz="2800" dirty="0" err="1"/>
              <a:t>so‘zlar</a:t>
            </a:r>
            <a:r>
              <a:rPr lang="en-US" sz="2800" dirty="0"/>
              <a:t> </a:t>
            </a:r>
            <a:r>
              <a:rPr lang="en-US" sz="2800" dirty="0" err="1"/>
              <a:t>bizga</a:t>
            </a:r>
            <a:r>
              <a:rPr lang="en-US" sz="2800" dirty="0"/>
              <a:t> </a:t>
            </a:r>
            <a:r>
              <a:rPr lang="en-US" sz="2800" dirty="0" err="1"/>
              <a:t>tanish</a:t>
            </a:r>
            <a:r>
              <a:rPr lang="en-US" sz="2800" dirty="0"/>
              <a:t> </a:t>
            </a:r>
            <a:r>
              <a:rPr lang="en-US" sz="2800" dirty="0" err="1"/>
              <a:t>bo‘lsada</a:t>
            </a:r>
            <a:r>
              <a:rPr lang="en-US" sz="2800" dirty="0"/>
              <a:t>, gap </a:t>
            </a:r>
            <a:r>
              <a:rPr lang="en-US" sz="2800" dirty="0" err="1"/>
              <a:t>nima</a:t>
            </a:r>
            <a:r>
              <a:rPr lang="en-US" sz="2800" dirty="0"/>
              <a:t> </a:t>
            </a:r>
            <a:r>
              <a:rPr lang="en-US" sz="2800" dirty="0" err="1"/>
              <a:t>haqida</a:t>
            </a:r>
            <a:r>
              <a:rPr lang="en-US" sz="2800" dirty="0"/>
              <a:t> </a:t>
            </a:r>
            <a:r>
              <a:rPr lang="en-US" sz="2800" dirty="0" err="1"/>
              <a:t>ekanini</a:t>
            </a:r>
            <a:r>
              <a:rPr lang="en-US" sz="2800" dirty="0"/>
              <a:t> </a:t>
            </a:r>
            <a:r>
              <a:rPr lang="en-US" sz="2800" dirty="0" err="1"/>
              <a:t>tushunmay</a:t>
            </a:r>
            <a:r>
              <a:rPr lang="en-US" sz="2800" dirty="0"/>
              <a:t> </a:t>
            </a:r>
            <a:r>
              <a:rPr lang="en-US" sz="2800" dirty="0" err="1"/>
              <a:t>qolamiz</a:t>
            </a:r>
            <a:r>
              <a:rPr lang="en-US" sz="2800" dirty="0"/>
              <a:t>. </a:t>
            </a:r>
            <a:r>
              <a:rPr lang="en-US" sz="2800" dirty="0" err="1"/>
              <a:t>So‘zning</a:t>
            </a:r>
            <a:r>
              <a:rPr lang="en-US" sz="2800" dirty="0"/>
              <a:t> </a:t>
            </a:r>
            <a:r>
              <a:rPr lang="en-US" sz="2800" dirty="0" err="1"/>
              <a:t>ma’nosini</a:t>
            </a:r>
            <a:r>
              <a:rPr lang="en-US" sz="2800" dirty="0"/>
              <a:t> </a:t>
            </a:r>
            <a:r>
              <a:rPr lang="en-US" sz="2800" dirty="0" err="1"/>
              <a:t>aniqlay</a:t>
            </a:r>
            <a:r>
              <a:rPr lang="en-US" sz="2800" dirty="0"/>
              <a:t> </a:t>
            </a:r>
            <a:r>
              <a:rPr lang="en-US" sz="2800" dirty="0" err="1"/>
              <a:t>olmaymiz</a:t>
            </a:r>
            <a:r>
              <a:rPr lang="en-US" sz="2800" dirty="0"/>
              <a:t>. </a:t>
            </a:r>
            <a:r>
              <a:rPr lang="en-US" sz="2800" dirty="0" err="1"/>
              <a:t>Sizga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muammo</a:t>
            </a:r>
            <a:r>
              <a:rPr lang="en-US" sz="2800" dirty="0"/>
              <a:t> </a:t>
            </a:r>
            <a:r>
              <a:rPr lang="en-US" sz="2800" dirty="0" err="1"/>
              <a:t>tanishmi</a:t>
            </a:r>
            <a:r>
              <a:rPr lang="en-US" sz="2800" dirty="0"/>
              <a:t>? </a:t>
            </a:r>
            <a:r>
              <a:rPr lang="en-US" sz="2800" dirty="0" err="1"/>
              <a:t>Miyamiz</a:t>
            </a:r>
            <a:r>
              <a:rPr lang="en-US" sz="2800" dirty="0"/>
              <a:t> biz </a:t>
            </a:r>
            <a:r>
              <a:rPr lang="en-US" sz="2800" dirty="0" err="1"/>
              <a:t>foydalanmaydigan</a:t>
            </a:r>
            <a:r>
              <a:rPr lang="en-US" sz="2800" dirty="0"/>
              <a:t> </a:t>
            </a:r>
            <a:r>
              <a:rPr lang="en-US" sz="2800" dirty="0" err="1"/>
              <a:t>ma’lumotlarni</a:t>
            </a:r>
            <a:r>
              <a:rPr lang="en-US" sz="2800" dirty="0"/>
              <a:t> </a:t>
            </a:r>
            <a:r>
              <a:rPr lang="en-US" sz="2800" dirty="0" err="1"/>
              <a:t>nima</a:t>
            </a:r>
            <a:r>
              <a:rPr lang="en-US" sz="2800" dirty="0"/>
              <a:t> </a:t>
            </a:r>
            <a:r>
              <a:rPr lang="en-US" sz="2800" dirty="0" err="1"/>
              <a:t>qiladi</a:t>
            </a:r>
            <a:r>
              <a:rPr lang="en-US" sz="2800" dirty="0"/>
              <a:t>? </a:t>
            </a:r>
            <a:r>
              <a:rPr lang="en-US" sz="2800" dirty="0" err="1"/>
              <a:t>To‘g‘ri</a:t>
            </a:r>
            <a:r>
              <a:rPr lang="en-US" sz="2800" dirty="0"/>
              <a:t>, u </a:t>
            </a:r>
            <a:r>
              <a:rPr lang="en-US" sz="2800" dirty="0" err="1"/>
              <a:t>energiyani</a:t>
            </a:r>
            <a:r>
              <a:rPr lang="en-US" sz="2800" dirty="0"/>
              <a:t> </a:t>
            </a:r>
            <a:r>
              <a:rPr lang="en-US" sz="2800" dirty="0" err="1"/>
              <a:t>behuda</a:t>
            </a:r>
            <a:r>
              <a:rPr lang="en-US" sz="2800" dirty="0"/>
              <a:t> </a:t>
            </a:r>
            <a:r>
              <a:rPr lang="en-US" sz="2800" dirty="0" err="1"/>
              <a:t>sarflamaslik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uni</a:t>
            </a:r>
            <a:r>
              <a:rPr lang="en-US" sz="2800" dirty="0"/>
              <a:t> “</a:t>
            </a:r>
            <a:r>
              <a:rPr lang="en-US" sz="2800" dirty="0" err="1"/>
              <a:t>uzoq</a:t>
            </a:r>
            <a:r>
              <a:rPr lang="en-US" sz="2800" dirty="0"/>
              <a:t> </a:t>
            </a:r>
            <a:r>
              <a:rPr lang="en-US" sz="2800" dirty="0" err="1"/>
              <a:t>arxiv”ga</a:t>
            </a:r>
            <a:r>
              <a:rPr lang="en-US" sz="2800" dirty="0"/>
              <a:t> </a:t>
            </a:r>
            <a:r>
              <a:rPr lang="en-US" sz="2800" dirty="0" err="1"/>
              <a:t>joylaydi</a:t>
            </a:r>
            <a:r>
              <a:rPr lang="en-US" sz="2800" dirty="0"/>
              <a:t>. </a:t>
            </a:r>
            <a:r>
              <a:rPr lang="en-US" sz="2800" dirty="0" err="1"/>
              <a:t>Muvaffaqiyatli</a:t>
            </a:r>
            <a:r>
              <a:rPr lang="en-US" sz="2800" dirty="0"/>
              <a:t> </a:t>
            </a:r>
            <a:r>
              <a:rPr lang="en-US" sz="2800" dirty="0" err="1"/>
              <a:t>o‘rganishning</a:t>
            </a:r>
            <a:r>
              <a:rPr lang="en-US" sz="2800" dirty="0"/>
              <a:t> </a:t>
            </a:r>
            <a:r>
              <a:rPr lang="en-US" sz="2800" dirty="0" err="1"/>
              <a:t>uchinchi</a:t>
            </a:r>
            <a:r>
              <a:rPr lang="en-US" sz="2800" dirty="0"/>
              <a:t> </a:t>
            </a:r>
            <a:r>
              <a:rPr lang="en-US" sz="2800" dirty="0" err="1"/>
              <a:t>siri</a:t>
            </a:r>
            <a:r>
              <a:rPr lang="en-US" sz="2800" dirty="0"/>
              <a:t> </a:t>
            </a:r>
            <a:r>
              <a:rPr lang="en-US" sz="2800" dirty="0" err="1"/>
              <a:t>bevosita</a:t>
            </a:r>
            <a:r>
              <a:rPr lang="en-US" sz="2800" dirty="0"/>
              <a:t> </a:t>
            </a:r>
            <a:r>
              <a:rPr lang="en-US" sz="2800" dirty="0" err="1"/>
              <a:t>tajriba</a:t>
            </a:r>
            <a:r>
              <a:rPr lang="en-US" sz="2800" dirty="0"/>
              <a:t> </a:t>
            </a:r>
            <a:r>
              <a:rPr lang="en-US" sz="2800" dirty="0" err="1"/>
              <a:t>orqali</a:t>
            </a:r>
            <a:r>
              <a:rPr lang="en-US" sz="2800" dirty="0"/>
              <a:t> </a:t>
            </a:r>
            <a:r>
              <a:rPr lang="en-US" sz="2800" dirty="0" err="1"/>
              <a:t>bilim</a:t>
            </a:r>
            <a:r>
              <a:rPr lang="en-US" sz="2800" dirty="0"/>
              <a:t> </a:t>
            </a:r>
            <a:r>
              <a:rPr lang="en-US" sz="2800" dirty="0" err="1"/>
              <a:t>olish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malaka</a:t>
            </a:r>
            <a:r>
              <a:rPr lang="en-US" sz="2800" dirty="0"/>
              <a:t> </a:t>
            </a:r>
            <a:r>
              <a:rPr lang="en-US" sz="2800" dirty="0" err="1"/>
              <a:t>oshirishdir</a:t>
            </a:r>
            <a:r>
              <a:rPr lang="en-US" sz="2800" dirty="0"/>
              <a:t>. </a:t>
            </a:r>
            <a:r>
              <a:rPr lang="en-US" sz="2800" dirty="0" err="1"/>
              <a:t>Aynan</a:t>
            </a:r>
            <a:r>
              <a:rPr lang="en-US" sz="2800" dirty="0"/>
              <a:t> </a:t>
            </a:r>
            <a:r>
              <a:rPr lang="en-US" sz="2800" dirty="0" err="1"/>
              <a:t>shu</a:t>
            </a:r>
            <a:r>
              <a:rPr lang="en-US" sz="2800" dirty="0"/>
              <a:t> </a:t>
            </a:r>
            <a:r>
              <a:rPr lang="en-US" sz="2800" dirty="0" err="1"/>
              <a:t>narsa</a:t>
            </a:r>
            <a:r>
              <a:rPr lang="en-US" sz="2800" dirty="0"/>
              <a:t> “</a:t>
            </a:r>
            <a:r>
              <a:rPr lang="en-US" sz="2800" dirty="0" err="1"/>
              <a:t>ko‘z</a:t>
            </a:r>
            <a:r>
              <a:rPr lang="en-US" sz="2800" dirty="0"/>
              <a:t> </a:t>
            </a:r>
            <a:r>
              <a:rPr lang="en-US" sz="2800" dirty="0" err="1"/>
              <a:t>qo‘rqoq</a:t>
            </a:r>
            <a:r>
              <a:rPr lang="en-US" sz="2800" dirty="0"/>
              <a:t>, </a:t>
            </a:r>
            <a:r>
              <a:rPr lang="en-US" sz="2800" dirty="0" err="1"/>
              <a:t>qo‘l</a:t>
            </a:r>
            <a:r>
              <a:rPr lang="en-US" sz="2800" dirty="0"/>
              <a:t> </a:t>
            </a:r>
            <a:r>
              <a:rPr lang="en-US" sz="2800" dirty="0" err="1"/>
              <a:t>botir</a:t>
            </a:r>
            <a:r>
              <a:rPr lang="en-US" sz="2800" dirty="0"/>
              <a:t>” </a:t>
            </a:r>
            <a:r>
              <a:rPr lang="en-US" sz="2800" dirty="0" err="1"/>
              <a:t>ekanligi</a:t>
            </a:r>
            <a:r>
              <a:rPr lang="en-US" sz="2800" dirty="0"/>
              <a:t>, </a:t>
            </a:r>
            <a:r>
              <a:rPr lang="en-US" sz="2800" dirty="0" err="1"/>
              <a:t>ya’ni</a:t>
            </a:r>
            <a:r>
              <a:rPr lang="en-US" sz="2800" dirty="0"/>
              <a:t> </a:t>
            </a:r>
            <a:r>
              <a:rPr lang="en-US" sz="2800" dirty="0" err="1"/>
              <a:t>eng</a:t>
            </a:r>
            <a:r>
              <a:rPr lang="en-US" sz="2800" dirty="0"/>
              <a:t> </a:t>
            </a:r>
            <a:r>
              <a:rPr lang="en-US" sz="2800" dirty="0" err="1"/>
              <a:t>muhimi</a:t>
            </a:r>
            <a:r>
              <a:rPr lang="en-US" sz="2800" dirty="0"/>
              <a:t>, </a:t>
            </a:r>
            <a:r>
              <a:rPr lang="en-US" sz="2800" dirty="0" err="1"/>
              <a:t>o‘rgangan</a:t>
            </a:r>
            <a:r>
              <a:rPr lang="en-US" sz="2800" dirty="0"/>
              <a:t> </a:t>
            </a:r>
            <a:r>
              <a:rPr lang="en-US" sz="2800" dirty="0" err="1"/>
              <a:t>nazariy</a:t>
            </a:r>
            <a:r>
              <a:rPr lang="en-US" sz="2800" dirty="0"/>
              <a:t> </a:t>
            </a:r>
            <a:r>
              <a:rPr lang="en-US" sz="2800" dirty="0" err="1"/>
              <a:t>bilimlarimizni</a:t>
            </a:r>
            <a:r>
              <a:rPr lang="en-US" sz="2800" dirty="0"/>
              <a:t> </a:t>
            </a:r>
            <a:r>
              <a:rPr lang="en-US" sz="2800" dirty="0" err="1"/>
              <a:t>ongli</a:t>
            </a:r>
            <a:r>
              <a:rPr lang="en-US" sz="2800" dirty="0"/>
              <a:t> </a:t>
            </a:r>
            <a:r>
              <a:rPr lang="en-US" sz="2800" dirty="0" err="1"/>
              <a:t>ravishda</a:t>
            </a:r>
            <a:r>
              <a:rPr lang="en-US" sz="2800" dirty="0"/>
              <a:t> </a:t>
            </a:r>
            <a:r>
              <a:rPr lang="en-US" sz="2800" dirty="0" err="1"/>
              <a:t>qo‘llash</a:t>
            </a:r>
            <a:r>
              <a:rPr lang="en-US" sz="2800" dirty="0"/>
              <a:t> </a:t>
            </a:r>
            <a:r>
              <a:rPr lang="en-US" sz="2800" dirty="0" err="1"/>
              <a:t>kerakligini</a:t>
            </a:r>
            <a:r>
              <a:rPr lang="en-US" sz="2800" dirty="0"/>
              <a:t> </a:t>
            </a:r>
            <a:r>
              <a:rPr lang="en-US" sz="2800" dirty="0" err="1"/>
              <a:t>anglatadi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04AC0B-A3D4-4FB3-B415-F89897775B06}"/>
              </a:ext>
            </a:extLst>
          </p:cNvPr>
          <p:cNvSpPr/>
          <p:nvPr/>
        </p:nvSpPr>
        <p:spPr>
          <a:xfrm>
            <a:off x="1280937" y="579626"/>
            <a:ext cx="9630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4.O’rganganlarni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amalda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qo’llash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57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Yaxshi dasturchi bo&amp;#39;lish uchun asosiy hislatlar">
            <a:extLst>
              <a:ext uri="{FF2B5EF4-FFF2-40B4-BE49-F238E27FC236}">
                <a16:creationId xmlns:a16="http://schemas.microsoft.com/office/drawing/2014/main" id="{FCF7D2B9-3728-4BF8-9004-06CF79321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24DB55-2136-4D71-BEA6-7BDC808A7504}"/>
              </a:ext>
            </a:extLst>
          </p:cNvPr>
          <p:cNvSpPr/>
          <p:nvPr/>
        </p:nvSpPr>
        <p:spPr>
          <a:xfrm>
            <a:off x="290286" y="2736503"/>
            <a:ext cx="8374743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 err="1">
                <a:latin typeface="Roboto"/>
              </a:rPr>
              <a:t>Bolalik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va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yoshlik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damlarida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biryo‘la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barchasini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qo‘lga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kiritish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mumkindek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tuyuladi</a:t>
            </a:r>
            <a:r>
              <a:rPr lang="en-US" sz="2700" dirty="0">
                <a:latin typeface="Roboto"/>
              </a:rPr>
              <a:t>. </a:t>
            </a:r>
            <a:r>
              <a:rPr lang="en-US" sz="2700" dirty="0" err="1">
                <a:latin typeface="Roboto"/>
              </a:rPr>
              <a:t>Ulg‘aygan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sayin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vaqtni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nazorat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qilib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bo‘lmasligini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tushunib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yetamiz</a:t>
            </a:r>
            <a:r>
              <a:rPr lang="en-US" sz="2700" dirty="0">
                <a:latin typeface="Roboto"/>
              </a:rPr>
              <a:t>. </a:t>
            </a:r>
            <a:r>
              <a:rPr lang="en-US" sz="2700" dirty="0" err="1">
                <a:latin typeface="Roboto"/>
              </a:rPr>
              <a:t>Bizning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taym-menejmentga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doir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ko‘nikmalarimiz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qanchalik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kuchli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bo‘lmasin</a:t>
            </a:r>
            <a:r>
              <a:rPr lang="en-US" sz="2700" dirty="0">
                <a:latin typeface="Roboto"/>
              </a:rPr>
              <a:t>, </a:t>
            </a:r>
            <a:r>
              <a:rPr lang="en-US" sz="2700" dirty="0" err="1">
                <a:latin typeface="Roboto"/>
              </a:rPr>
              <a:t>vaqti-soati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kelmagan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ishlar</a:t>
            </a:r>
            <a:r>
              <a:rPr lang="en-US" sz="2700" dirty="0">
                <a:latin typeface="Roboto"/>
              </a:rPr>
              <a:t> ham bor. </a:t>
            </a:r>
            <a:r>
              <a:rPr lang="en-US" sz="2700" dirty="0" err="1">
                <a:latin typeface="Roboto"/>
              </a:rPr>
              <a:t>Fevralda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gul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o‘smaydi</a:t>
            </a:r>
            <a:r>
              <a:rPr lang="en-US" sz="2700" dirty="0">
                <a:latin typeface="Roboto"/>
              </a:rPr>
              <a:t>, bola </a:t>
            </a:r>
            <a:r>
              <a:rPr lang="en-US" sz="2700" dirty="0" err="1">
                <a:latin typeface="Roboto"/>
              </a:rPr>
              <a:t>osonlikcha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tug‘ilmaydi</a:t>
            </a:r>
            <a:r>
              <a:rPr lang="en-US" sz="2700" dirty="0">
                <a:latin typeface="Roboto"/>
              </a:rPr>
              <a:t>, </a:t>
            </a:r>
            <a:r>
              <a:rPr lang="en-US" sz="2700" dirty="0" err="1">
                <a:latin typeface="Roboto"/>
              </a:rPr>
              <a:t>katta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uy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bir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kunda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qurib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bitkazilmaydi</a:t>
            </a:r>
            <a:r>
              <a:rPr lang="en-US" sz="2700" dirty="0">
                <a:latin typeface="Roboto"/>
              </a:rPr>
              <a:t>. </a:t>
            </a:r>
            <a:r>
              <a:rPr lang="en-US" sz="2700" dirty="0" err="1">
                <a:latin typeface="Roboto"/>
              </a:rPr>
              <a:t>Qadrli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narsaga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ega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bo‘lmoqchi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bo‘lsangiz</a:t>
            </a:r>
            <a:r>
              <a:rPr lang="en-US" sz="2700" dirty="0">
                <a:latin typeface="Roboto"/>
              </a:rPr>
              <a:t>, </a:t>
            </a:r>
            <a:r>
              <a:rPr lang="en-US" sz="2700" dirty="0" err="1">
                <a:latin typeface="Roboto"/>
              </a:rPr>
              <a:t>kutib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turishingizga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to‘g‘ri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keladi</a:t>
            </a:r>
            <a:r>
              <a:rPr lang="en-US" sz="2700" dirty="0">
                <a:latin typeface="Roboto"/>
              </a:rPr>
              <a:t>. </a:t>
            </a:r>
            <a:r>
              <a:rPr lang="en-US" sz="2700" dirty="0" err="1">
                <a:latin typeface="Roboto"/>
              </a:rPr>
              <a:t>Buni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tushunish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va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qabul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qilish</a:t>
            </a:r>
            <a:r>
              <a:rPr lang="en-US" sz="2700" dirty="0">
                <a:latin typeface="Roboto"/>
              </a:rPr>
              <a:t> </a:t>
            </a:r>
            <a:r>
              <a:rPr lang="en-US" sz="2700" dirty="0" err="1">
                <a:latin typeface="Roboto"/>
              </a:rPr>
              <a:t>muhim</a:t>
            </a:r>
            <a:endParaRPr lang="ru-RU" sz="27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04D8412-0871-4A66-B952-864FA1846288}"/>
              </a:ext>
            </a:extLst>
          </p:cNvPr>
          <p:cNvSpPr/>
          <p:nvPr/>
        </p:nvSpPr>
        <p:spPr>
          <a:xfrm>
            <a:off x="2956454" y="289679"/>
            <a:ext cx="64638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.Sabr-qanoatli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bo’lish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73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718C02-CE5C-4F08-9B64-04B094A8D119}"/>
              </a:ext>
            </a:extLst>
          </p:cNvPr>
          <p:cNvSpPr/>
          <p:nvPr/>
        </p:nvSpPr>
        <p:spPr>
          <a:xfrm>
            <a:off x="5974011" y="3244334"/>
            <a:ext cx="24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122" name="Picture 2" descr="Jamoa qurish - Shaxsiy rivojlanish kafesi">
            <a:extLst>
              <a:ext uri="{FF2B5EF4-FFF2-40B4-BE49-F238E27FC236}">
                <a16:creationId xmlns:a16="http://schemas.microsoft.com/office/drawing/2014/main" id="{BDE1A859-0AC1-4F5F-9D9E-0200B010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09" y="3429000"/>
            <a:ext cx="4788590" cy="331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DEFE00-59CF-4B5B-868F-DC36764E4F42}"/>
              </a:ext>
            </a:extLst>
          </p:cNvPr>
          <p:cNvSpPr/>
          <p:nvPr/>
        </p:nvSpPr>
        <p:spPr>
          <a:xfrm>
            <a:off x="0" y="1041162"/>
            <a:ext cx="740340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latin typeface="Open Sans"/>
              </a:rPr>
              <a:t>Muayyan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maqsad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uchun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ishlaydigan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bir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qator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shaxslar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jamoani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tashkil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qiladi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Jamoaning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alohida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a'zolarining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g'ayratlari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kuchayadi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natijada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jamoa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umumiy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maqsadga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intiladi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chunki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u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tashkiliy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qarash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vazifa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maqsadlarga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erishishga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intiladi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Jamoa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ishining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kuchi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doimo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ortib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boradi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natijada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jamoada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ishlash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tashkilotda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samaradorlik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samaradorlikni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oshirishga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yordam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beradi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Jamoa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a'zolarining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individual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qobiliyatlaridan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foydalaniladi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va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natijada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bajarilgan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ishlar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osonroq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ko'rinishi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mumkin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Jamoa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ishlashning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ko'p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foydalari</a:t>
            </a:r>
            <a:r>
              <a:rPr lang="en-US" sz="22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"/>
              </a:rPr>
              <a:t>bor</a:t>
            </a:r>
            <a:endParaRPr lang="ru-RU" sz="22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FA50D9-9C28-4CBA-AD96-4C033B7C2D97}"/>
              </a:ext>
            </a:extLst>
          </p:cNvPr>
          <p:cNvSpPr/>
          <p:nvPr/>
        </p:nvSpPr>
        <p:spPr>
          <a:xfrm>
            <a:off x="3092938" y="117832"/>
            <a:ext cx="6250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.Jamoa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bo’lib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ishlash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94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7EA362-4544-4717-A61C-1434D6F55904}"/>
              </a:ext>
            </a:extLst>
          </p:cNvPr>
          <p:cNvSpPr/>
          <p:nvPr/>
        </p:nvSpPr>
        <p:spPr>
          <a:xfrm>
            <a:off x="3161195" y="197631"/>
            <a:ext cx="5869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7.Herman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Ebbinhauz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6" name="Picture 2" descr="Hermann Ebbinghaus | German psychologist | Britannica">
            <a:extLst>
              <a:ext uri="{FF2B5EF4-FFF2-40B4-BE49-F238E27FC236}">
                <a16:creationId xmlns:a16="http://schemas.microsoft.com/office/drawing/2014/main" id="{D5737453-A38E-44EB-84D3-B57587E7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034" y="2862471"/>
            <a:ext cx="4342149" cy="407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06510B6-299F-42EC-9256-D778609088FC}"/>
              </a:ext>
            </a:extLst>
          </p:cNvPr>
          <p:cNvSpPr/>
          <p:nvPr/>
        </p:nvSpPr>
        <p:spPr>
          <a:xfrm>
            <a:off x="150337" y="1078614"/>
            <a:ext cx="92189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Herman </a:t>
            </a:r>
            <a:r>
              <a:rPr lang="en-US" sz="2800" dirty="0" err="1"/>
              <a:t>Ebbinhauz</a:t>
            </a:r>
            <a:r>
              <a:rPr lang="en-US" sz="2800" dirty="0"/>
              <a:t> </a:t>
            </a:r>
            <a:r>
              <a:rPr lang="en-US" sz="2800" dirty="0" err="1"/>
              <a:t>xotiraning</a:t>
            </a:r>
            <a:r>
              <a:rPr lang="en-US" sz="2800" dirty="0"/>
              <a:t> </a:t>
            </a:r>
            <a:r>
              <a:rPr lang="en-US" sz="2800" dirty="0" err="1"/>
              <a:t>salohiyatini</a:t>
            </a:r>
            <a:r>
              <a:rPr lang="en-US" sz="2800" dirty="0"/>
              <a:t> </a:t>
            </a:r>
            <a:r>
              <a:rPr lang="en-US" sz="2800" dirty="0" err="1"/>
              <a:t>sezilarli</a:t>
            </a:r>
            <a:r>
              <a:rPr lang="en-US" sz="2800" dirty="0"/>
              <a:t> </a:t>
            </a:r>
            <a:r>
              <a:rPr lang="en-US" sz="2800" dirty="0" err="1"/>
              <a:t>darajada</a:t>
            </a:r>
            <a:r>
              <a:rPr lang="en-US" sz="2800" dirty="0"/>
              <a:t> </a:t>
            </a:r>
            <a:r>
              <a:rPr lang="en-US" sz="2800" dirty="0" err="1"/>
              <a:t>oshirishi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 </a:t>
            </a:r>
            <a:r>
              <a:rPr lang="en-US" sz="2800" dirty="0" err="1"/>
              <a:t>bo‘lgan</a:t>
            </a:r>
            <a:r>
              <a:rPr lang="en-US" sz="2800" dirty="0"/>
              <a:t> </a:t>
            </a:r>
            <a:r>
              <a:rPr lang="en-US" sz="2800" dirty="0" err="1"/>
              <a:t>algoritmlarni</a:t>
            </a:r>
            <a:r>
              <a:rPr lang="en-US" sz="2800" dirty="0"/>
              <a:t> </a:t>
            </a:r>
            <a:r>
              <a:rPr lang="en-US" sz="2800" dirty="0" err="1"/>
              <a:t>aniqladi</a:t>
            </a:r>
            <a:r>
              <a:rPr lang="en-US" sz="2800" dirty="0"/>
              <a:t>. </a:t>
            </a:r>
            <a:r>
              <a:rPr lang="en-US" sz="2800" dirty="0" err="1"/>
              <a:t>Axborotni</a:t>
            </a:r>
            <a:r>
              <a:rPr lang="en-US" sz="2800" dirty="0"/>
              <a:t> </a:t>
            </a:r>
            <a:r>
              <a:rPr lang="en-US" sz="2800" dirty="0" err="1"/>
              <a:t>o‘rganish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yodda</a:t>
            </a:r>
            <a:r>
              <a:rPr lang="en-US" sz="2800" dirty="0"/>
              <a:t> </a:t>
            </a:r>
            <a:r>
              <a:rPr lang="en-US" sz="2800" dirty="0" err="1"/>
              <a:t>saqlashning</a:t>
            </a:r>
            <a:r>
              <a:rPr lang="en-US" sz="2800" dirty="0"/>
              <a:t> </a:t>
            </a:r>
            <a:r>
              <a:rPr lang="en-US" sz="2800" dirty="0" err="1"/>
              <a:t>ko‘plab</a:t>
            </a:r>
            <a:r>
              <a:rPr lang="en-US" sz="2800" dirty="0"/>
              <a:t> </a:t>
            </a:r>
            <a:r>
              <a:rPr lang="en-US" sz="2800" dirty="0" err="1"/>
              <a:t>usullari</a:t>
            </a:r>
            <a:r>
              <a:rPr lang="en-US" sz="2800" dirty="0"/>
              <a:t> </a:t>
            </a:r>
            <a:r>
              <a:rPr lang="en-US" sz="2800" dirty="0" err="1"/>
              <a:t>uning</a:t>
            </a:r>
            <a:r>
              <a:rPr lang="en-US" sz="2800" dirty="0"/>
              <a:t> </a:t>
            </a:r>
            <a:r>
              <a:rPr lang="en-US" sz="2800" dirty="0" err="1"/>
              <a:t>izlanishlari</a:t>
            </a:r>
            <a:r>
              <a:rPr lang="en-US" sz="2800" dirty="0"/>
              <a:t> </a:t>
            </a:r>
            <a:r>
              <a:rPr lang="en-US" sz="2800" dirty="0" err="1"/>
              <a:t>asosida</a:t>
            </a:r>
            <a:r>
              <a:rPr lang="en-US" sz="2800" dirty="0"/>
              <a:t> </a:t>
            </a:r>
            <a:r>
              <a:rPr lang="en-US" sz="2800" dirty="0" err="1"/>
              <a:t>yaratilgan</a:t>
            </a:r>
            <a:r>
              <a:rPr lang="en-US" sz="2800" dirty="0"/>
              <a:t>. </a:t>
            </a:r>
            <a:r>
              <a:rPr lang="en-US" sz="2800" dirty="0" err="1"/>
              <a:t>Olim</a:t>
            </a:r>
            <a:r>
              <a:rPr lang="en-US" sz="2800" dirty="0"/>
              <a:t> </a:t>
            </a:r>
            <a:r>
              <a:rPr lang="en-US" sz="2800" dirty="0" err="1"/>
              <a:t>poliglotlar</a:t>
            </a:r>
            <a:r>
              <a:rPr lang="en-US" sz="2800" dirty="0"/>
              <a:t> </a:t>
            </a:r>
            <a:r>
              <a:rPr lang="en-US" sz="2800" dirty="0" err="1"/>
              <a:t>tug‘ilmaydi</a:t>
            </a:r>
            <a:r>
              <a:rPr lang="en-US" sz="2800" dirty="0"/>
              <a:t>, </a:t>
            </a:r>
            <a:r>
              <a:rPr lang="en-US" sz="2800" dirty="0" err="1"/>
              <a:t>balki</a:t>
            </a:r>
            <a:r>
              <a:rPr lang="en-US" sz="2800" dirty="0"/>
              <a:t> </a:t>
            </a:r>
            <a:r>
              <a:rPr lang="en-US" sz="2800" dirty="0" err="1"/>
              <a:t>shakllanadi</a:t>
            </a:r>
            <a:r>
              <a:rPr lang="en-US" sz="2800" dirty="0"/>
              <a:t> </a:t>
            </a:r>
            <a:r>
              <a:rPr lang="en-US" sz="2800" dirty="0" err="1"/>
              <a:t>degan</a:t>
            </a:r>
            <a:r>
              <a:rPr lang="en-US" sz="2800" dirty="0"/>
              <a:t> </a:t>
            </a:r>
            <a:r>
              <a:rPr lang="en-US" sz="2800" dirty="0" err="1"/>
              <a:t>xulosaga</a:t>
            </a:r>
            <a:r>
              <a:rPr lang="en-US" sz="2800" dirty="0"/>
              <a:t> </a:t>
            </a:r>
            <a:r>
              <a:rPr lang="en-US" sz="2800" dirty="0" err="1"/>
              <a:t>keldi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566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296</TotalTime>
  <Words>811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helveticaneuecyr</vt:lpstr>
      <vt:lpstr>Open Sans</vt:lpstr>
      <vt:lpstr>Roboto</vt:lpstr>
      <vt:lpstr>Source Sans Pro</vt:lpstr>
      <vt:lpstr>Tw Cen MT</vt:lpstr>
      <vt:lpstr>Капля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29</cp:revision>
  <dcterms:created xsi:type="dcterms:W3CDTF">2022-02-18T04:08:18Z</dcterms:created>
  <dcterms:modified xsi:type="dcterms:W3CDTF">2022-02-25T01:26:23Z</dcterms:modified>
</cp:coreProperties>
</file>