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0" r:id="rId8"/>
    <p:sldId id="266" r:id="rId9"/>
    <p:sldId id="270" r:id="rId10"/>
    <p:sldId id="267" r:id="rId11"/>
    <p:sldId id="261" r:id="rId12"/>
    <p:sldId id="262" r:id="rId13"/>
    <p:sldId id="275" r:id="rId14"/>
    <p:sldId id="273" r:id="rId15"/>
    <p:sldId id="264" r:id="rId16"/>
    <p:sldId id="274" r:id="rId17"/>
    <p:sldId id="265" r:id="rId18"/>
    <p:sldId id="263" r:id="rId19"/>
    <p:sldId id="272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FA7B5-93EF-4EA9-B9EA-5091AF07285E}" v="1680" dt="2020-10-19T10:57:04.278"/>
    <p1510:client id="{873D6421-076E-45A4-A8B2-CA06727D5FEA}" v="258" dt="2020-10-19T09:43:12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C3433-2DCA-41F9-BED9-F2723170F4F6}" type="datetime1">
              <a:rPr lang="en-GB" smtClean="0"/>
              <a:t>19/10/2020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2542C-B64A-48A4-896C-CB629A0EEE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2853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0064A-9DF2-4895-A56F-169E6370AA6F}" type="datetime1">
              <a:rPr lang="en-GB" noProof="0" smtClean="0"/>
              <a:pPr/>
              <a:t>19/10/2020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97284-8729-47AA-A30D-60E2C8E9C27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6799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7284-8729-47AA-A30D-60E2C8E9C27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8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7284-8729-47AA-A30D-60E2C8E9C27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94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7284-8729-47AA-A30D-60E2C8E9C27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7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0E31C-D461-4838-85CA-0AB9A31EC298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0535C7-62EF-455F-95E9-722EAE93671E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D1455-DF08-47DF-B942-739368B67F47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F19B6B-6C29-4D72-A021-F48B5A8350C3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9C5AC-9DB4-4276-B0C9-4D660EE1ED17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1FD89-95DE-48DD-92E3-16EEEA205C7B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96BDF5-6C2F-45AD-BBF2-2D848E2DCB90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8B3A50-AEB1-49E3-AD5D-0F8F47A0E57F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859DDB-AAEE-49C7-A768-0C36231A2812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2482DF65-73AE-4117-8813-1C81702693A8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B7B758B-B45D-4283-8336-D97805D62D53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C60A36-CF8B-45E5-ACB5-A7EB3FD4FA2A}" type="datetime1">
              <a:rPr lang="en-GB" noProof="0" smtClean="0"/>
              <a:t>19/10/2020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772731"/>
            <a:ext cx="6255026" cy="5054008"/>
          </a:xfrm>
        </p:spPr>
        <p:txBody>
          <a:bodyPr rtlCol="0" anchor="ctr">
            <a:normAutofit/>
          </a:bodyPr>
          <a:lstStyle/>
          <a:p>
            <a:pPr algn="r"/>
            <a:r>
              <a:rPr lang="en-GB" dirty="0">
                <a:latin typeface="Microsoft JhengHei"/>
                <a:ea typeface="Microsoft JhengHei"/>
              </a:rPr>
              <a:t>Scott's </a:t>
            </a:r>
            <a:br>
              <a:rPr lang="en-GB" dirty="0">
                <a:latin typeface="Microsoft JhengHei"/>
              </a:rPr>
            </a:br>
            <a:r>
              <a:rPr lang="en-GB" dirty="0">
                <a:latin typeface="Microsoft JhengHei"/>
                <a:ea typeface="Microsoft JhengHei"/>
              </a:rPr>
              <a:t>Petshop</a:t>
            </a:r>
            <a:endParaRPr lang="en-GB">
              <a:latin typeface="Microsoft JhengHei"/>
              <a:ea typeface="Microsoft JhengHe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Microsoft JhengHei"/>
                <a:ea typeface="Microsoft JhengHei"/>
              </a:rPr>
              <a:t>An application by Scott Nicolson</a:t>
            </a:r>
            <a:endParaRPr lang="en-US">
              <a:latin typeface="Microsoft JhengHei"/>
              <a:ea typeface="Microsoft JhengHei"/>
            </a:endParaRPr>
          </a:p>
        </p:txBody>
      </p: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9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08EC-C438-4F44-8187-2F90EAFC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H2 Server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E9E486-5390-41AD-95D7-CFCDB425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2454824"/>
            <a:ext cx="5969000" cy="3142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6D407-1DF0-4AA9-8EBC-F0A789036FD4}"/>
              </a:ext>
            </a:extLst>
          </p:cNvPr>
          <p:cNvSpPr txBox="1"/>
          <p:nvPr/>
        </p:nvSpPr>
        <p:spPr>
          <a:xfrm>
            <a:off x="1092200" y="3848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dirty="0"/>
              <a:t>Local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1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B1E9-256F-48FE-8025-10AB6C8A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Testing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38F82F-59DC-4DE8-B4BC-938E8A8D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2103039"/>
            <a:ext cx="4889500" cy="3604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619878-41EF-4F15-824D-1503447E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895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latin typeface="Microsoft JhengHei"/>
                <a:ea typeface="Microsoft JhengHei"/>
              </a:rPr>
              <a:t>I ran a total of 10 tests: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2 Application Tests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4 Unit Tests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4 Integration Tests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64E0CC-3879-4D8D-9E50-0CB7FB84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4" t="75472" b="629"/>
          <a:stretch/>
        </p:blipFill>
        <p:spPr>
          <a:xfrm>
            <a:off x="927100" y="3982639"/>
            <a:ext cx="6134103" cy="1447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89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B1E9-256F-48FE-8025-10AB6C8A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Testing</a:t>
            </a:r>
          </a:p>
        </p:txBody>
      </p:sp>
      <p:pic>
        <p:nvPicPr>
          <p:cNvPr id="4" name="Picture 4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C735FC-F12B-4BD2-BC81-0C8970CC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" r="237"/>
          <a:stretch/>
        </p:blipFill>
        <p:spPr>
          <a:xfrm>
            <a:off x="1225900" y="2120901"/>
            <a:ext cx="5318091" cy="3760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D56FE6-A0CF-4F83-A76A-A8DD9CC7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760928"/>
            <a:ext cx="4254500" cy="282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26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B1E9-256F-48FE-8025-10AB6C8A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GitHub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8D603A-C2DE-4EA8-98B8-9D2B1F6D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Version Control</a:t>
            </a:r>
            <a:endParaRPr lang="en-US" dirty="0"/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Development made so much easier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Helped me enormously with hardware issues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</a:rPr>
              <a:t> Easy to roll back after any errors </a:t>
            </a:r>
          </a:p>
        </p:txBody>
      </p:sp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EFB8DD59-E890-410E-9204-3EFA68EA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2708910"/>
            <a:ext cx="4279900" cy="22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8A75-06C3-495E-A214-B11341FA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Supporting Tools – Postman, Swagger UI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7DD303-D0B6-41A3-B68A-74B950B7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2254886"/>
            <a:ext cx="3873500" cy="331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43930B4-03ED-4668-B2A3-9577E297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716558"/>
            <a:ext cx="2743200" cy="24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8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9382-2C7F-4CCC-999B-588F9A9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Issues Encountered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278-9FA8-4F49-8BC1-50BCCA32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GB" dirty="0"/>
              <a:t> Error Handling</a:t>
            </a:r>
            <a:endParaRPr lang="en-US" dirty="0"/>
          </a:p>
          <a:p>
            <a:pPr>
              <a:buFont typeface="Wingdings" panose="020F0502020204030204" pitchFamily="34" charset="0"/>
              <a:buChar char="§"/>
            </a:pPr>
            <a:endParaRPr lang="en-GB" dirty="0"/>
          </a:p>
          <a:p>
            <a:pPr>
              <a:buFont typeface="Wingdings" panose="020F0502020204030204" pitchFamily="34" charset="0"/>
              <a:buChar char="§"/>
            </a:pPr>
            <a:r>
              <a:rPr lang="en-GB" dirty="0"/>
              <a:t> Testing </a:t>
            </a:r>
          </a:p>
          <a:p>
            <a:pPr>
              <a:buFont typeface="Wingdings" panose="020F0502020204030204" pitchFamily="34" charset="0"/>
              <a:buChar char="§"/>
            </a:pPr>
            <a:endParaRPr lang="en-GB" dirty="0"/>
          </a:p>
          <a:p>
            <a:pPr>
              <a:buFont typeface="Wingdings" panose="020F0502020204030204" pitchFamily="34" charset="0"/>
              <a:buChar char="§"/>
            </a:pPr>
            <a:r>
              <a:rPr lang="en-GB" dirty="0"/>
              <a:t> Back End concepts - Learning</a:t>
            </a:r>
          </a:p>
        </p:txBody>
      </p:sp>
    </p:spTree>
    <p:extLst>
      <p:ext uri="{BB962C8B-B14F-4D97-AF65-F5344CB8AC3E}">
        <p14:creationId xmlns:p14="http://schemas.microsoft.com/office/powerpoint/2010/main" val="142155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772731"/>
            <a:ext cx="6255026" cy="5054008"/>
          </a:xfrm>
        </p:spPr>
        <p:txBody>
          <a:bodyPr rtlCol="0" anchor="ctr">
            <a:normAutofit/>
          </a:bodyPr>
          <a:lstStyle/>
          <a:p>
            <a:pPr algn="r"/>
            <a:r>
              <a:rPr lang="en-GB" dirty="0">
                <a:latin typeface="Microsoft JhengHei"/>
                <a:ea typeface="Microsoft JhengHei"/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latin typeface="Microsoft JhengHei"/>
                <a:ea typeface="Microsoft JhengHei"/>
              </a:rPr>
              <a:t>Any Questions?</a:t>
            </a:r>
          </a:p>
        </p:txBody>
      </p: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9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72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b">
            <a:normAutofit fontScale="90000"/>
          </a:bodyPr>
          <a:lstStyle/>
          <a:p>
            <a:r>
              <a:rPr lang="en-GB" sz="5300" i="1" dirty="0">
                <a:latin typeface="Microsoft JhengHei"/>
                <a:ea typeface="Microsoft JhengHei"/>
              </a:rPr>
              <a:t>"To create a CRUD application with utilisation of supporting tools, methodologies and technologies that encapsulate all core modules covered during training."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5305783"/>
            <a:ext cx="10058400" cy="793389"/>
          </a:xfrm>
        </p:spPr>
        <p:txBody>
          <a:bodyPr rtlCol="0" anchor="t">
            <a:normAutofit/>
          </a:bodyPr>
          <a:lstStyle/>
          <a:p>
            <a:pPr rtl="0"/>
            <a:r>
              <a:rPr lang="en-GB" dirty="0">
                <a:latin typeface="Microsoft JhengHei"/>
                <a:ea typeface="Microsoft JhengHei"/>
              </a:rPr>
              <a:t>BRIEF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7870-5121-4B85-AA03-1F3BA0DA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4868-C47C-40AC-B090-16CF8376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2501"/>
            <a:ext cx="4102100" cy="3760891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Planning </a:t>
            </a:r>
            <a:endParaRPr lang="en-US"/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Application</a:t>
            </a:r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Front End + Back End</a:t>
            </a:r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h2 Server</a:t>
            </a:r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Testing</a:t>
            </a:r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GitHub</a:t>
            </a:r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Supporting Software</a:t>
            </a:r>
          </a:p>
          <a:p>
            <a:pPr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 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4DC56-3B67-4EBA-8AF5-6DD979E5BDDD}"/>
              </a:ext>
            </a:extLst>
          </p:cNvPr>
          <p:cNvSpPr txBox="1"/>
          <p:nvPr/>
        </p:nvSpPr>
        <p:spPr>
          <a:xfrm>
            <a:off x="5600700" y="2286000"/>
            <a:ext cx="42418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Microsoft JhengHei"/>
                <a:ea typeface="+mn-lt"/>
                <a:cs typeface="+mn-lt"/>
              </a:rPr>
              <a:t>To achieve my goal:</a:t>
            </a:r>
            <a:endParaRPr lang="en-US" sz="2000" dirty="0">
              <a:latin typeface="Microsoft JhengHei"/>
              <a:ea typeface="Microsoft JhengHei"/>
              <a:cs typeface="+mn-lt"/>
            </a:endParaRPr>
          </a:p>
          <a:p>
            <a:r>
              <a:rPr lang="en-GB" sz="2000" dirty="0">
                <a:latin typeface="Microsoft JhengHei"/>
                <a:ea typeface="+mn-lt"/>
                <a:cs typeface="+mn-lt"/>
              </a:rPr>
              <a:t>I have decided to create a </a:t>
            </a:r>
            <a:r>
              <a:rPr lang="en-GB" sz="2000" dirty="0" err="1">
                <a:latin typeface="Microsoft JhengHei"/>
                <a:ea typeface="+mn-lt"/>
                <a:cs typeface="+mn-lt"/>
              </a:rPr>
              <a:t>Petshop</a:t>
            </a:r>
            <a:r>
              <a:rPr lang="en-GB" sz="2000" dirty="0">
                <a:latin typeface="Microsoft JhengHei"/>
                <a:ea typeface="+mn-lt"/>
                <a:cs typeface="+mn-lt"/>
              </a:rPr>
              <a:t> application. </a:t>
            </a:r>
            <a:endParaRPr lang="en-US" sz="2000">
              <a:latin typeface="Microsoft JhengHei"/>
              <a:ea typeface="Microsoft JhengHei"/>
              <a:cs typeface="+mn-lt"/>
            </a:endParaRPr>
          </a:p>
          <a:p>
            <a:endParaRPr lang="en-GB" sz="2000" dirty="0">
              <a:latin typeface="Microsoft JhengHei"/>
              <a:ea typeface="+mn-lt"/>
              <a:cs typeface="+mn-lt"/>
            </a:endParaRPr>
          </a:p>
          <a:p>
            <a:r>
              <a:rPr lang="en-GB" sz="2000" dirty="0">
                <a:latin typeface="Microsoft JhengHei"/>
                <a:ea typeface="+mn-lt"/>
                <a:cs typeface="+mn-lt"/>
              </a:rPr>
              <a:t>The user will be able to fill out the form on my designed Front End that creates a card. </a:t>
            </a:r>
            <a:endParaRPr lang="en-US" sz="2000">
              <a:latin typeface="Microsoft JhengHei"/>
              <a:ea typeface="Microsoft JhengHei"/>
              <a:cs typeface="+mn-lt"/>
            </a:endParaRPr>
          </a:p>
          <a:p>
            <a:endParaRPr lang="en-GB" sz="2000" dirty="0">
              <a:latin typeface="Microsoft JhengHei"/>
              <a:ea typeface="+mn-lt"/>
              <a:cs typeface="+mn-lt"/>
            </a:endParaRPr>
          </a:p>
          <a:p>
            <a:r>
              <a:rPr lang="en-GB" sz="2000" dirty="0">
                <a:latin typeface="Microsoft JhengHei"/>
                <a:ea typeface="+mn-lt"/>
                <a:cs typeface="+mn-lt"/>
              </a:rPr>
              <a:t>This card will display all of the information on the pet they wish to advertise.</a:t>
            </a:r>
            <a:endParaRPr lang="en-US" sz="20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3498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DB844DD-A4CA-4E2C-B553-859F3158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842306"/>
            <a:ext cx="4165600" cy="3167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273E0-9F81-4DF3-A6EC-023E47E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Planning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8AE684-37F8-44AC-BCFD-EF8A5B5C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8253" y="2349501"/>
            <a:ext cx="4012654" cy="284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E9B74-442A-4C03-8566-DF1FB63DE561}"/>
              </a:ext>
            </a:extLst>
          </p:cNvPr>
          <p:cNvSpPr txBox="1"/>
          <p:nvPr/>
        </p:nvSpPr>
        <p:spPr>
          <a:xfrm>
            <a:off x="1092200" y="342900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Microsoft JhengHei"/>
                <a:ea typeface="Microsoft JhengHei"/>
              </a:rPr>
              <a:t>Jira Board</a:t>
            </a:r>
          </a:p>
          <a:p>
            <a:pPr marL="285750" indent="-285750">
              <a:buFont typeface="Arial"/>
              <a:buChar char="•"/>
            </a:pPr>
            <a:endParaRPr lang="en-GB" dirty="0">
              <a:latin typeface="Microsoft JhengHei"/>
              <a:ea typeface="Microsoft JhengHe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Microsoft JhengHei"/>
                <a:ea typeface="Microsoft JhengHei"/>
              </a:rPr>
              <a:t>Simple Planning</a:t>
            </a:r>
          </a:p>
          <a:p>
            <a:pPr marL="285750" indent="-285750">
              <a:buFont typeface="Arial"/>
              <a:buChar char="•"/>
            </a:pPr>
            <a:endParaRPr lang="en-GB" dirty="0">
              <a:latin typeface="Microsoft JhengHei"/>
              <a:ea typeface="Microsoft JhengHe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58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7265-2B5D-412B-83BC-399934F6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Scott's </a:t>
            </a:r>
            <a:r>
              <a:rPr lang="en-GB" dirty="0" err="1">
                <a:latin typeface="Microsoft JhengHei"/>
                <a:ea typeface="Microsoft JhengHei"/>
              </a:rPr>
              <a:t>Petshop</a:t>
            </a:r>
            <a:r>
              <a:rPr lang="en-GB" dirty="0">
                <a:latin typeface="Microsoft JhengHei"/>
                <a:ea typeface="Microsoft JhengHei"/>
              </a:rPr>
              <a:t> App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AF2F-B451-4B23-A677-2FE162BD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25000" lnSpcReduction="20000"/>
          </a:bodyPr>
          <a:lstStyle/>
          <a:p>
            <a:pPr>
              <a:buFont typeface="Wingdings" panose="020F0502020204030204" pitchFamily="34" charset="0"/>
              <a:buChar char="§"/>
            </a:pPr>
            <a:endParaRPr lang="en-GB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dirty="0">
                <a:latin typeface="Microsoft JhengHei"/>
                <a:ea typeface="+mn-lt"/>
                <a:cs typeface="+mn-lt"/>
              </a:rPr>
              <a:t> Creates an animal with:</a:t>
            </a:r>
            <a:endParaRPr lang="en-GB" sz="8000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i="1" dirty="0">
                <a:latin typeface="Microsoft JhengHei"/>
                <a:ea typeface="+mn-lt"/>
                <a:cs typeface="+mn-lt"/>
              </a:rPr>
              <a:t> Name + Common Name(Breed)</a:t>
            </a:r>
            <a:endParaRPr lang="en-GB" sz="8000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i="1" dirty="0">
                <a:latin typeface="Microsoft JhengHei"/>
                <a:ea typeface="+mn-lt"/>
                <a:cs typeface="+mn-lt"/>
              </a:rPr>
              <a:t> Type</a:t>
            </a:r>
            <a:endParaRPr lang="en-GB" sz="8000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i="1" dirty="0">
                <a:latin typeface="Microsoft JhengHei"/>
                <a:ea typeface="+mn-lt"/>
                <a:cs typeface="+mn-lt"/>
              </a:rPr>
              <a:t> Price</a:t>
            </a:r>
            <a:endParaRPr lang="en-GB" sz="8000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i="1" dirty="0">
                <a:latin typeface="Microsoft JhengHei"/>
                <a:ea typeface="+mn-lt"/>
                <a:cs typeface="+mn-lt"/>
              </a:rPr>
              <a:t> Sex</a:t>
            </a:r>
            <a:endParaRPr lang="en-GB" sz="8000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i="1" dirty="0">
                <a:latin typeface="Microsoft JhengHei"/>
                <a:ea typeface="+mn-lt"/>
                <a:cs typeface="+mn-lt"/>
              </a:rPr>
              <a:t> Colour</a:t>
            </a:r>
            <a:endParaRPr lang="en-GB" sz="8000" dirty="0">
              <a:latin typeface="Microsoft JhengHei"/>
              <a:ea typeface="Microsoft JhengHe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sz="8000" i="1" dirty="0">
                <a:latin typeface="Microsoft JhengHei"/>
                <a:ea typeface="+mn-lt"/>
                <a:cs typeface="+mn-lt"/>
              </a:rPr>
              <a:t> Date</a:t>
            </a:r>
            <a:endParaRPr lang="en-GB" sz="8000" dirty="0">
              <a:latin typeface="Microsoft JhengHei"/>
              <a:ea typeface="Microsoft JhengHei"/>
            </a:endParaRPr>
          </a:p>
          <a:p>
            <a:endParaRPr lang="en-GB" sz="8000" dirty="0">
              <a:latin typeface="Microsoft JhengHei"/>
              <a:ea typeface="Microsoft JhengHei"/>
            </a:endParaRPr>
          </a:p>
        </p:txBody>
      </p:sp>
      <p:pic>
        <p:nvPicPr>
          <p:cNvPr id="4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D5886E49-8AD1-4667-ACEC-42B23D22D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62" b="312"/>
          <a:stretch/>
        </p:blipFill>
        <p:spPr>
          <a:xfrm>
            <a:off x="6057900" y="2105372"/>
            <a:ext cx="1968501" cy="405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55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7265-2B5D-412B-83BC-399934F6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Scott's </a:t>
            </a:r>
            <a:r>
              <a:rPr lang="en-GB" dirty="0" err="1">
                <a:latin typeface="Microsoft JhengHei"/>
                <a:ea typeface="Microsoft JhengHei"/>
              </a:rPr>
              <a:t>Petshop</a:t>
            </a:r>
            <a:r>
              <a:rPr lang="en-GB" dirty="0">
                <a:latin typeface="Microsoft JhengHei"/>
                <a:ea typeface="Microsoft JhengHei"/>
              </a:rPr>
              <a:t> App –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AF2F-B451-4B23-A677-2FE162BD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+mn-lt"/>
                <a:cs typeface="+mn-lt"/>
              </a:rPr>
              <a:t> Update function will show a pop-up window which allows you to change the details listed below. (UPDATE)</a:t>
            </a:r>
            <a:endParaRPr lang="en-US">
              <a:latin typeface="Microsoft JhengHei"/>
              <a:ea typeface="PMingLiU-ExtB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i="1" dirty="0">
                <a:latin typeface="Microsoft JhengHei"/>
                <a:ea typeface="+mn-lt"/>
                <a:cs typeface="+mn-lt"/>
              </a:rPr>
              <a:t> Name</a:t>
            </a:r>
            <a:endParaRPr lang="en-GB">
              <a:latin typeface="Microsoft JhengHei"/>
              <a:ea typeface="PMingLiU-ExtB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i="1" dirty="0">
                <a:latin typeface="Microsoft JhengHei"/>
                <a:ea typeface="+mn-lt"/>
                <a:cs typeface="+mn-lt"/>
              </a:rPr>
              <a:t> Price</a:t>
            </a:r>
            <a:endParaRPr lang="en-GB">
              <a:latin typeface="Microsoft JhengHe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i="1" dirty="0">
                <a:latin typeface="Microsoft JhengHei"/>
                <a:ea typeface="+mn-lt"/>
                <a:cs typeface="+mn-lt"/>
              </a:rPr>
              <a:t> Colour</a:t>
            </a:r>
            <a:endParaRPr lang="en-GB">
              <a:latin typeface="Microsoft JhengHei"/>
              <a:ea typeface="PMingLiU-ExtB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i="1" dirty="0">
                <a:latin typeface="Microsoft JhengHei"/>
                <a:ea typeface="+mn-lt"/>
                <a:cs typeface="+mn-lt"/>
              </a:rPr>
              <a:t> Date</a:t>
            </a:r>
            <a:r>
              <a:rPr lang="en-GB" dirty="0">
                <a:latin typeface="Microsoft JhengHei"/>
                <a:ea typeface="+mn-lt"/>
                <a:cs typeface="+mn-lt"/>
              </a:rPr>
              <a:t> ...This is due to the fact breed, type and sec are unlikely to change.</a:t>
            </a:r>
            <a:endParaRPr lang="en-GB">
              <a:latin typeface="Microsoft JhengHei"/>
              <a:ea typeface="PMingLiU-ExtB"/>
            </a:endParaRPr>
          </a:p>
          <a:p>
            <a:endParaRPr lang="en-GB" dirty="0">
              <a:latin typeface="Microsoft JhengHei"/>
              <a:ea typeface="Microsoft JhengHe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29EAE3-D52A-445D-8DB8-8AE65C16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78" t="65766" r="463" b="901"/>
          <a:stretch/>
        </p:blipFill>
        <p:spPr>
          <a:xfrm>
            <a:off x="4114800" y="4862434"/>
            <a:ext cx="7035802" cy="116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47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7265-2B5D-412B-83BC-399934F6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07700" cy="1425357"/>
          </a:xfrm>
        </p:spPr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Scott's </a:t>
            </a:r>
            <a:r>
              <a:rPr lang="en-GB" dirty="0" err="1">
                <a:latin typeface="Microsoft JhengHei"/>
                <a:ea typeface="Microsoft JhengHei"/>
              </a:rPr>
              <a:t>Petshop</a:t>
            </a:r>
            <a:r>
              <a:rPr lang="en-GB" dirty="0">
                <a:latin typeface="Microsoft JhengHei"/>
                <a:ea typeface="Microsoft JhengHei"/>
              </a:rPr>
              <a:t> App – READ + 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AF2F-B451-4B23-A677-2FE162BD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GB" dirty="0">
              <a:latin typeface="Microsoft JhengHe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  <a:cs typeface="+mn-lt"/>
              </a:rPr>
              <a:t> View and updating their animal is done through a card system for </a:t>
            </a:r>
            <a:r>
              <a:rPr lang="en-GB" dirty="0" err="1">
                <a:latin typeface="Microsoft JhengHei"/>
                <a:ea typeface="Microsoft JhengHei"/>
                <a:cs typeface="+mn-lt"/>
              </a:rPr>
              <a:t>simplcity</a:t>
            </a:r>
            <a:r>
              <a:rPr lang="en-GB" dirty="0">
                <a:latin typeface="Microsoft JhengHei"/>
                <a:ea typeface="Microsoft JhengHei"/>
                <a:cs typeface="+mn-lt"/>
              </a:rPr>
              <a:t>. (READ and UPDATE)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GB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GB" dirty="0">
                <a:latin typeface="Microsoft JhengHei"/>
                <a:ea typeface="Microsoft JhengHei"/>
                <a:cs typeface="+mn-lt"/>
              </a:rPr>
              <a:t> Delete button on each card allowing the user to remove their animal (DELETE)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latin typeface="Franklin Gothic Book"/>
              <a:ea typeface="Microsoft JhengHe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29EAE3-D52A-445D-8DB8-8AE65C16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78" t="65766" r="463" b="901"/>
          <a:stretch/>
        </p:blipFill>
        <p:spPr>
          <a:xfrm>
            <a:off x="4114800" y="4583034"/>
            <a:ext cx="7035802" cy="116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01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FB0A-8DE2-49BF-A204-1FB3835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  <a:cs typeface="Calibri"/>
              </a:rPr>
              <a:t>Front End </a:t>
            </a:r>
          </a:p>
        </p:txBody>
      </p:sp>
      <p:pic>
        <p:nvPicPr>
          <p:cNvPr id="4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A88BE72D-5B0F-4C7D-B1BD-81911F7A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19672"/>
            <a:ext cx="3632200" cy="36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21299-FA08-4B0A-AB7D-4A65983663C3}"/>
              </a:ext>
            </a:extLst>
          </p:cNvPr>
          <p:cNvSpPr txBox="1"/>
          <p:nvPr/>
        </p:nvSpPr>
        <p:spPr>
          <a:xfrm>
            <a:off x="1092200" y="330200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HTML</a:t>
            </a:r>
          </a:p>
          <a:p>
            <a:pPr marL="342900" indent="-342900">
              <a:buFont typeface="Wingdings"/>
              <a:buChar char="§"/>
            </a:pPr>
            <a:endParaRPr lang="en-GB" dirty="0">
              <a:latin typeface="Microsoft JhengHei"/>
              <a:ea typeface="Microsoft JhengHei"/>
            </a:endParaRPr>
          </a:p>
          <a:p>
            <a:pPr marL="342900" indent="-342900"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CSS</a:t>
            </a:r>
          </a:p>
          <a:p>
            <a:pPr marL="342900" indent="-342900">
              <a:buFont typeface="Wingdings"/>
              <a:buChar char="§"/>
            </a:pPr>
            <a:endParaRPr lang="en-GB" dirty="0">
              <a:latin typeface="Microsoft JhengHei"/>
              <a:ea typeface="Microsoft JhengHei"/>
            </a:endParaRPr>
          </a:p>
          <a:p>
            <a:pPr marL="342900" indent="-342900" algn="l"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145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08EC-C438-4F44-8187-2F90EAFC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JhengHei"/>
                <a:ea typeface="Microsoft JhengHei"/>
              </a:rPr>
              <a:t>Back End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251A8-CF60-4947-BDFE-0303447D2716}"/>
              </a:ext>
            </a:extLst>
          </p:cNvPr>
          <p:cNvSpPr txBox="1"/>
          <p:nvPr/>
        </p:nvSpPr>
        <p:spPr>
          <a:xfrm>
            <a:off x="1346200" y="342900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dirty="0">
                <a:latin typeface="Microsoft JhengHei"/>
                <a:ea typeface="Microsoft JhengHei"/>
              </a:rPr>
              <a:t>Java </a:t>
            </a:r>
            <a:endParaRPr lang="en-US" dirty="0"/>
          </a:p>
          <a:p>
            <a:pPr marL="285750" indent="-285750">
              <a:buFont typeface="Wingdings"/>
              <a:buChar char="§"/>
            </a:pPr>
            <a:endParaRPr lang="en-GB" dirty="0">
              <a:latin typeface="Microsoft JhengHei"/>
              <a:ea typeface="Microsoft JhengHei"/>
            </a:endParaRPr>
          </a:p>
          <a:p>
            <a:pPr marL="285750" indent="-285750">
              <a:buFont typeface="Wingdings"/>
              <a:buChar char="§"/>
            </a:pPr>
            <a:r>
              <a:rPr lang="en-GB" dirty="0" err="1">
                <a:latin typeface="Microsoft JhengHei"/>
                <a:ea typeface="Microsoft JhengHei"/>
                <a:cs typeface="+mn-lt"/>
              </a:rPr>
              <a:t>SpringBoot</a:t>
            </a:r>
            <a:endParaRPr lang="en-GB">
              <a:latin typeface="Microsoft JhengHei"/>
              <a:ea typeface="Microsoft JhengHei"/>
              <a:cs typeface="+mn-lt"/>
            </a:endParaRPr>
          </a:p>
          <a:p>
            <a:pPr algn="l"/>
            <a:endParaRPr lang="en-GB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5A946-E577-496B-9E77-896B5E66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2589011"/>
            <a:ext cx="6057900" cy="2581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3392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tf56160789</Template>
  <TotalTime>0</TotalTime>
  <Words>33</Words>
  <Application>Microsoft Office PowerPoint</Application>
  <PresentationFormat>Widescreen</PresentationFormat>
  <Paragraphs>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1_RetrospectVTI</vt:lpstr>
      <vt:lpstr>Scott's  Petshop</vt:lpstr>
      <vt:lpstr>"To create a CRUD application with utilisation of supporting tools, methodologies and technologies that encapsulate all core modules covered during training."</vt:lpstr>
      <vt:lpstr>Intro</vt:lpstr>
      <vt:lpstr>Planning</vt:lpstr>
      <vt:lpstr>Scott's Petshop App - CREATE</vt:lpstr>
      <vt:lpstr>Scott's Petshop App – UPDATE</vt:lpstr>
      <vt:lpstr>Scott's Petshop App – READ + DELETE</vt:lpstr>
      <vt:lpstr>Front End </vt:lpstr>
      <vt:lpstr>Back End </vt:lpstr>
      <vt:lpstr>H2 Server</vt:lpstr>
      <vt:lpstr>Testing</vt:lpstr>
      <vt:lpstr>Testing</vt:lpstr>
      <vt:lpstr>GitHub</vt:lpstr>
      <vt:lpstr>Supporting Tools – Postman, Swagger UI</vt:lpstr>
      <vt:lpstr>Issues Encountered 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377</cp:revision>
  <dcterms:created xsi:type="dcterms:W3CDTF">2020-10-19T09:36:35Z</dcterms:created>
  <dcterms:modified xsi:type="dcterms:W3CDTF">2020-10-19T10:57:43Z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