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6391B-20FF-4C17-BEDD-2B481300679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562E1-E7FC-40C2-9384-1A7A476E2132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B0427B3A-18E3-4938-BC7C-D68D0EF7335D}" type="parTrans" cxnId="{A7B57BE3-E994-46D8-BDC4-4A7FFD9AE3A9}">
      <dgm:prSet/>
      <dgm:spPr/>
      <dgm:t>
        <a:bodyPr/>
        <a:lstStyle/>
        <a:p>
          <a:endParaRPr lang="en-US"/>
        </a:p>
      </dgm:t>
    </dgm:pt>
    <dgm:pt modelId="{68028CCE-6726-4F15-A260-E224A67B877C}" type="sibTrans" cxnId="{A7B57BE3-E994-46D8-BDC4-4A7FFD9AE3A9}">
      <dgm:prSet/>
      <dgm:spPr/>
      <dgm:t>
        <a:bodyPr/>
        <a:lstStyle/>
        <a:p>
          <a:endParaRPr lang="en-US"/>
        </a:p>
      </dgm:t>
    </dgm:pt>
    <dgm:pt modelId="{09C97106-8C46-4EE8-8051-887031E77E8B}">
      <dgm:prSet phldrT="[Text]"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C46ECEBD-82BB-4F36-81C1-6B2A8201C437}" type="parTrans" cxnId="{AD3091A1-8776-4DB5-8E95-679F681191B1}">
      <dgm:prSet/>
      <dgm:spPr/>
      <dgm:t>
        <a:bodyPr/>
        <a:lstStyle/>
        <a:p>
          <a:endParaRPr lang="en-US"/>
        </a:p>
      </dgm:t>
    </dgm:pt>
    <dgm:pt modelId="{D5E7A820-F3DE-4725-A332-81CC9F247FC5}" type="sibTrans" cxnId="{AD3091A1-8776-4DB5-8E95-679F681191B1}">
      <dgm:prSet/>
      <dgm:spPr/>
      <dgm:t>
        <a:bodyPr/>
        <a:lstStyle/>
        <a:p>
          <a:endParaRPr lang="en-US"/>
        </a:p>
      </dgm:t>
    </dgm:pt>
    <dgm:pt modelId="{AD2E9ECE-D71C-420D-A4B6-B8C3725EE3BF}">
      <dgm:prSet phldrT="[Text]"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18776518-6E93-444A-A9DE-5641A703A368}" type="parTrans" cxnId="{F4672687-E439-4290-93BD-685A3A58B346}">
      <dgm:prSet/>
      <dgm:spPr/>
      <dgm:t>
        <a:bodyPr/>
        <a:lstStyle/>
        <a:p>
          <a:endParaRPr lang="en-US"/>
        </a:p>
      </dgm:t>
    </dgm:pt>
    <dgm:pt modelId="{B589D0D6-B67C-4FD5-97A0-277650D07281}" type="sibTrans" cxnId="{F4672687-E439-4290-93BD-685A3A58B346}">
      <dgm:prSet/>
      <dgm:spPr/>
      <dgm:t>
        <a:bodyPr/>
        <a:lstStyle/>
        <a:p>
          <a:endParaRPr lang="en-US"/>
        </a:p>
      </dgm:t>
    </dgm:pt>
    <dgm:pt modelId="{97C07C1C-0A64-4878-BE9C-8D8B5C135C12}" type="pres">
      <dgm:prSet presAssocID="{F516391B-20FF-4C17-BEDD-2B48130067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EC731F-F32F-4523-B43E-5A9083338A77}" type="pres">
      <dgm:prSet presAssocID="{8BA562E1-E7FC-40C2-9384-1A7A476E2132}" presName="hierRoot1" presStyleCnt="0">
        <dgm:presLayoutVars>
          <dgm:hierBranch val="init"/>
        </dgm:presLayoutVars>
      </dgm:prSet>
      <dgm:spPr/>
    </dgm:pt>
    <dgm:pt modelId="{BBEBE45B-0919-4EAA-88D1-AAC56A561587}" type="pres">
      <dgm:prSet presAssocID="{8BA562E1-E7FC-40C2-9384-1A7A476E2132}" presName="rootComposite1" presStyleCnt="0"/>
      <dgm:spPr/>
    </dgm:pt>
    <dgm:pt modelId="{0F5DC369-CC9D-44E2-9C7C-A22C9B734743}" type="pres">
      <dgm:prSet presAssocID="{8BA562E1-E7FC-40C2-9384-1A7A476E213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1BE5F-AB09-4AB6-BA30-0D0D094505B6}" type="pres">
      <dgm:prSet presAssocID="{8BA562E1-E7FC-40C2-9384-1A7A476E213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DE8D32-7B4C-4E7D-B9E3-526EEDCB5C02}" type="pres">
      <dgm:prSet presAssocID="{8BA562E1-E7FC-40C2-9384-1A7A476E2132}" presName="hierChild2" presStyleCnt="0"/>
      <dgm:spPr/>
    </dgm:pt>
    <dgm:pt modelId="{2B539C83-3979-454B-AA84-281949510B62}" type="pres">
      <dgm:prSet presAssocID="{C46ECEBD-82BB-4F36-81C1-6B2A8201C43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E4ED777-DDC2-4647-86DA-A59D093E6527}" type="pres">
      <dgm:prSet presAssocID="{09C97106-8C46-4EE8-8051-887031E77E8B}" presName="hierRoot2" presStyleCnt="0">
        <dgm:presLayoutVars>
          <dgm:hierBranch val="init"/>
        </dgm:presLayoutVars>
      </dgm:prSet>
      <dgm:spPr/>
    </dgm:pt>
    <dgm:pt modelId="{59A06A73-9648-4D37-8184-650948AF5405}" type="pres">
      <dgm:prSet presAssocID="{09C97106-8C46-4EE8-8051-887031E77E8B}" presName="rootComposite" presStyleCnt="0"/>
      <dgm:spPr/>
    </dgm:pt>
    <dgm:pt modelId="{9221B467-5760-4F1E-9C53-B47E704E76D5}" type="pres">
      <dgm:prSet presAssocID="{09C97106-8C46-4EE8-8051-887031E77E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64994-2FED-4E1C-B211-8E25C2ABC706}" type="pres">
      <dgm:prSet presAssocID="{09C97106-8C46-4EE8-8051-887031E77E8B}" presName="rootConnector" presStyleLbl="node2" presStyleIdx="0" presStyleCnt="2"/>
      <dgm:spPr/>
      <dgm:t>
        <a:bodyPr/>
        <a:lstStyle/>
        <a:p>
          <a:endParaRPr lang="en-US"/>
        </a:p>
      </dgm:t>
    </dgm:pt>
    <dgm:pt modelId="{68CDCBFB-619F-46C4-B523-9751231E2234}" type="pres">
      <dgm:prSet presAssocID="{09C97106-8C46-4EE8-8051-887031E77E8B}" presName="hierChild4" presStyleCnt="0"/>
      <dgm:spPr/>
    </dgm:pt>
    <dgm:pt modelId="{0C038FC1-2F7B-4695-8605-988ABEEA53FA}" type="pres">
      <dgm:prSet presAssocID="{09C97106-8C46-4EE8-8051-887031E77E8B}" presName="hierChild5" presStyleCnt="0"/>
      <dgm:spPr/>
    </dgm:pt>
    <dgm:pt modelId="{F1A0BFBD-17E7-4A8F-AB8C-C92B34BDCA38}" type="pres">
      <dgm:prSet presAssocID="{18776518-6E93-444A-A9DE-5641A703A36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146E2FE-41CF-4AF3-A63D-E36CFF52F695}" type="pres">
      <dgm:prSet presAssocID="{AD2E9ECE-D71C-420D-A4B6-B8C3725EE3BF}" presName="hierRoot2" presStyleCnt="0">
        <dgm:presLayoutVars>
          <dgm:hierBranch val="init"/>
        </dgm:presLayoutVars>
      </dgm:prSet>
      <dgm:spPr/>
    </dgm:pt>
    <dgm:pt modelId="{BB34D2F4-8F81-4F05-9BE1-391C8427347B}" type="pres">
      <dgm:prSet presAssocID="{AD2E9ECE-D71C-420D-A4B6-B8C3725EE3BF}" presName="rootComposite" presStyleCnt="0"/>
      <dgm:spPr/>
    </dgm:pt>
    <dgm:pt modelId="{679B80DB-4E2B-4A11-91EC-3DA7DB7025D7}" type="pres">
      <dgm:prSet presAssocID="{AD2E9ECE-D71C-420D-A4B6-B8C3725EE3B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35A4A-7DE2-492C-B651-7C6FE722E776}" type="pres">
      <dgm:prSet presAssocID="{AD2E9ECE-D71C-420D-A4B6-B8C3725EE3BF}" presName="rootConnector" presStyleLbl="node2" presStyleIdx="1" presStyleCnt="2"/>
      <dgm:spPr/>
      <dgm:t>
        <a:bodyPr/>
        <a:lstStyle/>
        <a:p>
          <a:endParaRPr lang="en-US"/>
        </a:p>
      </dgm:t>
    </dgm:pt>
    <dgm:pt modelId="{E7E7564F-401F-43CD-8954-DEC80EBD4F61}" type="pres">
      <dgm:prSet presAssocID="{AD2E9ECE-D71C-420D-A4B6-B8C3725EE3BF}" presName="hierChild4" presStyleCnt="0"/>
      <dgm:spPr/>
    </dgm:pt>
    <dgm:pt modelId="{81020183-DB66-41F4-B36A-A72DB6D6A5D5}" type="pres">
      <dgm:prSet presAssocID="{AD2E9ECE-D71C-420D-A4B6-B8C3725EE3BF}" presName="hierChild5" presStyleCnt="0"/>
      <dgm:spPr/>
    </dgm:pt>
    <dgm:pt modelId="{17BD6777-C690-4FD8-B8CF-1BD8F910F167}" type="pres">
      <dgm:prSet presAssocID="{8BA562E1-E7FC-40C2-9384-1A7A476E2132}" presName="hierChild3" presStyleCnt="0"/>
      <dgm:spPr/>
    </dgm:pt>
  </dgm:ptLst>
  <dgm:cxnLst>
    <dgm:cxn modelId="{0E709D15-10C7-4CBC-8F03-3E6169EF1117}" type="presOf" srcId="{F516391B-20FF-4C17-BEDD-2B4813006791}" destId="{97C07C1C-0A64-4878-BE9C-8D8B5C135C12}" srcOrd="0" destOrd="0" presId="urn:microsoft.com/office/officeart/2005/8/layout/orgChart1"/>
    <dgm:cxn modelId="{E395E32E-F7D7-4D7F-A158-6D033FE3BF32}" type="presOf" srcId="{18776518-6E93-444A-A9DE-5641A703A368}" destId="{F1A0BFBD-17E7-4A8F-AB8C-C92B34BDCA38}" srcOrd="0" destOrd="0" presId="urn:microsoft.com/office/officeart/2005/8/layout/orgChart1"/>
    <dgm:cxn modelId="{7ECDC54C-1031-4C89-8CB4-417929B20EB4}" type="presOf" srcId="{8BA562E1-E7FC-40C2-9384-1A7A476E2132}" destId="{0F5DC369-CC9D-44E2-9C7C-A22C9B734743}" srcOrd="0" destOrd="0" presId="urn:microsoft.com/office/officeart/2005/8/layout/orgChart1"/>
    <dgm:cxn modelId="{AD3091A1-8776-4DB5-8E95-679F681191B1}" srcId="{8BA562E1-E7FC-40C2-9384-1A7A476E2132}" destId="{09C97106-8C46-4EE8-8051-887031E77E8B}" srcOrd="0" destOrd="0" parTransId="{C46ECEBD-82BB-4F36-81C1-6B2A8201C437}" sibTransId="{D5E7A820-F3DE-4725-A332-81CC9F247FC5}"/>
    <dgm:cxn modelId="{E1AA36D0-A233-4558-89DA-AA4CF0D97A6C}" type="presOf" srcId="{C46ECEBD-82BB-4F36-81C1-6B2A8201C437}" destId="{2B539C83-3979-454B-AA84-281949510B62}" srcOrd="0" destOrd="0" presId="urn:microsoft.com/office/officeart/2005/8/layout/orgChart1"/>
    <dgm:cxn modelId="{A7B57BE3-E994-46D8-BDC4-4A7FFD9AE3A9}" srcId="{F516391B-20FF-4C17-BEDD-2B4813006791}" destId="{8BA562E1-E7FC-40C2-9384-1A7A476E2132}" srcOrd="0" destOrd="0" parTransId="{B0427B3A-18E3-4938-BC7C-D68D0EF7335D}" sibTransId="{68028CCE-6726-4F15-A260-E224A67B877C}"/>
    <dgm:cxn modelId="{7AF26A9A-A5A2-4F80-A21E-76188D42F24F}" type="presOf" srcId="{8BA562E1-E7FC-40C2-9384-1A7A476E2132}" destId="{C381BE5F-AB09-4AB6-BA30-0D0D094505B6}" srcOrd="1" destOrd="0" presId="urn:microsoft.com/office/officeart/2005/8/layout/orgChart1"/>
    <dgm:cxn modelId="{F4672687-E439-4290-93BD-685A3A58B346}" srcId="{8BA562E1-E7FC-40C2-9384-1A7A476E2132}" destId="{AD2E9ECE-D71C-420D-A4B6-B8C3725EE3BF}" srcOrd="1" destOrd="0" parTransId="{18776518-6E93-444A-A9DE-5641A703A368}" sibTransId="{B589D0D6-B67C-4FD5-97A0-277650D07281}"/>
    <dgm:cxn modelId="{0C09F6EB-86F9-488B-B3F1-1E6AA9A6DC27}" type="presOf" srcId="{09C97106-8C46-4EE8-8051-887031E77E8B}" destId="{E5564994-2FED-4E1C-B211-8E25C2ABC706}" srcOrd="1" destOrd="0" presId="urn:microsoft.com/office/officeart/2005/8/layout/orgChart1"/>
    <dgm:cxn modelId="{E0973EB9-C092-402B-93AF-C731079AC9D7}" type="presOf" srcId="{AD2E9ECE-D71C-420D-A4B6-B8C3725EE3BF}" destId="{679B80DB-4E2B-4A11-91EC-3DA7DB7025D7}" srcOrd="0" destOrd="0" presId="urn:microsoft.com/office/officeart/2005/8/layout/orgChart1"/>
    <dgm:cxn modelId="{ED85BEBD-0CD6-4081-B844-6A3C8A49D4FD}" type="presOf" srcId="{09C97106-8C46-4EE8-8051-887031E77E8B}" destId="{9221B467-5760-4F1E-9C53-B47E704E76D5}" srcOrd="0" destOrd="0" presId="urn:microsoft.com/office/officeart/2005/8/layout/orgChart1"/>
    <dgm:cxn modelId="{249FA210-A587-4B73-B15C-2FDA9DA4953F}" type="presOf" srcId="{AD2E9ECE-D71C-420D-A4B6-B8C3725EE3BF}" destId="{30C35A4A-7DE2-492C-B651-7C6FE722E776}" srcOrd="1" destOrd="0" presId="urn:microsoft.com/office/officeart/2005/8/layout/orgChart1"/>
    <dgm:cxn modelId="{C2A45B7C-3AA8-4CD2-9BBE-959A6137611D}" type="presParOf" srcId="{97C07C1C-0A64-4878-BE9C-8D8B5C135C12}" destId="{F1EC731F-F32F-4523-B43E-5A9083338A77}" srcOrd="0" destOrd="0" presId="urn:microsoft.com/office/officeart/2005/8/layout/orgChart1"/>
    <dgm:cxn modelId="{ACE2B230-EAFD-4A9B-9390-E75D3CCEF3EA}" type="presParOf" srcId="{F1EC731F-F32F-4523-B43E-5A9083338A77}" destId="{BBEBE45B-0919-4EAA-88D1-AAC56A561587}" srcOrd="0" destOrd="0" presId="urn:microsoft.com/office/officeart/2005/8/layout/orgChart1"/>
    <dgm:cxn modelId="{8ACACEF7-2FFE-46F0-9EFA-1975C1D67B5F}" type="presParOf" srcId="{BBEBE45B-0919-4EAA-88D1-AAC56A561587}" destId="{0F5DC369-CC9D-44E2-9C7C-A22C9B734743}" srcOrd="0" destOrd="0" presId="urn:microsoft.com/office/officeart/2005/8/layout/orgChart1"/>
    <dgm:cxn modelId="{2480A964-1E6B-444E-97FE-6C3FEC13A320}" type="presParOf" srcId="{BBEBE45B-0919-4EAA-88D1-AAC56A561587}" destId="{C381BE5F-AB09-4AB6-BA30-0D0D094505B6}" srcOrd="1" destOrd="0" presId="urn:microsoft.com/office/officeart/2005/8/layout/orgChart1"/>
    <dgm:cxn modelId="{B5A81970-C663-491F-9A61-91DA87DF79AF}" type="presParOf" srcId="{F1EC731F-F32F-4523-B43E-5A9083338A77}" destId="{7BDE8D32-7B4C-4E7D-B9E3-526EEDCB5C02}" srcOrd="1" destOrd="0" presId="urn:microsoft.com/office/officeart/2005/8/layout/orgChart1"/>
    <dgm:cxn modelId="{B8060224-7D2A-482C-B185-421FAECC63B6}" type="presParOf" srcId="{7BDE8D32-7B4C-4E7D-B9E3-526EEDCB5C02}" destId="{2B539C83-3979-454B-AA84-281949510B62}" srcOrd="0" destOrd="0" presId="urn:microsoft.com/office/officeart/2005/8/layout/orgChart1"/>
    <dgm:cxn modelId="{4909176C-7D7F-4D66-9D97-7A1FC4B0A294}" type="presParOf" srcId="{7BDE8D32-7B4C-4E7D-B9E3-526EEDCB5C02}" destId="{FE4ED777-DDC2-4647-86DA-A59D093E6527}" srcOrd="1" destOrd="0" presId="urn:microsoft.com/office/officeart/2005/8/layout/orgChart1"/>
    <dgm:cxn modelId="{53553047-2575-498A-97C5-9C121908DC0E}" type="presParOf" srcId="{FE4ED777-DDC2-4647-86DA-A59D093E6527}" destId="{59A06A73-9648-4D37-8184-650948AF5405}" srcOrd="0" destOrd="0" presId="urn:microsoft.com/office/officeart/2005/8/layout/orgChart1"/>
    <dgm:cxn modelId="{97BB8CB9-720C-4FDE-A768-54915A812455}" type="presParOf" srcId="{59A06A73-9648-4D37-8184-650948AF5405}" destId="{9221B467-5760-4F1E-9C53-B47E704E76D5}" srcOrd="0" destOrd="0" presId="urn:microsoft.com/office/officeart/2005/8/layout/orgChart1"/>
    <dgm:cxn modelId="{AD5AA05C-B0BB-4953-A20C-E14EC0CD0285}" type="presParOf" srcId="{59A06A73-9648-4D37-8184-650948AF5405}" destId="{E5564994-2FED-4E1C-B211-8E25C2ABC706}" srcOrd="1" destOrd="0" presId="urn:microsoft.com/office/officeart/2005/8/layout/orgChart1"/>
    <dgm:cxn modelId="{0C39DB89-32D4-4E90-B0B5-B3EDB61028EF}" type="presParOf" srcId="{FE4ED777-DDC2-4647-86DA-A59D093E6527}" destId="{68CDCBFB-619F-46C4-B523-9751231E2234}" srcOrd="1" destOrd="0" presId="urn:microsoft.com/office/officeart/2005/8/layout/orgChart1"/>
    <dgm:cxn modelId="{8608E658-76C0-4E2F-87B9-DA3545E56C7C}" type="presParOf" srcId="{FE4ED777-DDC2-4647-86DA-A59D093E6527}" destId="{0C038FC1-2F7B-4695-8605-988ABEEA53FA}" srcOrd="2" destOrd="0" presId="urn:microsoft.com/office/officeart/2005/8/layout/orgChart1"/>
    <dgm:cxn modelId="{32807770-2ED4-4E01-BBB6-13EA6764DC46}" type="presParOf" srcId="{7BDE8D32-7B4C-4E7D-B9E3-526EEDCB5C02}" destId="{F1A0BFBD-17E7-4A8F-AB8C-C92B34BDCA38}" srcOrd="2" destOrd="0" presId="urn:microsoft.com/office/officeart/2005/8/layout/orgChart1"/>
    <dgm:cxn modelId="{F9BB2D2D-5B42-40EB-B31C-0B41C7A35CCB}" type="presParOf" srcId="{7BDE8D32-7B4C-4E7D-B9E3-526EEDCB5C02}" destId="{1146E2FE-41CF-4AF3-A63D-E36CFF52F695}" srcOrd="3" destOrd="0" presId="urn:microsoft.com/office/officeart/2005/8/layout/orgChart1"/>
    <dgm:cxn modelId="{A5DE92B2-0ED9-4071-A4B0-B5569FD84C9B}" type="presParOf" srcId="{1146E2FE-41CF-4AF3-A63D-E36CFF52F695}" destId="{BB34D2F4-8F81-4F05-9BE1-391C8427347B}" srcOrd="0" destOrd="0" presId="urn:microsoft.com/office/officeart/2005/8/layout/orgChart1"/>
    <dgm:cxn modelId="{1C4A32FA-7C25-4BDF-996D-BE00FA2620F5}" type="presParOf" srcId="{BB34D2F4-8F81-4F05-9BE1-391C8427347B}" destId="{679B80DB-4E2B-4A11-91EC-3DA7DB7025D7}" srcOrd="0" destOrd="0" presId="urn:microsoft.com/office/officeart/2005/8/layout/orgChart1"/>
    <dgm:cxn modelId="{DBA2DFB7-88E9-4865-BADC-D53F346CCFC6}" type="presParOf" srcId="{BB34D2F4-8F81-4F05-9BE1-391C8427347B}" destId="{30C35A4A-7DE2-492C-B651-7C6FE722E776}" srcOrd="1" destOrd="0" presId="urn:microsoft.com/office/officeart/2005/8/layout/orgChart1"/>
    <dgm:cxn modelId="{9A757FBB-C7D6-4B95-9C6E-E43B0ADAE75F}" type="presParOf" srcId="{1146E2FE-41CF-4AF3-A63D-E36CFF52F695}" destId="{E7E7564F-401F-43CD-8954-DEC80EBD4F61}" srcOrd="1" destOrd="0" presId="urn:microsoft.com/office/officeart/2005/8/layout/orgChart1"/>
    <dgm:cxn modelId="{38B4BCF3-4290-4D82-A4FD-8C50902D5304}" type="presParOf" srcId="{1146E2FE-41CF-4AF3-A63D-E36CFF52F695}" destId="{81020183-DB66-41F4-B36A-A72DB6D6A5D5}" srcOrd="2" destOrd="0" presId="urn:microsoft.com/office/officeart/2005/8/layout/orgChart1"/>
    <dgm:cxn modelId="{BAADF2B7-7D3C-4F8F-A7B9-D86D0889D54C}" type="presParOf" srcId="{F1EC731F-F32F-4523-B43E-5A9083338A77}" destId="{17BD6777-C690-4FD8-B8CF-1BD8F910F1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BFBD-17E7-4A8F-AB8C-C92B34BDCA38}">
      <dsp:nvSpPr>
        <dsp:cNvPr id="0" name=""/>
        <dsp:cNvSpPr/>
      </dsp:nvSpPr>
      <dsp:spPr>
        <a:xfrm>
          <a:off x="3048000" y="755786"/>
          <a:ext cx="913916" cy="31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13"/>
              </a:lnTo>
              <a:lnTo>
                <a:pt x="913916" y="158613"/>
              </a:lnTo>
              <a:lnTo>
                <a:pt x="913916" y="317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39C83-3979-454B-AA84-281949510B62}">
      <dsp:nvSpPr>
        <dsp:cNvPr id="0" name=""/>
        <dsp:cNvSpPr/>
      </dsp:nvSpPr>
      <dsp:spPr>
        <a:xfrm>
          <a:off x="2134083" y="755786"/>
          <a:ext cx="913916" cy="317227"/>
        </a:xfrm>
        <a:custGeom>
          <a:avLst/>
          <a:gdLst/>
          <a:ahLst/>
          <a:cxnLst/>
          <a:rect l="0" t="0" r="0" b="0"/>
          <a:pathLst>
            <a:path>
              <a:moveTo>
                <a:pt x="913916" y="0"/>
              </a:moveTo>
              <a:lnTo>
                <a:pt x="913916" y="158613"/>
              </a:lnTo>
              <a:lnTo>
                <a:pt x="0" y="158613"/>
              </a:lnTo>
              <a:lnTo>
                <a:pt x="0" y="317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C369-CC9D-44E2-9C7C-A22C9B734743}">
      <dsp:nvSpPr>
        <dsp:cNvPr id="0" name=""/>
        <dsp:cNvSpPr/>
      </dsp:nvSpPr>
      <dsp:spPr>
        <a:xfrm>
          <a:off x="2292697" y="483"/>
          <a:ext cx="1510605" cy="7553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Network</a:t>
          </a:r>
          <a:endParaRPr lang="en-US" sz="3200" kern="1200" dirty="0"/>
        </a:p>
      </dsp:txBody>
      <dsp:txXfrm>
        <a:off x="2292697" y="483"/>
        <a:ext cx="1510605" cy="755302"/>
      </dsp:txXfrm>
    </dsp:sp>
    <dsp:sp modelId="{9221B467-5760-4F1E-9C53-B47E704E76D5}">
      <dsp:nvSpPr>
        <dsp:cNvPr id="0" name=""/>
        <dsp:cNvSpPr/>
      </dsp:nvSpPr>
      <dsp:spPr>
        <a:xfrm>
          <a:off x="1378780" y="1073013"/>
          <a:ext cx="1510605" cy="7553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LAN</a:t>
          </a:r>
          <a:endParaRPr lang="en-US" sz="3200" kern="1200" dirty="0"/>
        </a:p>
      </dsp:txBody>
      <dsp:txXfrm>
        <a:off x="1378780" y="1073013"/>
        <a:ext cx="1510605" cy="755302"/>
      </dsp:txXfrm>
    </dsp:sp>
    <dsp:sp modelId="{679B80DB-4E2B-4A11-91EC-3DA7DB7025D7}">
      <dsp:nvSpPr>
        <dsp:cNvPr id="0" name=""/>
        <dsp:cNvSpPr/>
      </dsp:nvSpPr>
      <dsp:spPr>
        <a:xfrm>
          <a:off x="3206613" y="1073013"/>
          <a:ext cx="1510605" cy="7553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WAN</a:t>
          </a:r>
          <a:endParaRPr lang="en-US" sz="3200" kern="1200" dirty="0"/>
        </a:p>
      </dsp:txBody>
      <dsp:txXfrm>
        <a:off x="3206613" y="1073013"/>
        <a:ext cx="1510605" cy="75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5E86-BEF7-4168-B213-0CD02A131FD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530D5-EC4A-4D06-822D-A264E993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EB62-410D-46CE-AAFE-4D4391B7D77C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38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United</a:t>
            </a:r>
            <a:r>
              <a:rPr lang="en-US" sz="4000" b="1" dirty="0" smtClean="0"/>
              <a:t> International </a:t>
            </a:r>
            <a:r>
              <a:rPr lang="en-US" sz="4000" b="1" dirty="0" smtClean="0">
                <a:solidFill>
                  <a:schemeClr val="accent6"/>
                </a:solidFill>
              </a:rPr>
              <a:t>University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dirty="0" smtClean="0"/>
              <a:t>Computer </a:t>
            </a:r>
            <a:r>
              <a:rPr lang="en-US" sz="2800" dirty="0"/>
              <a:t>Networks </a:t>
            </a:r>
            <a:r>
              <a:rPr lang="en-US" sz="2800" dirty="0" smtClean="0"/>
              <a:t>Laboratory </a:t>
            </a:r>
          </a:p>
          <a:p>
            <a:pPr algn="ctr"/>
            <a:r>
              <a:rPr lang="en-US" sz="2800" dirty="0" smtClean="0"/>
              <a:t>CSE 324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81700" y="4916066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Azim Uddin Chowdhury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UIU CISCO Networking Academy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Phone: 01741125920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Mail: azim.cy@gmail.com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78043"/>
            <a:ext cx="8259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FaceBook Group:  </a:t>
            </a:r>
            <a:r>
              <a:rPr lang="en-US" sz="2800" dirty="0" smtClean="0"/>
              <a:t>Computer Networks Lab(CISCO)</a:t>
            </a:r>
          </a:p>
          <a:p>
            <a:r>
              <a:rPr lang="en-US" sz="2800" dirty="0" smtClean="0"/>
              <a:t>	</a:t>
            </a:r>
            <a:r>
              <a:rPr lang="en-US" sz="2800" b="1" dirty="0" smtClean="0"/>
              <a:t>Link: </a:t>
            </a:r>
            <a:r>
              <a:rPr lang="en-US" sz="2800" dirty="0" smtClean="0"/>
              <a:t>https://www.facebook.com/groups/CN324/</a:t>
            </a:r>
            <a:endParaRPr lang="en-US" sz="2800" dirty="0"/>
          </a:p>
        </p:txBody>
      </p:sp>
      <p:pic>
        <p:nvPicPr>
          <p:cNvPr id="3076" name="Picture 4" descr="Image result for cisco networking academy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6151031"/>
            <a:ext cx="9094262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47934"/>
            <a:ext cx="3505200" cy="53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Computer Networks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629525" cy="18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 b="6714"/>
          <a:stretch>
            <a:fillRect/>
          </a:stretch>
        </p:blipFill>
        <p:spPr bwMode="auto">
          <a:xfrm>
            <a:off x="609600" y="3352800"/>
            <a:ext cx="7962900" cy="235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266" y="1219200"/>
            <a:ext cx="8228024" cy="394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90800" y="147934"/>
            <a:ext cx="3505200" cy="53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Computer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5970370"/>
              </p:ext>
            </p:extLst>
          </p:nvPr>
        </p:nvGraphicFramePr>
        <p:xfrm>
          <a:off x="1371600" y="914400"/>
          <a:ext cx="6096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381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Two very common </a:t>
            </a:r>
            <a:r>
              <a:rPr lang="en-US" sz="2400" b="1" dirty="0"/>
              <a:t>types of networks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96193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LAN: Local </a:t>
            </a:r>
            <a:r>
              <a:rPr lang="en-US" sz="2400" dirty="0"/>
              <a:t>Area Network </a:t>
            </a:r>
          </a:p>
          <a:p>
            <a:r>
              <a:rPr lang="en-US" sz="2400" dirty="0" smtClean="0"/>
              <a:t>WAN: Wide </a:t>
            </a:r>
            <a:r>
              <a:rPr lang="en-US" sz="2400" dirty="0"/>
              <a:t>Area </a:t>
            </a:r>
            <a:r>
              <a:rPr lang="en-US" sz="2400" dirty="0" smtClean="0"/>
              <a:t>Network</a:t>
            </a:r>
            <a:endParaRPr lang="en-US" sz="2400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228560" cy="38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Two very common </a:t>
            </a:r>
            <a:r>
              <a:rPr lang="en-US" sz="2400" b="1" dirty="0"/>
              <a:t>types of networks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0200" y="859230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Other types of networks include: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Metropolitan Area Network (MAN)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Wireless LAN (WLAN)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Storage Area Network (SAN)</a:t>
            </a:r>
          </a:p>
        </p:txBody>
      </p:sp>
      <p:sp>
        <p:nvSpPr>
          <p:cNvPr id="6" name="AutoShape 6" descr="Image result for lan wan wla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5327"/>
            <a:ext cx="7435331" cy="48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Network Address</a:t>
            </a:r>
            <a:endParaRPr lang="en-US" sz="2400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964" y="6096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Two Type of in Computer Networks</a:t>
            </a:r>
            <a:endParaRPr lang="en-US" b="1" dirty="0" smtClean="0"/>
          </a:p>
          <a:p>
            <a:pPr algn="l"/>
            <a:r>
              <a:rPr lang="en-US" b="1" dirty="0" smtClean="0"/>
              <a:t>1. Internet Protocol(IP)</a:t>
            </a:r>
          </a:p>
          <a:p>
            <a:pPr algn="l"/>
            <a:r>
              <a:rPr lang="en-US" dirty="0" smtClean="0"/>
              <a:t>	Two Types of IP: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IPv4: </a:t>
            </a:r>
            <a:r>
              <a:rPr lang="en-US" dirty="0" smtClean="0"/>
              <a:t>Internet Protocol version 4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IPv4 Length: 32 bits</a:t>
            </a:r>
          </a:p>
          <a:p>
            <a:pPr algn="l"/>
            <a:r>
              <a:rPr lang="en-US" dirty="0" smtClean="0">
                <a:sym typeface="Wingdings" pitchFamily="2" charset="2"/>
              </a:rPr>
              <a:t>	 IPv6: </a:t>
            </a:r>
            <a:r>
              <a:rPr lang="en-US" dirty="0" smtClean="0"/>
              <a:t>Internet Protocol version 6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IPv6 Length: 128 bit</a:t>
            </a:r>
            <a:r>
              <a:rPr lang="en-US" dirty="0" smtClean="0">
                <a:sym typeface="Wingdings" pitchFamily="2" charset="2"/>
              </a:rPr>
              <a:t>s</a:t>
            </a:r>
          </a:p>
          <a:p>
            <a:r>
              <a:rPr lang="en-US" dirty="0"/>
              <a:t>IP Address: 32 bit </a:t>
            </a:r>
          </a:p>
          <a:p>
            <a:r>
              <a:rPr lang="en-US" dirty="0"/>
              <a:t>Example: </a:t>
            </a:r>
            <a:r>
              <a:rPr lang="en-US" dirty="0" smtClean="0"/>
              <a:t>192.168.1.1	</a:t>
            </a:r>
            <a:r>
              <a:rPr lang="en-US" dirty="0"/>
              <a:t>192.168.1.1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11000000.10101000.00000001.00000001</a:t>
            </a:r>
          </a:p>
          <a:p>
            <a:r>
              <a:rPr lang="en-US" b="1" dirty="0" smtClean="0"/>
              <a:t>	IP </a:t>
            </a:r>
            <a:r>
              <a:rPr lang="en-US" b="1" dirty="0"/>
              <a:t>Address</a:t>
            </a:r>
          </a:p>
          <a:p>
            <a:r>
              <a:rPr lang="en-US" dirty="0" smtClean="0"/>
              <a:t>		PC</a:t>
            </a:r>
            <a:r>
              <a:rPr lang="en-US" dirty="0">
                <a:sym typeface="Wingdings" pitchFamily="2" charset="2"/>
              </a:rPr>
              <a:t>RUNCMD 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	</a:t>
            </a:r>
            <a:r>
              <a:rPr lang="en-US" dirty="0" err="1" smtClean="0">
                <a:sym typeface="Wingdings" pitchFamily="2" charset="2"/>
              </a:rPr>
              <a:t>ipconfig</a:t>
            </a:r>
            <a:endParaRPr lang="en-US" dirty="0">
              <a:sym typeface="Wingdings" pitchFamily="2" charset="2"/>
            </a:endParaRPr>
          </a:p>
          <a:p>
            <a:r>
              <a:rPr lang="en-US" b="1" dirty="0" smtClean="0"/>
              <a:t>2. </a:t>
            </a:r>
            <a:r>
              <a:rPr lang="en-US" b="1" dirty="0"/>
              <a:t>Physical Address/MAC Address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MAC (</a:t>
            </a:r>
            <a:r>
              <a:rPr lang="en-US" b="1" dirty="0"/>
              <a:t>M</a:t>
            </a:r>
            <a:r>
              <a:rPr lang="en-US" dirty="0"/>
              <a:t>edia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/>
              <a:t>C</a:t>
            </a:r>
            <a:r>
              <a:rPr lang="en-US" dirty="0"/>
              <a:t>ontrol) is A Unique Identifier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48bits </a:t>
            </a:r>
            <a:r>
              <a:rPr lang="en-US" dirty="0"/>
              <a:t>Hexadecimal Address 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Ex. </a:t>
            </a:r>
            <a:r>
              <a:rPr lang="en-US" dirty="0"/>
              <a:t>00:0a:95:9d:68:16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F</a:t>
            </a:r>
            <a:r>
              <a:rPr lang="en-US" dirty="0"/>
              <a:t>irst Three Octets are Manufacturers ID</a:t>
            </a:r>
          </a:p>
          <a:p>
            <a:pPr lvl="4">
              <a:buFont typeface="Arial" pitchFamily="34" charset="0"/>
              <a:buChar char="•"/>
            </a:pPr>
            <a:r>
              <a:rPr lang="en-US" b="1" dirty="0"/>
              <a:t>Dell:    00-14-22</a:t>
            </a:r>
          </a:p>
          <a:p>
            <a:pPr lvl="4">
              <a:buFont typeface="Arial" pitchFamily="34" charset="0"/>
              <a:buChar char="•"/>
            </a:pPr>
            <a:r>
              <a:rPr lang="en-US" b="1" dirty="0"/>
              <a:t>Cisco: </a:t>
            </a:r>
            <a:r>
              <a:rPr lang="en-US" b="1" dirty="0" smtClean="0"/>
              <a:t>00-40-96</a:t>
            </a:r>
            <a:endParaRPr lang="en-US" b="1" dirty="0"/>
          </a:p>
          <a:p>
            <a:r>
              <a:rPr lang="en-US" dirty="0"/>
              <a:t>Host name, IP &amp; MAC Address</a:t>
            </a:r>
          </a:p>
          <a:p>
            <a:r>
              <a:rPr lang="en-US" dirty="0" smtClean="0"/>
              <a:t>		PC</a:t>
            </a:r>
            <a:r>
              <a:rPr lang="en-US" dirty="0">
                <a:sym typeface="Wingdings" pitchFamily="2" charset="2"/>
              </a:rPr>
              <a:t>RUNCMD 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	</a:t>
            </a:r>
            <a:r>
              <a:rPr lang="en-US" dirty="0" err="1" smtClean="0">
                <a:sym typeface="Wingdings" pitchFamily="2" charset="2"/>
              </a:rPr>
              <a:t>ipconfig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smtClean="0">
                <a:sym typeface="Wingdings" pitchFamily="2" charset="2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6225894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LAN: Local Area Network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624013"/>
            <a:ext cx="84296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LAN: Local Area Network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285875"/>
            <a:ext cx="9115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857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2400" dirty="0" smtClean="0"/>
              <a:t> Computer Network configuration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 smtClean="0"/>
              <a:t> Connectivity Test : ping(</a:t>
            </a:r>
            <a:r>
              <a:rPr lang="sv-SE" sz="2400" dirty="0" smtClean="0"/>
              <a:t>Packet Internet Groper </a:t>
            </a:r>
            <a:r>
              <a:rPr lang="en-US" sz="2400" dirty="0" smtClean="0"/>
              <a:t>) </a:t>
            </a:r>
            <a:r>
              <a:rPr lang="sv-SE" sz="2400" dirty="0" smtClean="0"/>
              <a:t>command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86000" y="22860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</a:t>
            </a:r>
            <a:r>
              <a:rPr lang="sv-SE" sz="2400" dirty="0" smtClean="0"/>
              <a:t>command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Ifconfig</a:t>
            </a:r>
          </a:p>
          <a:p>
            <a:r>
              <a:rPr lang="en-US" sz="2400" dirty="0" smtClean="0"/>
              <a:t>Ifconfig /all</a:t>
            </a:r>
          </a:p>
          <a:p>
            <a:r>
              <a:rPr lang="en-US" sz="2400" dirty="0" smtClean="0"/>
              <a:t>Ping</a:t>
            </a:r>
          </a:p>
          <a:p>
            <a:r>
              <a:rPr lang="en-US" sz="2400" dirty="0" smtClean="0"/>
              <a:t>tracert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109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Address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 Queen</dc:creator>
  <cp:lastModifiedBy>Red Queen Prime</cp:lastModifiedBy>
  <cp:revision>33</cp:revision>
  <dcterms:created xsi:type="dcterms:W3CDTF">2016-05-29T05:19:12Z</dcterms:created>
  <dcterms:modified xsi:type="dcterms:W3CDTF">2017-10-07T17:04:12Z</dcterms:modified>
</cp:coreProperties>
</file>