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5"/>
  </p:notesMasterIdLst>
  <p:handoutMasterIdLst>
    <p:handoutMasterId r:id="rId16"/>
  </p:handoutMasterIdLst>
  <p:sldIdLst>
    <p:sldId id="500" r:id="rId3"/>
    <p:sldId id="881" r:id="rId4"/>
    <p:sldId id="541" r:id="rId5"/>
    <p:sldId id="879" r:id="rId6"/>
    <p:sldId id="826" r:id="rId7"/>
    <p:sldId id="876" r:id="rId8"/>
    <p:sldId id="827" r:id="rId9"/>
    <p:sldId id="828" r:id="rId10"/>
    <p:sldId id="829" r:id="rId11"/>
    <p:sldId id="830" r:id="rId12"/>
    <p:sldId id="880" r:id="rId13"/>
    <p:sldId id="681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6" autoAdjust="0"/>
    <p:restoredTop sz="84254" autoAdjust="0"/>
  </p:normalViewPr>
  <p:slideViewPr>
    <p:cSldViewPr snapToGrid="0">
      <p:cViewPr varScale="1">
        <p:scale>
          <a:sx n="47" d="100"/>
          <a:sy n="47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08187-C564-46FB-A33B-4AE754CE4DB7}" type="doc">
      <dgm:prSet loTypeId="urn:microsoft.com/office/officeart/2005/8/layout/hierarchy1" loCatId="hierarchy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34B364-A001-4754-9A8F-0F3EE194FFA8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Routing</a:t>
          </a:r>
          <a:endParaRPr lang="en-US" dirty="0"/>
        </a:p>
      </dgm:t>
    </dgm:pt>
    <dgm:pt modelId="{1F6B30E3-1A3E-4877-96EF-F9BF06B58F06}" type="parTrans" cxnId="{5753A906-520F-4FEB-8140-B4EDC7E09E75}">
      <dgm:prSet/>
      <dgm:spPr/>
      <dgm:t>
        <a:bodyPr/>
        <a:lstStyle/>
        <a:p>
          <a:endParaRPr lang="en-US"/>
        </a:p>
      </dgm:t>
    </dgm:pt>
    <dgm:pt modelId="{23744FD3-1354-4A9A-BBF1-0CDA63D23647}" type="sibTrans" cxnId="{5753A906-520F-4FEB-8140-B4EDC7E09E75}">
      <dgm:prSet/>
      <dgm:spPr/>
      <dgm:t>
        <a:bodyPr/>
        <a:lstStyle/>
        <a:p>
          <a:endParaRPr lang="en-US"/>
        </a:p>
      </dgm:t>
    </dgm:pt>
    <dgm:pt modelId="{ACB87E3B-8667-4480-A37F-72FE24609873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Static Routing</a:t>
          </a:r>
          <a:endParaRPr lang="en-US" dirty="0"/>
        </a:p>
      </dgm:t>
    </dgm:pt>
    <dgm:pt modelId="{249601E1-8FB0-4FF6-9A0B-BAC8A7415021}" type="parTrans" cxnId="{2F7B8816-4C64-415C-879C-1DC109DB629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78F3AE0-1D3F-43A2-83DA-2928253F0493}" type="sibTrans" cxnId="{2F7B8816-4C64-415C-879C-1DC109DB629E}">
      <dgm:prSet/>
      <dgm:spPr/>
      <dgm:t>
        <a:bodyPr/>
        <a:lstStyle/>
        <a:p>
          <a:endParaRPr lang="en-US"/>
        </a:p>
      </dgm:t>
    </dgm:pt>
    <dgm:pt modelId="{9F867E91-2FC2-434B-828A-DF99CBDD21FB}">
      <dgm:prSet phldrT="[Text]"/>
      <dgm:spPr/>
      <dgm:t>
        <a:bodyPr/>
        <a:lstStyle/>
        <a:p>
          <a:r>
            <a:rPr lang="en-US" dirty="0" smtClean="0"/>
            <a:t>Static Routing</a:t>
          </a:r>
          <a:endParaRPr lang="en-US" dirty="0"/>
        </a:p>
      </dgm:t>
    </dgm:pt>
    <dgm:pt modelId="{D999CE72-31BD-402A-BB63-0D39EC5DBB0C}" type="parTrans" cxnId="{5E3B0A09-1062-40C5-9544-EEDA829A4897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779166A-E56D-45F5-BE07-CD5AD485C196}" type="sibTrans" cxnId="{5E3B0A09-1062-40C5-9544-EEDA829A4897}">
      <dgm:prSet/>
      <dgm:spPr/>
      <dgm:t>
        <a:bodyPr/>
        <a:lstStyle/>
        <a:p>
          <a:endParaRPr lang="en-US"/>
        </a:p>
      </dgm:t>
    </dgm:pt>
    <dgm:pt modelId="{A8C08FB2-905C-49DF-88B5-DC7215EEFFDF}">
      <dgm:prSet phldrT="[Text]"/>
      <dgm:spPr/>
      <dgm:t>
        <a:bodyPr/>
        <a:lstStyle/>
        <a:p>
          <a:r>
            <a:rPr lang="en-US" dirty="0" smtClean="0"/>
            <a:t>Default Routing</a:t>
          </a:r>
          <a:endParaRPr lang="en-US" dirty="0"/>
        </a:p>
      </dgm:t>
    </dgm:pt>
    <dgm:pt modelId="{6B0713A4-F37F-4240-9D48-438757F2079F}" type="parTrans" cxnId="{0CAA48F1-F7CE-4FB1-9F73-5F949506CAE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B83C591-C1BC-4633-8985-38EE96F0B931}" type="sibTrans" cxnId="{0CAA48F1-F7CE-4FB1-9F73-5F949506CAE4}">
      <dgm:prSet/>
      <dgm:spPr/>
      <dgm:t>
        <a:bodyPr/>
        <a:lstStyle/>
        <a:p>
          <a:endParaRPr lang="en-US"/>
        </a:p>
      </dgm:t>
    </dgm:pt>
    <dgm:pt modelId="{D0758502-F013-4FFA-93BC-FE9B3D9441E3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Dynamic Routing</a:t>
          </a:r>
          <a:endParaRPr lang="en-US" dirty="0"/>
        </a:p>
      </dgm:t>
    </dgm:pt>
    <dgm:pt modelId="{B2EF9DD9-915F-4ACE-B14B-BF316924596D}" type="parTrans" cxnId="{83B8B57A-DC1A-413E-AB69-70F9B59B8EDF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E7E35E3-1EC9-4115-8511-508917993AA2}" type="sibTrans" cxnId="{83B8B57A-DC1A-413E-AB69-70F9B59B8EDF}">
      <dgm:prSet/>
      <dgm:spPr/>
      <dgm:t>
        <a:bodyPr/>
        <a:lstStyle/>
        <a:p>
          <a:endParaRPr lang="en-US"/>
        </a:p>
      </dgm:t>
    </dgm:pt>
    <dgm:pt modelId="{8DE57A9A-AA76-4EDB-B69B-1CCD8BBBF0D9}" type="pres">
      <dgm:prSet presAssocID="{7B708187-C564-46FB-A33B-4AE754CE4D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F49974-5A7B-4726-822D-09C1E16009AE}" type="pres">
      <dgm:prSet presAssocID="{6434B364-A001-4754-9A8F-0F3EE194FFA8}" presName="hierRoot1" presStyleCnt="0"/>
      <dgm:spPr/>
    </dgm:pt>
    <dgm:pt modelId="{27F68FCA-EACE-4160-8D87-99DC65B3A02A}" type="pres">
      <dgm:prSet presAssocID="{6434B364-A001-4754-9A8F-0F3EE194FFA8}" presName="composite" presStyleCnt="0"/>
      <dgm:spPr/>
    </dgm:pt>
    <dgm:pt modelId="{813BE5B2-9314-492F-9635-4BF6F39B979D}" type="pres">
      <dgm:prSet presAssocID="{6434B364-A001-4754-9A8F-0F3EE194FFA8}" presName="background" presStyleLbl="node0" presStyleIdx="0" presStyleCnt="1"/>
      <dgm:spPr/>
    </dgm:pt>
    <dgm:pt modelId="{ADAC3BB4-C43B-4C0A-AC1D-5C9149D2AE44}" type="pres">
      <dgm:prSet presAssocID="{6434B364-A001-4754-9A8F-0F3EE194FFA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A1E82-5CB2-4EB5-BB04-1FB9BE81FD11}" type="pres">
      <dgm:prSet presAssocID="{6434B364-A001-4754-9A8F-0F3EE194FFA8}" presName="hierChild2" presStyleCnt="0"/>
      <dgm:spPr/>
    </dgm:pt>
    <dgm:pt modelId="{FCFC73EC-CAC2-457A-B15C-DFB96B46C121}" type="pres">
      <dgm:prSet presAssocID="{249601E1-8FB0-4FF6-9A0B-BAC8A741502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54F643B-8FC8-4685-9D33-8F2A0BE0976C}" type="pres">
      <dgm:prSet presAssocID="{ACB87E3B-8667-4480-A37F-72FE24609873}" presName="hierRoot2" presStyleCnt="0"/>
      <dgm:spPr/>
    </dgm:pt>
    <dgm:pt modelId="{2BA7BC29-C77F-4546-8D88-EA202071FE0A}" type="pres">
      <dgm:prSet presAssocID="{ACB87E3B-8667-4480-A37F-72FE24609873}" presName="composite2" presStyleCnt="0"/>
      <dgm:spPr/>
    </dgm:pt>
    <dgm:pt modelId="{5BC7626B-BECB-4892-8C74-AB676F9BBA95}" type="pres">
      <dgm:prSet presAssocID="{ACB87E3B-8667-4480-A37F-72FE24609873}" presName="background2" presStyleLbl="node2" presStyleIdx="0" presStyleCnt="2"/>
      <dgm:spPr/>
    </dgm:pt>
    <dgm:pt modelId="{C2F557C5-9BBE-4679-80B3-BDD00A568118}" type="pres">
      <dgm:prSet presAssocID="{ACB87E3B-8667-4480-A37F-72FE24609873}" presName="text2" presStyleLbl="fgAcc2" presStyleIdx="0" presStyleCnt="2" custLinFactNeighborX="-62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427FE2-53C8-4DB0-9C5D-67346E4C1321}" type="pres">
      <dgm:prSet presAssocID="{ACB87E3B-8667-4480-A37F-72FE24609873}" presName="hierChild3" presStyleCnt="0"/>
      <dgm:spPr/>
    </dgm:pt>
    <dgm:pt modelId="{1BC0B329-6B81-4A6A-B14A-639FE5EAF1B3}" type="pres">
      <dgm:prSet presAssocID="{D999CE72-31BD-402A-BB63-0D39EC5DBB0C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52688DF-CB3F-4080-9F7C-88136802E2F1}" type="pres">
      <dgm:prSet presAssocID="{9F867E91-2FC2-434B-828A-DF99CBDD21FB}" presName="hierRoot3" presStyleCnt="0"/>
      <dgm:spPr/>
    </dgm:pt>
    <dgm:pt modelId="{70803222-602F-4166-8686-8052B424E291}" type="pres">
      <dgm:prSet presAssocID="{9F867E91-2FC2-434B-828A-DF99CBDD21FB}" presName="composite3" presStyleCnt="0"/>
      <dgm:spPr/>
    </dgm:pt>
    <dgm:pt modelId="{256EE163-1C06-40FC-B08F-5C3B1AF6B1B3}" type="pres">
      <dgm:prSet presAssocID="{9F867E91-2FC2-434B-828A-DF99CBDD21FB}" presName="background3" presStyleLbl="node3" presStyleIdx="0" presStyleCnt="2"/>
      <dgm:spPr/>
    </dgm:pt>
    <dgm:pt modelId="{EF4A42AA-6D8C-4DA4-9210-A13CD9280B15}" type="pres">
      <dgm:prSet presAssocID="{9F867E91-2FC2-434B-828A-DF99CBDD21FB}" presName="text3" presStyleLbl="fgAcc3" presStyleIdx="0" presStyleCnt="2" custLinFactNeighborX="-62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4EF9A6-CC4C-40B6-9B5B-F072BF97614C}" type="pres">
      <dgm:prSet presAssocID="{9F867E91-2FC2-434B-828A-DF99CBDD21FB}" presName="hierChild4" presStyleCnt="0"/>
      <dgm:spPr/>
    </dgm:pt>
    <dgm:pt modelId="{23543D0E-225E-4E28-96FA-86F613EC0F77}" type="pres">
      <dgm:prSet presAssocID="{6B0713A4-F37F-4240-9D48-438757F2079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A0DE9D6-F7A3-4AEF-B589-98FD39AB00BC}" type="pres">
      <dgm:prSet presAssocID="{A8C08FB2-905C-49DF-88B5-DC7215EEFFDF}" presName="hierRoot3" presStyleCnt="0"/>
      <dgm:spPr/>
    </dgm:pt>
    <dgm:pt modelId="{E4D9D7F4-7311-4916-955C-62E1C44D99D2}" type="pres">
      <dgm:prSet presAssocID="{A8C08FB2-905C-49DF-88B5-DC7215EEFFDF}" presName="composite3" presStyleCnt="0"/>
      <dgm:spPr/>
    </dgm:pt>
    <dgm:pt modelId="{898D5738-0EDD-4BA6-A826-E61882D579E5}" type="pres">
      <dgm:prSet presAssocID="{A8C08FB2-905C-49DF-88B5-DC7215EEFFDF}" presName="background3" presStyleLbl="node3" presStyleIdx="1" presStyleCnt="2"/>
      <dgm:spPr/>
    </dgm:pt>
    <dgm:pt modelId="{6E5A2DEF-4001-4573-AFA8-A00D45FD40D9}" type="pres">
      <dgm:prSet presAssocID="{A8C08FB2-905C-49DF-88B5-DC7215EEFFDF}" presName="text3" presStyleLbl="fgAcc3" presStyleIdx="1" presStyleCnt="2" custLinFactNeighborX="-62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5F970-18F1-4B93-957E-8E7314AFB45B}" type="pres">
      <dgm:prSet presAssocID="{A8C08FB2-905C-49DF-88B5-DC7215EEFFDF}" presName="hierChild4" presStyleCnt="0"/>
      <dgm:spPr/>
    </dgm:pt>
    <dgm:pt modelId="{EE5940CD-422D-44C7-BE9A-8B4DBA294BC8}" type="pres">
      <dgm:prSet presAssocID="{B2EF9DD9-915F-4ACE-B14B-BF316924596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1431A56-0D7E-474F-A753-43B54F277185}" type="pres">
      <dgm:prSet presAssocID="{D0758502-F013-4FFA-93BC-FE9B3D9441E3}" presName="hierRoot2" presStyleCnt="0"/>
      <dgm:spPr/>
    </dgm:pt>
    <dgm:pt modelId="{0439B560-57D6-4EE0-BB45-BB68C3FBD00C}" type="pres">
      <dgm:prSet presAssocID="{D0758502-F013-4FFA-93BC-FE9B3D9441E3}" presName="composite2" presStyleCnt="0"/>
      <dgm:spPr/>
    </dgm:pt>
    <dgm:pt modelId="{884E2C5F-8D57-4EC7-96AD-38CC4E32BD50}" type="pres">
      <dgm:prSet presAssocID="{D0758502-F013-4FFA-93BC-FE9B3D9441E3}" presName="background2" presStyleLbl="node2" presStyleIdx="1" presStyleCnt="2"/>
      <dgm:spPr/>
    </dgm:pt>
    <dgm:pt modelId="{41610BDB-6ACE-45F3-B63F-49B5E6A7C4A5}" type="pres">
      <dgm:prSet presAssocID="{D0758502-F013-4FFA-93BC-FE9B3D9441E3}" presName="text2" presStyleLbl="fgAcc2" presStyleIdx="1" presStyleCnt="2" custLinFactNeighborX="35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C3564-D54F-4BFB-8EAF-554BD11ED90E}" type="pres">
      <dgm:prSet presAssocID="{D0758502-F013-4FFA-93BC-FE9B3D9441E3}" presName="hierChild3" presStyleCnt="0"/>
      <dgm:spPr/>
    </dgm:pt>
  </dgm:ptLst>
  <dgm:cxnLst>
    <dgm:cxn modelId="{5753A906-520F-4FEB-8140-B4EDC7E09E75}" srcId="{7B708187-C564-46FB-A33B-4AE754CE4DB7}" destId="{6434B364-A001-4754-9A8F-0F3EE194FFA8}" srcOrd="0" destOrd="0" parTransId="{1F6B30E3-1A3E-4877-96EF-F9BF06B58F06}" sibTransId="{23744FD3-1354-4A9A-BBF1-0CDA63D23647}"/>
    <dgm:cxn modelId="{83B8B57A-DC1A-413E-AB69-70F9B59B8EDF}" srcId="{6434B364-A001-4754-9A8F-0F3EE194FFA8}" destId="{D0758502-F013-4FFA-93BC-FE9B3D9441E3}" srcOrd="1" destOrd="0" parTransId="{B2EF9DD9-915F-4ACE-B14B-BF316924596D}" sibTransId="{CE7E35E3-1EC9-4115-8511-508917993AA2}"/>
    <dgm:cxn modelId="{32B96021-A9F1-4CD4-9D21-0DB2B7B966D6}" type="presOf" srcId="{B2EF9DD9-915F-4ACE-B14B-BF316924596D}" destId="{EE5940CD-422D-44C7-BE9A-8B4DBA294BC8}" srcOrd="0" destOrd="0" presId="urn:microsoft.com/office/officeart/2005/8/layout/hierarchy1"/>
    <dgm:cxn modelId="{2F7B8816-4C64-415C-879C-1DC109DB629E}" srcId="{6434B364-A001-4754-9A8F-0F3EE194FFA8}" destId="{ACB87E3B-8667-4480-A37F-72FE24609873}" srcOrd="0" destOrd="0" parTransId="{249601E1-8FB0-4FF6-9A0B-BAC8A7415021}" sibTransId="{378F3AE0-1D3F-43A2-83DA-2928253F0493}"/>
    <dgm:cxn modelId="{548C8E7C-F5A9-47D2-B95B-976A0CE633F2}" type="presOf" srcId="{9F867E91-2FC2-434B-828A-DF99CBDD21FB}" destId="{EF4A42AA-6D8C-4DA4-9210-A13CD9280B15}" srcOrd="0" destOrd="0" presId="urn:microsoft.com/office/officeart/2005/8/layout/hierarchy1"/>
    <dgm:cxn modelId="{373C739D-1F0D-4FBA-BEF6-6355AE2F4598}" type="presOf" srcId="{A8C08FB2-905C-49DF-88B5-DC7215EEFFDF}" destId="{6E5A2DEF-4001-4573-AFA8-A00D45FD40D9}" srcOrd="0" destOrd="0" presId="urn:microsoft.com/office/officeart/2005/8/layout/hierarchy1"/>
    <dgm:cxn modelId="{EC61E083-E48E-45DE-A5E6-71BB3A2AEE34}" type="presOf" srcId="{6434B364-A001-4754-9A8F-0F3EE194FFA8}" destId="{ADAC3BB4-C43B-4C0A-AC1D-5C9149D2AE44}" srcOrd="0" destOrd="0" presId="urn:microsoft.com/office/officeart/2005/8/layout/hierarchy1"/>
    <dgm:cxn modelId="{5E3B0A09-1062-40C5-9544-EEDA829A4897}" srcId="{ACB87E3B-8667-4480-A37F-72FE24609873}" destId="{9F867E91-2FC2-434B-828A-DF99CBDD21FB}" srcOrd="0" destOrd="0" parTransId="{D999CE72-31BD-402A-BB63-0D39EC5DBB0C}" sibTransId="{5779166A-E56D-45F5-BE07-CD5AD485C196}"/>
    <dgm:cxn modelId="{8DF2C924-7CDD-4F4B-BD62-A3361169FE5A}" type="presOf" srcId="{D999CE72-31BD-402A-BB63-0D39EC5DBB0C}" destId="{1BC0B329-6B81-4A6A-B14A-639FE5EAF1B3}" srcOrd="0" destOrd="0" presId="urn:microsoft.com/office/officeart/2005/8/layout/hierarchy1"/>
    <dgm:cxn modelId="{025398FE-6BD2-4152-BD80-B631F70F8272}" type="presOf" srcId="{ACB87E3B-8667-4480-A37F-72FE24609873}" destId="{C2F557C5-9BBE-4679-80B3-BDD00A568118}" srcOrd="0" destOrd="0" presId="urn:microsoft.com/office/officeart/2005/8/layout/hierarchy1"/>
    <dgm:cxn modelId="{6FC110EA-A3D2-4A08-AEAD-A08DEA39E7F4}" type="presOf" srcId="{249601E1-8FB0-4FF6-9A0B-BAC8A7415021}" destId="{FCFC73EC-CAC2-457A-B15C-DFB96B46C121}" srcOrd="0" destOrd="0" presId="urn:microsoft.com/office/officeart/2005/8/layout/hierarchy1"/>
    <dgm:cxn modelId="{26F5F1B5-F157-4BBA-A772-47C4D62731F4}" type="presOf" srcId="{D0758502-F013-4FFA-93BC-FE9B3D9441E3}" destId="{41610BDB-6ACE-45F3-B63F-49B5E6A7C4A5}" srcOrd="0" destOrd="0" presId="urn:microsoft.com/office/officeart/2005/8/layout/hierarchy1"/>
    <dgm:cxn modelId="{414DCBBA-2182-4C06-B69A-A96C9E440ECD}" type="presOf" srcId="{7B708187-C564-46FB-A33B-4AE754CE4DB7}" destId="{8DE57A9A-AA76-4EDB-B69B-1CCD8BBBF0D9}" srcOrd="0" destOrd="0" presId="urn:microsoft.com/office/officeart/2005/8/layout/hierarchy1"/>
    <dgm:cxn modelId="{201B4B59-1037-44A4-BA29-4DE4E6096484}" type="presOf" srcId="{6B0713A4-F37F-4240-9D48-438757F2079F}" destId="{23543D0E-225E-4E28-96FA-86F613EC0F77}" srcOrd="0" destOrd="0" presId="urn:microsoft.com/office/officeart/2005/8/layout/hierarchy1"/>
    <dgm:cxn modelId="{0CAA48F1-F7CE-4FB1-9F73-5F949506CAE4}" srcId="{ACB87E3B-8667-4480-A37F-72FE24609873}" destId="{A8C08FB2-905C-49DF-88B5-DC7215EEFFDF}" srcOrd="1" destOrd="0" parTransId="{6B0713A4-F37F-4240-9D48-438757F2079F}" sibTransId="{8B83C591-C1BC-4633-8985-38EE96F0B931}"/>
    <dgm:cxn modelId="{93F21AAE-49D9-4E25-8842-7A14AD805B42}" type="presParOf" srcId="{8DE57A9A-AA76-4EDB-B69B-1CCD8BBBF0D9}" destId="{7FF49974-5A7B-4726-822D-09C1E16009AE}" srcOrd="0" destOrd="0" presId="urn:microsoft.com/office/officeart/2005/8/layout/hierarchy1"/>
    <dgm:cxn modelId="{77A941F2-9AC3-4B7E-9222-4A351D448834}" type="presParOf" srcId="{7FF49974-5A7B-4726-822D-09C1E16009AE}" destId="{27F68FCA-EACE-4160-8D87-99DC65B3A02A}" srcOrd="0" destOrd="0" presId="urn:microsoft.com/office/officeart/2005/8/layout/hierarchy1"/>
    <dgm:cxn modelId="{BDF910B5-EE90-4287-AB44-7A96A4187847}" type="presParOf" srcId="{27F68FCA-EACE-4160-8D87-99DC65B3A02A}" destId="{813BE5B2-9314-492F-9635-4BF6F39B979D}" srcOrd="0" destOrd="0" presId="urn:microsoft.com/office/officeart/2005/8/layout/hierarchy1"/>
    <dgm:cxn modelId="{FCDC3043-B754-4B95-AB38-04B146CA1FBD}" type="presParOf" srcId="{27F68FCA-EACE-4160-8D87-99DC65B3A02A}" destId="{ADAC3BB4-C43B-4C0A-AC1D-5C9149D2AE44}" srcOrd="1" destOrd="0" presId="urn:microsoft.com/office/officeart/2005/8/layout/hierarchy1"/>
    <dgm:cxn modelId="{26437323-6BBE-41C5-A493-EF1C1DFD37BC}" type="presParOf" srcId="{7FF49974-5A7B-4726-822D-09C1E16009AE}" destId="{122A1E82-5CB2-4EB5-BB04-1FB9BE81FD11}" srcOrd="1" destOrd="0" presId="urn:microsoft.com/office/officeart/2005/8/layout/hierarchy1"/>
    <dgm:cxn modelId="{ABECD5D6-F0CD-4C16-B3EE-C2756E1DCA44}" type="presParOf" srcId="{122A1E82-5CB2-4EB5-BB04-1FB9BE81FD11}" destId="{FCFC73EC-CAC2-457A-B15C-DFB96B46C121}" srcOrd="0" destOrd="0" presId="urn:microsoft.com/office/officeart/2005/8/layout/hierarchy1"/>
    <dgm:cxn modelId="{49DD8977-530E-45C4-BF2B-0AA851003712}" type="presParOf" srcId="{122A1E82-5CB2-4EB5-BB04-1FB9BE81FD11}" destId="{854F643B-8FC8-4685-9D33-8F2A0BE0976C}" srcOrd="1" destOrd="0" presId="urn:microsoft.com/office/officeart/2005/8/layout/hierarchy1"/>
    <dgm:cxn modelId="{8A6CC4FE-B159-4456-859B-5530253C965C}" type="presParOf" srcId="{854F643B-8FC8-4685-9D33-8F2A0BE0976C}" destId="{2BA7BC29-C77F-4546-8D88-EA202071FE0A}" srcOrd="0" destOrd="0" presId="urn:microsoft.com/office/officeart/2005/8/layout/hierarchy1"/>
    <dgm:cxn modelId="{EA867BB6-A4BD-4656-A29E-A6E169181A02}" type="presParOf" srcId="{2BA7BC29-C77F-4546-8D88-EA202071FE0A}" destId="{5BC7626B-BECB-4892-8C74-AB676F9BBA95}" srcOrd="0" destOrd="0" presId="urn:microsoft.com/office/officeart/2005/8/layout/hierarchy1"/>
    <dgm:cxn modelId="{2452034C-4696-41CB-A55E-2378216A172A}" type="presParOf" srcId="{2BA7BC29-C77F-4546-8D88-EA202071FE0A}" destId="{C2F557C5-9BBE-4679-80B3-BDD00A568118}" srcOrd="1" destOrd="0" presId="urn:microsoft.com/office/officeart/2005/8/layout/hierarchy1"/>
    <dgm:cxn modelId="{C88CB338-8780-4A01-BAE2-9ED8891F4DBB}" type="presParOf" srcId="{854F643B-8FC8-4685-9D33-8F2A0BE0976C}" destId="{6A427FE2-53C8-4DB0-9C5D-67346E4C1321}" srcOrd="1" destOrd="0" presId="urn:microsoft.com/office/officeart/2005/8/layout/hierarchy1"/>
    <dgm:cxn modelId="{6A1A0FED-BB9B-4A07-BBAC-6DBF120027F8}" type="presParOf" srcId="{6A427FE2-53C8-4DB0-9C5D-67346E4C1321}" destId="{1BC0B329-6B81-4A6A-B14A-639FE5EAF1B3}" srcOrd="0" destOrd="0" presId="urn:microsoft.com/office/officeart/2005/8/layout/hierarchy1"/>
    <dgm:cxn modelId="{761CCF0B-3870-41AB-ACE8-5DCFA6556A20}" type="presParOf" srcId="{6A427FE2-53C8-4DB0-9C5D-67346E4C1321}" destId="{752688DF-CB3F-4080-9F7C-88136802E2F1}" srcOrd="1" destOrd="0" presId="urn:microsoft.com/office/officeart/2005/8/layout/hierarchy1"/>
    <dgm:cxn modelId="{E4355FAF-10AD-40F3-9372-1A86D6EAAC2D}" type="presParOf" srcId="{752688DF-CB3F-4080-9F7C-88136802E2F1}" destId="{70803222-602F-4166-8686-8052B424E291}" srcOrd="0" destOrd="0" presId="urn:microsoft.com/office/officeart/2005/8/layout/hierarchy1"/>
    <dgm:cxn modelId="{BF11DD9E-A3EF-4322-84B6-AA10B1BC54C5}" type="presParOf" srcId="{70803222-602F-4166-8686-8052B424E291}" destId="{256EE163-1C06-40FC-B08F-5C3B1AF6B1B3}" srcOrd="0" destOrd="0" presId="urn:microsoft.com/office/officeart/2005/8/layout/hierarchy1"/>
    <dgm:cxn modelId="{A6024469-7A8C-44F8-8316-C9B356456270}" type="presParOf" srcId="{70803222-602F-4166-8686-8052B424E291}" destId="{EF4A42AA-6D8C-4DA4-9210-A13CD9280B15}" srcOrd="1" destOrd="0" presId="urn:microsoft.com/office/officeart/2005/8/layout/hierarchy1"/>
    <dgm:cxn modelId="{C46B4E7C-9E9F-48D9-B8A3-4FEA3169C326}" type="presParOf" srcId="{752688DF-CB3F-4080-9F7C-88136802E2F1}" destId="{894EF9A6-CC4C-40B6-9B5B-F072BF97614C}" srcOrd="1" destOrd="0" presId="urn:microsoft.com/office/officeart/2005/8/layout/hierarchy1"/>
    <dgm:cxn modelId="{32C72BF6-4951-4C1C-9CD6-A363E4A92DE0}" type="presParOf" srcId="{6A427FE2-53C8-4DB0-9C5D-67346E4C1321}" destId="{23543D0E-225E-4E28-96FA-86F613EC0F77}" srcOrd="2" destOrd="0" presId="urn:microsoft.com/office/officeart/2005/8/layout/hierarchy1"/>
    <dgm:cxn modelId="{2915C5F8-EDCF-4660-AC36-82A413917A3C}" type="presParOf" srcId="{6A427FE2-53C8-4DB0-9C5D-67346E4C1321}" destId="{3A0DE9D6-F7A3-4AEF-B589-98FD39AB00BC}" srcOrd="3" destOrd="0" presId="urn:microsoft.com/office/officeart/2005/8/layout/hierarchy1"/>
    <dgm:cxn modelId="{5F472841-24DE-4460-81A9-498AEE62F874}" type="presParOf" srcId="{3A0DE9D6-F7A3-4AEF-B589-98FD39AB00BC}" destId="{E4D9D7F4-7311-4916-955C-62E1C44D99D2}" srcOrd="0" destOrd="0" presId="urn:microsoft.com/office/officeart/2005/8/layout/hierarchy1"/>
    <dgm:cxn modelId="{D36E190F-BA30-442B-8902-A41F715FC637}" type="presParOf" srcId="{E4D9D7F4-7311-4916-955C-62E1C44D99D2}" destId="{898D5738-0EDD-4BA6-A826-E61882D579E5}" srcOrd="0" destOrd="0" presId="urn:microsoft.com/office/officeart/2005/8/layout/hierarchy1"/>
    <dgm:cxn modelId="{6730FA01-CE69-4D87-B572-4AF91EF8F51B}" type="presParOf" srcId="{E4D9D7F4-7311-4916-955C-62E1C44D99D2}" destId="{6E5A2DEF-4001-4573-AFA8-A00D45FD40D9}" srcOrd="1" destOrd="0" presId="urn:microsoft.com/office/officeart/2005/8/layout/hierarchy1"/>
    <dgm:cxn modelId="{B51EE943-C96A-49BA-B72D-879EF338499E}" type="presParOf" srcId="{3A0DE9D6-F7A3-4AEF-B589-98FD39AB00BC}" destId="{2B25F970-18F1-4B93-957E-8E7314AFB45B}" srcOrd="1" destOrd="0" presId="urn:microsoft.com/office/officeart/2005/8/layout/hierarchy1"/>
    <dgm:cxn modelId="{DFCEBBDE-9732-4B4A-931A-73115BD3CF55}" type="presParOf" srcId="{122A1E82-5CB2-4EB5-BB04-1FB9BE81FD11}" destId="{EE5940CD-422D-44C7-BE9A-8B4DBA294BC8}" srcOrd="2" destOrd="0" presId="urn:microsoft.com/office/officeart/2005/8/layout/hierarchy1"/>
    <dgm:cxn modelId="{47845F3A-1394-46BA-B8F5-55F3CBD0C5DC}" type="presParOf" srcId="{122A1E82-5CB2-4EB5-BB04-1FB9BE81FD11}" destId="{81431A56-0D7E-474F-A753-43B54F277185}" srcOrd="3" destOrd="0" presId="urn:microsoft.com/office/officeart/2005/8/layout/hierarchy1"/>
    <dgm:cxn modelId="{7B997CBA-1467-459D-9A2A-E28B012D1D1D}" type="presParOf" srcId="{81431A56-0D7E-474F-A753-43B54F277185}" destId="{0439B560-57D6-4EE0-BB45-BB68C3FBD00C}" srcOrd="0" destOrd="0" presId="urn:microsoft.com/office/officeart/2005/8/layout/hierarchy1"/>
    <dgm:cxn modelId="{B50E3509-C295-49F2-AA0A-295C0CA3324E}" type="presParOf" srcId="{0439B560-57D6-4EE0-BB45-BB68C3FBD00C}" destId="{884E2C5F-8D57-4EC7-96AD-38CC4E32BD50}" srcOrd="0" destOrd="0" presId="urn:microsoft.com/office/officeart/2005/8/layout/hierarchy1"/>
    <dgm:cxn modelId="{9FED6D4F-C99C-410B-883A-DFD432B7D530}" type="presParOf" srcId="{0439B560-57D6-4EE0-BB45-BB68C3FBD00C}" destId="{41610BDB-6ACE-45F3-B63F-49B5E6A7C4A5}" srcOrd="1" destOrd="0" presId="urn:microsoft.com/office/officeart/2005/8/layout/hierarchy1"/>
    <dgm:cxn modelId="{089735F2-3D47-4C99-8474-2008F1CCD08C}" type="presParOf" srcId="{81431A56-0D7E-474F-A753-43B54F277185}" destId="{7F1C3564-D54F-4BFB-8EAF-554BD11ED90E}" srcOrd="1" destOrd="0" presId="urn:microsoft.com/office/officeart/2005/8/layout/hierarchy1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DA18195A-CB64-47E2-B402-53696444ACC8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56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1C615CF7-9F59-4C8A-B650-E68E69E0F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427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7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347AE-0112-4774-B739-631BBB09207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Routing</a:t>
            </a:r>
            <a:r>
              <a:rPr lang="en-US" b="1" baseline="0" dirty="0" smtClean="0"/>
              <a:t> Protocols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6: Static Routing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70451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6.1.2.3</a:t>
            </a:r>
          </a:p>
        </p:txBody>
      </p:sp>
    </p:spTree>
    <p:extLst>
      <p:ext uri="{BB962C8B-B14F-4D97-AF65-F5344CB8AC3E}">
        <p14:creationId xmlns:p14="http://schemas.microsoft.com/office/powerpoint/2010/main" val="276533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</a:t>
            </a:r>
          </a:p>
        </p:txBody>
      </p:sp>
    </p:spTree>
    <p:extLst>
      <p:ext uri="{BB962C8B-B14F-4D97-AF65-F5344CB8AC3E}">
        <p14:creationId xmlns:p14="http://schemas.microsoft.com/office/powerpoint/2010/main" val="377398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50C7-A33A-4B96-B5B8-3BD9C10BC48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355983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50C7-A33A-4B96-B5B8-3BD9C10BC4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97525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50C7-A33A-4B96-B5B8-3BD9C10BC48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122306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</a:t>
            </a:r>
          </a:p>
        </p:txBody>
      </p:sp>
    </p:spTree>
    <p:extLst>
      <p:ext uri="{BB962C8B-B14F-4D97-AF65-F5344CB8AC3E}">
        <p14:creationId xmlns:p14="http://schemas.microsoft.com/office/powerpoint/2010/main" val="134019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</a:t>
            </a:r>
          </a:p>
        </p:txBody>
      </p:sp>
    </p:spTree>
    <p:extLst>
      <p:ext uri="{BB962C8B-B14F-4D97-AF65-F5344CB8AC3E}">
        <p14:creationId xmlns:p14="http://schemas.microsoft.com/office/powerpoint/2010/main" val="333201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6.1.1.3</a:t>
            </a:r>
          </a:p>
        </p:txBody>
      </p:sp>
    </p:spTree>
    <p:extLst>
      <p:ext uri="{BB962C8B-B14F-4D97-AF65-F5344CB8AC3E}">
        <p14:creationId xmlns:p14="http://schemas.microsoft.com/office/powerpoint/2010/main" val="86769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6.1.2.1</a:t>
            </a:r>
          </a:p>
        </p:txBody>
      </p:sp>
    </p:spTree>
    <p:extLst>
      <p:ext uri="{BB962C8B-B14F-4D97-AF65-F5344CB8AC3E}">
        <p14:creationId xmlns:p14="http://schemas.microsoft.com/office/powerpoint/2010/main" val="209455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</a:t>
            </a:r>
          </a:p>
        </p:txBody>
      </p:sp>
    </p:spTree>
    <p:extLst>
      <p:ext uri="{BB962C8B-B14F-4D97-AF65-F5344CB8AC3E}">
        <p14:creationId xmlns:p14="http://schemas.microsoft.com/office/powerpoint/2010/main" val="165853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49DCE3-6259-4D7A-B1A4-505BEFE2CF19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8B39EAB-15C0-47DB-80CA-636A5D3D8FC3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34F42D9-89E1-4620-9E58-D735D372F12F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C83DDDE-9DCD-477B-857E-9601FF96A69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Static Routing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71" y="1248226"/>
            <a:ext cx="420914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</a:t>
            </a:r>
            <a:r>
              <a:rPr lang="en-US" dirty="0" smtClean="0"/>
              <a:t>324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516368"/>
            <a:ext cx="5791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/>
              <a:t>FaceBook Group:</a:t>
            </a:r>
            <a:r>
              <a:rPr lang="en-US" sz="1800" dirty="0" smtClean="0"/>
              <a:t> www.facebook.com/groups/CN324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85259" y="246743"/>
            <a:ext cx="61830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UIU CISCO Networking Academy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6686" y="754742"/>
            <a:ext cx="2888343" cy="43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Routing Protocols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Default Static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r>
              <a:rPr lang="en-US" dirty="0"/>
              <a:t>A default static route is a route that matches all packets.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default route identifies the gateway IP address to which the router sends all IP packets that it does not have a learned or static route.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default static route is simply a static route with 0.0.0.0/0 as the destination IPv4 address.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567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1771" y="356393"/>
            <a:ext cx="6734629" cy="50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48343"/>
            <a:ext cx="65894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Default Static Routes Configuration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200" y="5689600"/>
            <a:ext cx="8940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Syntax: </a:t>
            </a:r>
            <a:r>
              <a:rPr lang="en-US" sz="2000" dirty="0" err="1" smtClean="0"/>
              <a:t>ip</a:t>
            </a:r>
            <a:r>
              <a:rPr lang="en-US" sz="2000" dirty="0" smtClean="0"/>
              <a:t> route  0.0.0.0  0.0.0.0 [Exit_Interface/ Next Hoop]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564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53251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256" y="385421"/>
            <a:ext cx="8258629" cy="619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48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Routing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Routing Protocols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230" y="1553028"/>
            <a:ext cx="854891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 </a:t>
            </a:r>
            <a:r>
              <a:rPr lang="en-US" b="1" dirty="0" smtClean="0"/>
              <a:t>routing protocol</a:t>
            </a:r>
            <a:r>
              <a:rPr lang="en-US" dirty="0" smtClean="0"/>
              <a:t> specifies how </a:t>
            </a:r>
            <a:r>
              <a:rPr lang="en-US" b="1" dirty="0" smtClean="0"/>
              <a:t>routers</a:t>
            </a:r>
            <a:r>
              <a:rPr lang="en-US" dirty="0" smtClean="0"/>
              <a:t> communicate with    each other, disseminating information that enables them to select routes between any two nodes on a computer network. 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Routing</a:t>
            </a:r>
            <a:r>
              <a:rPr lang="en-US" dirty="0" smtClean="0"/>
              <a:t> algorithms determine the specific choice of route.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Each </a:t>
            </a:r>
            <a:r>
              <a:rPr lang="en-US" b="1" dirty="0" smtClean="0"/>
              <a:t>router</a:t>
            </a:r>
            <a:r>
              <a:rPr lang="en-US" dirty="0" smtClean="0"/>
              <a:t> has a priori knowledge only of networks attached to it directly.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Routing Protocols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95086" y="1509486"/>
          <a:ext cx="7910285" cy="463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Static Routing?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routing provides some advantages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Static </a:t>
            </a:r>
            <a:r>
              <a:rPr lang="en-US" dirty="0"/>
              <a:t>routes are not advertised over the network, resulting in better security.</a:t>
            </a:r>
          </a:p>
          <a:p>
            <a:r>
              <a:rPr lang="en-US" dirty="0"/>
              <a:t>Static routes use less bandwidth than dynamic routing protocols, no CPU cycles are used to calculate and communicate routes.</a:t>
            </a:r>
          </a:p>
          <a:p>
            <a:r>
              <a:rPr lang="en-US" dirty="0"/>
              <a:t>The path a static route uses to send data is known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80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Static </a:t>
            </a:r>
            <a:r>
              <a:rPr lang="en-US" dirty="0"/>
              <a:t>Routing? (continued)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8328705" cy="5292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routing has the following disadvantages:</a:t>
            </a:r>
          </a:p>
          <a:p>
            <a:r>
              <a:rPr lang="en-US" dirty="0" smtClean="0"/>
              <a:t>Initial </a:t>
            </a:r>
            <a:r>
              <a:rPr lang="en-US" dirty="0"/>
              <a:t>configuration and maintenance is time-consuming.</a:t>
            </a:r>
          </a:p>
          <a:p>
            <a:r>
              <a:rPr lang="en-US" dirty="0"/>
              <a:t>Configuration is error-prone, especially in large networks.</a:t>
            </a:r>
          </a:p>
          <a:p>
            <a:r>
              <a:rPr lang="en-US" dirty="0"/>
              <a:t>Administrator intervention is required to maintain changing route information.</a:t>
            </a:r>
          </a:p>
          <a:p>
            <a:r>
              <a:rPr lang="en-US" dirty="0" smtClean="0"/>
              <a:t>Does.</a:t>
            </a:r>
            <a:endParaRPr lang="en-US" dirty="0"/>
          </a:p>
          <a:p>
            <a:r>
              <a:rPr lang="en-US" dirty="0"/>
              <a:t>Requires complete </a:t>
            </a:r>
            <a:r>
              <a:rPr lang="en-US" dirty="0" err="1" smtClean="0"/>
              <a:t>knowledgnot</a:t>
            </a:r>
            <a:r>
              <a:rPr lang="en-US" dirty="0" smtClean="0"/>
              <a:t> scale well with growing networks; maintenance becomes </a:t>
            </a:r>
            <a:r>
              <a:rPr lang="en-US" dirty="0" err="1" smtClean="0"/>
              <a:t>cumbersomee</a:t>
            </a:r>
            <a:r>
              <a:rPr lang="en-US" dirty="0" smtClean="0"/>
              <a:t> </a:t>
            </a:r>
            <a:r>
              <a:rPr lang="en-US" dirty="0"/>
              <a:t>of the whole network for proper implementation.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79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Static Routing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to Use Static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routing has three primary uses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Providing ease of routing table maintenance in smaller networks that are not expected to grow significantly.</a:t>
            </a:r>
          </a:p>
          <a:p>
            <a:r>
              <a:rPr lang="en-US" dirty="0"/>
              <a:t>Routing to and from stub networks. A stub network is a network accessed by a single route, and the router has no other neighbors.</a:t>
            </a:r>
          </a:p>
          <a:p>
            <a:r>
              <a:rPr lang="en-US" dirty="0"/>
              <a:t>Using a single default route to represent a path to any network that does not have a more specific match with another route in the routing table. Default routes are used to send traffic to any destination beyond the next upstream router.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8167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Types of Static Routes</a:t>
            </a:r>
            <a:br>
              <a:rPr lang="en-US" sz="1800" dirty="0" smtClean="0"/>
            </a:br>
            <a:r>
              <a:rPr lang="en-US" dirty="0" smtClean="0"/>
              <a:t>Static Route Applications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565275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Routes are often used to:</a:t>
            </a:r>
          </a:p>
          <a:p>
            <a:r>
              <a:rPr lang="en-US" dirty="0" smtClean="0"/>
              <a:t>Connect to a specific network</a:t>
            </a:r>
          </a:p>
          <a:p>
            <a:r>
              <a:rPr lang="en-US" dirty="0" smtClean="0"/>
              <a:t>Provide a Gateway of Last Resort for a stub network</a:t>
            </a:r>
          </a:p>
          <a:p>
            <a:r>
              <a:rPr lang="en-US" dirty="0"/>
              <a:t>Reduce the number of routes advertised by summarizing several contiguous networks as one static route</a:t>
            </a:r>
          </a:p>
          <a:p>
            <a:r>
              <a:rPr lang="en-US" dirty="0"/>
              <a:t>Create a backup route in case a primary route link fails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618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1771" y="356393"/>
            <a:ext cx="6734629" cy="50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48343"/>
            <a:ext cx="65894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Static Routes Configuration 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5689600"/>
            <a:ext cx="8940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Syntax: </a:t>
            </a:r>
            <a:r>
              <a:rPr lang="en-US" sz="1800" dirty="0" err="1" smtClean="0"/>
              <a:t>ip</a:t>
            </a:r>
            <a:r>
              <a:rPr lang="en-US" sz="1800" dirty="0" smtClean="0"/>
              <a:t> route [Dest_Net_Address] [Net_Mask]  [Exit_Interface/ Next Hoop]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9564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12741</TotalTime>
  <Pages>28</Pages>
  <Words>421</Words>
  <Application>Microsoft Office PowerPoint</Application>
  <PresentationFormat>On-screen Show (4:3)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PPT-TMPLT-WHT_C</vt:lpstr>
      <vt:lpstr>NetAcad-4F_PPT-WHT_060408</vt:lpstr>
      <vt:lpstr>Static Routing </vt:lpstr>
      <vt:lpstr>Routing Protocols</vt:lpstr>
      <vt:lpstr>Routing Protocols</vt:lpstr>
      <vt:lpstr>Routing Protocols</vt:lpstr>
      <vt:lpstr>Static Routing Why Use Static Routing?</vt:lpstr>
      <vt:lpstr>Static Routing Why Use Static Routing? (continued)</vt:lpstr>
      <vt:lpstr>Static Routing When to Use Static Routes</vt:lpstr>
      <vt:lpstr>Types of Static Routes Static Route Applications</vt:lpstr>
      <vt:lpstr>PowerPoint Presentation</vt:lpstr>
      <vt:lpstr>Types of Static Routes Default Static Route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CCNA5.0 Instructor PPT</dc:title>
  <dc:creator>Karen Alderson</dc:creator>
  <cp:lastModifiedBy>Red Queen</cp:lastModifiedBy>
  <cp:revision>1004</cp:revision>
  <cp:lastPrinted>1999-01-27T00:54:54Z</cp:lastPrinted>
  <dcterms:created xsi:type="dcterms:W3CDTF">2006-10-23T15:07:30Z</dcterms:created>
  <dcterms:modified xsi:type="dcterms:W3CDTF">2016-11-01T17:44:39Z</dcterms:modified>
</cp:coreProperties>
</file>