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85" r:id="rId3"/>
    <p:sldId id="258" r:id="rId5"/>
    <p:sldId id="261" r:id="rId6"/>
    <p:sldId id="263" r:id="rId7"/>
    <p:sldId id="264" r:id="rId8"/>
    <p:sldId id="284" r:id="rId9"/>
    <p:sldId id="287" r:id="rId10"/>
    <p:sldId id="289" r:id="rId11"/>
    <p:sldId id="296" r:id="rId12"/>
    <p:sldId id="279" r:id="rId13"/>
  </p:sldIdLst>
  <p:sldSz cx="9144000" cy="6858000"/>
  <p:notesSz cx="6858000" cy="9144000"/>
  <p:embeddedFontLst>
    <p:embeddedFont>
      <p:font typeface="Quicksand" panose="0000050000000000000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2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45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44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ed75ccf_0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ed75ccf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rgbClr val="39C0BA"/>
        </a:solidFill>
        <a:effectLst/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11"/>
          <p:cNvSpPr txBox="1"/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type="subTitle" idx="1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3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" name="Google Shape;18;p3"/>
          <p:cNvSpPr txBox="1"/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body" idx="1"/>
          </p:nvPr>
        </p:nvSpPr>
        <p:spPr>
          <a:xfrm>
            <a:off x="1633225" y="2882400"/>
            <a:ext cx="67005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Clr>
                <a:srgbClr val="39C0BA"/>
              </a:buClr>
              <a:buSzPts val="2800"/>
              <a:buChar char="◦"/>
              <a:defRPr sz="2800" i="1">
                <a:solidFill>
                  <a:srgbClr val="39C0BA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▫"/>
              <a:defRPr sz="2800" i="1">
                <a:solidFill>
                  <a:srgbClr val="39C0BA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sz="2800" i="1">
                <a:solidFill>
                  <a:srgbClr val="39C0BA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sz="2800" i="1">
                <a:solidFill>
                  <a:srgbClr val="39C0BA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sz="2800" i="1">
                <a:solidFill>
                  <a:srgbClr val="39C0BA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sz="2800" i="1">
                <a:solidFill>
                  <a:srgbClr val="39C0BA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sz="2800" i="1">
                <a:solidFill>
                  <a:srgbClr val="39C0BA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sz="2800" i="1">
                <a:solidFill>
                  <a:srgbClr val="39C0BA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sz="2800" i="1">
                <a:solidFill>
                  <a:srgbClr val="39C0BA"/>
                </a:solidFill>
              </a:defRPr>
            </a:lvl9pPr>
          </a:lstStyle>
          <a:p/>
        </p:txBody>
      </p:sp>
      <p:cxnSp>
        <p:nvCxnSpPr>
          <p:cNvPr id="21" name="Google Shape;21;p4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4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4"/>
          <p:cNvSpPr txBox="1"/>
          <p:nvPr/>
        </p:nvSpPr>
        <p:spPr>
          <a:xfrm>
            <a:off x="208000" y="3096172"/>
            <a:ext cx="1306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“</a:t>
            </a:r>
            <a:endParaRPr sz="4800" b="1">
              <a:solidFill>
                <a:srgbClr val="39C0BA"/>
              </a:solidFill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</p:txBody>
      </p:sp>
      <p:sp>
        <p:nvSpPr>
          <p:cNvPr id="24" name="Google Shape;24;p4"/>
          <p:cNvSpPr txBox="1"/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7;p5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 panose="00000500000000000000"/>
              <a:buNone/>
              <a:defRPr sz="18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 panose="00000500000000000000"/>
              <a:buNone/>
              <a:defRPr sz="18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 panose="00000500000000000000"/>
              <a:buNone/>
              <a:defRPr sz="18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 panose="00000500000000000000"/>
              <a:buNone/>
              <a:defRPr sz="18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 panose="00000500000000000000"/>
              <a:buNone/>
              <a:defRPr sz="18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 panose="00000500000000000000"/>
              <a:buNone/>
              <a:defRPr sz="18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 panose="00000500000000000000"/>
              <a:buNone/>
              <a:defRPr sz="18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 panose="00000500000000000000"/>
              <a:buNone/>
              <a:defRPr sz="18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 panose="00000500000000000000"/>
              <a:buNone/>
              <a:defRPr sz="18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 panose="00000500000000000000"/>
              <a:buChar char="◦"/>
              <a:defRPr sz="3000">
                <a:solidFill>
                  <a:srgbClr val="F3F3F3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 panose="00000500000000000000"/>
              <a:buChar char="▫"/>
              <a:defRPr sz="2400">
                <a:solidFill>
                  <a:srgbClr val="F3F3F3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 panose="00000500000000000000"/>
              <a:buChar char="■"/>
              <a:defRPr sz="2400">
                <a:solidFill>
                  <a:srgbClr val="F3F3F3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 panose="00000500000000000000"/>
              <a:buChar char="●"/>
              <a:defRPr sz="1800">
                <a:solidFill>
                  <a:srgbClr val="F3F3F3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 panose="00000500000000000000"/>
              <a:buChar char="○"/>
              <a:defRPr sz="1800">
                <a:solidFill>
                  <a:srgbClr val="F3F3F3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 panose="00000500000000000000"/>
              <a:buChar char="■"/>
              <a:defRPr sz="1800">
                <a:solidFill>
                  <a:srgbClr val="F3F3F3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 panose="00000500000000000000"/>
              <a:buChar char="●"/>
              <a:defRPr sz="1800">
                <a:solidFill>
                  <a:srgbClr val="F3F3F3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 panose="00000500000000000000"/>
              <a:buChar char="○"/>
              <a:defRPr sz="1800">
                <a:solidFill>
                  <a:srgbClr val="F3F3F3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 panose="00000500000000000000"/>
              <a:buChar char="■"/>
              <a:defRPr sz="1800">
                <a:solidFill>
                  <a:srgbClr val="F3F3F3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type="body" idx="1"/>
          </p:nvPr>
        </p:nvSpPr>
        <p:spPr>
          <a:xfrm>
            <a:off x="1165475" y="1600200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35" name="Google Shape;35;p6"/>
          <p:cNvSpPr txBox="1"/>
          <p:nvPr>
            <p:ph type="body" idx="2"/>
          </p:nvPr>
        </p:nvSpPr>
        <p:spPr>
          <a:xfrm>
            <a:off x="4671570" y="1600200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cxnSp>
        <p:nvCxnSpPr>
          <p:cNvPr id="36" name="Google Shape;36;p6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6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6"/>
          <p:cNvSpPr txBox="1"/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type="body" idx="1"/>
          </p:nvPr>
        </p:nvSpPr>
        <p:spPr>
          <a:xfrm>
            <a:off x="1165475" y="1673975"/>
            <a:ext cx="24036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3" name="Google Shape;43;p7"/>
          <p:cNvSpPr txBox="1"/>
          <p:nvPr>
            <p:ph type="body" idx="2"/>
          </p:nvPr>
        </p:nvSpPr>
        <p:spPr>
          <a:xfrm>
            <a:off x="3692249" y="1673975"/>
            <a:ext cx="24036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" name="Google Shape;44;p7"/>
          <p:cNvSpPr txBox="1"/>
          <p:nvPr>
            <p:ph type="body" idx="3"/>
          </p:nvPr>
        </p:nvSpPr>
        <p:spPr>
          <a:xfrm>
            <a:off x="6219023" y="1673975"/>
            <a:ext cx="24036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7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7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7"/>
          <p:cNvSpPr txBox="1"/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cxnSp>
        <p:nvCxnSpPr>
          <p:cNvPr id="51" name="Google Shape;51;p8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52;p8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8"/>
          <p:cNvSpPr txBox="1"/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body" idx="1"/>
          </p:nvPr>
        </p:nvSpPr>
        <p:spPr>
          <a:xfrm>
            <a:off x="1165475" y="5775090"/>
            <a:ext cx="75213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56" name="Google Shape;56;p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9"/>
          <p:cNvSpPr/>
          <p:nvPr/>
        </p:nvSpPr>
        <p:spPr>
          <a:xfrm>
            <a:off x="808650" y="595285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9"/>
          <p:cNvSpPr txBox="1"/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0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10"/>
          <p:cNvSpPr txBox="1"/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 panose="00000500000000000000"/>
              <a:buNone/>
              <a:defRPr sz="18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 panose="00000500000000000000"/>
              <a:buNone/>
              <a:defRPr sz="18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 panose="00000500000000000000"/>
              <a:buNone/>
              <a:defRPr sz="18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 panose="00000500000000000000"/>
              <a:buNone/>
              <a:defRPr sz="18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 panose="00000500000000000000"/>
              <a:buNone/>
              <a:defRPr sz="18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 panose="00000500000000000000"/>
              <a:buNone/>
              <a:defRPr sz="18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 panose="00000500000000000000"/>
              <a:buNone/>
              <a:defRPr sz="18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 panose="00000500000000000000"/>
              <a:buNone/>
              <a:defRPr sz="18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 panose="00000500000000000000"/>
              <a:buNone/>
              <a:defRPr sz="18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 panose="00000500000000000000"/>
              <a:buChar char="◦"/>
              <a:defRPr sz="3000">
                <a:solidFill>
                  <a:srgbClr val="F3F3F3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 panose="00000500000000000000"/>
              <a:buChar char="▫"/>
              <a:defRPr sz="2400">
                <a:solidFill>
                  <a:srgbClr val="F3F3F3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 panose="00000500000000000000"/>
              <a:buChar char="■"/>
              <a:defRPr sz="2400">
                <a:solidFill>
                  <a:srgbClr val="F3F3F3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 panose="00000500000000000000"/>
              <a:buChar char="●"/>
              <a:defRPr sz="1800">
                <a:solidFill>
                  <a:srgbClr val="F3F3F3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 panose="00000500000000000000"/>
              <a:buChar char="○"/>
              <a:defRPr sz="1800">
                <a:solidFill>
                  <a:srgbClr val="F3F3F3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 panose="00000500000000000000"/>
              <a:buChar char="■"/>
              <a:defRPr sz="1800">
                <a:solidFill>
                  <a:srgbClr val="F3F3F3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 panose="00000500000000000000"/>
              <a:buChar char="●"/>
              <a:defRPr sz="1800">
                <a:solidFill>
                  <a:srgbClr val="F3F3F3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 panose="00000500000000000000"/>
              <a:buChar char="○"/>
              <a:defRPr sz="1800">
                <a:solidFill>
                  <a:srgbClr val="F3F3F3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 panose="00000500000000000000"/>
              <a:buChar char="■"/>
              <a:defRPr sz="1800">
                <a:solidFill>
                  <a:srgbClr val="F3F3F3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Online Counseling</a:t>
            </a:r>
            <a:endParaRPr lang="en-US" altLang="en-GB">
              <a:sym typeface="+mn-ea"/>
            </a:endParaRPr>
          </a:p>
        </p:txBody>
      </p:sp>
      <p:sp>
        <p:nvSpPr>
          <p:cNvPr id="110" name="Google Shape;110;p17"/>
          <p:cNvSpPr txBox="1"/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/>
          <p:nvPr>
            <p:ph type="ctrTitle" idx="4294967295"/>
          </p:nvPr>
        </p:nvSpPr>
        <p:spPr>
          <a:xfrm>
            <a:off x="1336100" y="1679850"/>
            <a:ext cx="73377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Thanks!</a:t>
            </a:r>
            <a:endParaRPr lang="en-GB"/>
          </a:p>
        </p:txBody>
      </p:sp>
      <p:sp>
        <p:nvSpPr>
          <p:cNvPr id="320" name="Google Shape;320;p35"/>
          <p:cNvSpPr txBox="1"/>
          <p:nvPr>
            <p:ph type="subTitle" idx="4294967295"/>
          </p:nvPr>
        </p:nvSpPr>
        <p:spPr>
          <a:xfrm>
            <a:off x="1336100" y="3022650"/>
            <a:ext cx="73377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F3F3F3"/>
                </a:solidFill>
              </a:rPr>
              <a:t>ANY QUESTIONS?</a:t>
            </a:r>
            <a:endParaRPr lang="en-US" altLang="en-GB" sz="3600" b="1">
              <a:solidFill>
                <a:srgbClr val="F3F3F3"/>
              </a:solidFill>
            </a:endParaRPr>
          </a:p>
        </p:txBody>
      </p:sp>
      <p:sp>
        <p:nvSpPr>
          <p:cNvPr id="322" name="Google Shape;322;p35"/>
          <p:cNvSpPr txBox="1"/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10" name="Google Shape;110;p17"/>
          <p:cNvSpPr txBox="1"/>
          <p:nvPr/>
        </p:nvSpPr>
        <p:spPr>
          <a:xfrm>
            <a:off x="8615680" y="6515100"/>
            <a:ext cx="548640" cy="4279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200" b="0" i="0" u="none" strike="noStrike" cap="none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200" b="0" i="0" u="none" strike="noStrike" cap="none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200" b="0" i="0" u="none" strike="noStrike" cap="none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200" b="0" i="0" u="none" strike="noStrike" cap="none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200" b="0" i="0" u="none" strike="noStrike" cap="none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200" b="0" i="0" u="none" strike="noStrike" cap="none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200" b="0" i="0" u="none" strike="noStrike" cap="none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200" b="0" i="0" u="none" strike="noStrike" cap="none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200" b="0" i="0" u="none" strike="noStrike" cap="none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ctrTitle" idx="4294967295"/>
          </p:nvPr>
        </p:nvSpPr>
        <p:spPr>
          <a:xfrm>
            <a:off x="2002275" y="1679850"/>
            <a:ext cx="6671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Hello!</a:t>
            </a:r>
            <a:endParaRPr lang="en-GB"/>
          </a:p>
        </p:txBody>
      </p:sp>
      <p:sp>
        <p:nvSpPr>
          <p:cNvPr id="86" name="Google Shape;86;p14"/>
          <p:cNvSpPr txBox="1"/>
          <p:nvPr>
            <p:ph type="subTitle" idx="4294967295"/>
          </p:nvPr>
        </p:nvSpPr>
        <p:spPr>
          <a:xfrm>
            <a:off x="2002275" y="3022650"/>
            <a:ext cx="66714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F3F3F3"/>
                </a:solidFill>
              </a:rPr>
              <a:t>I AM </a:t>
            </a:r>
            <a:r>
              <a:rPr lang="en-US" sz="3600" b="1">
                <a:solidFill>
                  <a:srgbClr val="F3F3F3"/>
                </a:solidFill>
              </a:rPr>
              <a:t>HM Mahmudul Hasan</a:t>
            </a:r>
            <a:endParaRPr lang="en-US" sz="3600" b="1">
              <a:solidFill>
                <a:srgbClr val="F3F3F3"/>
              </a:solidFill>
            </a:endParaRPr>
          </a:p>
        </p:txBody>
      </p:sp>
      <p:pic>
        <p:nvPicPr>
          <p:cNvPr id="88" name="Google Shape;88;p14" descr="C:\Users\HM Mahmudul Hasan\Desktop\User_Circle.pngUser_Circle"/>
          <p:cNvPicPr preferRelativeResize="0"/>
          <p:nvPr/>
        </p:nvPicPr>
        <p:blipFill>
          <a:blip r:embed="rId1"/>
          <a:srcRect/>
          <a:stretch>
            <a:fillRect/>
          </a:stretch>
        </p:blipFill>
        <p:spPr>
          <a:xfrm>
            <a:off x="185110" y="2686500"/>
            <a:ext cx="1484630" cy="1485000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0" name="Google Shape;110;p17"/>
          <p:cNvSpPr txBox="1"/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n/>
                <a:solidFill>
                  <a:schemeClr val="accent4"/>
                </a:solidFill>
                <a:effectLst/>
              </a:rPr>
            </a:fld>
            <a:endParaRPr lang="en-GB">
              <a:ln/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9C0BA"/>
                </a:solidFill>
              </a:rPr>
              <a:t>Online Counseling</a:t>
            </a:r>
            <a:endParaRPr lang="en-US" sz="240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/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/>
              <a:t>User Preference</a:t>
            </a:r>
            <a:r>
              <a:rPr lang="en-GB"/>
              <a:t>:</a:t>
            </a:r>
            <a:endParaRPr lang="en-GB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◦"/>
            </a:pPr>
            <a:r>
              <a:rPr lang="en-US" altLang="en-GB"/>
              <a:t>Teacher</a:t>
            </a:r>
            <a:endParaRPr lang="en-US" altLang="en-GB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◦"/>
            </a:pPr>
            <a:r>
              <a:rPr lang="en-US" altLang="en-GB"/>
              <a:t>Students</a:t>
            </a:r>
            <a:endParaRPr lang="en-GB"/>
          </a:p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110" name="Google Shape;110;p17"/>
          <p:cNvSpPr txBox="1"/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body" idx="1"/>
          </p:nvPr>
        </p:nvSpPr>
        <p:spPr>
          <a:xfrm>
            <a:off x="1165475" y="1600200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b="1"/>
              <a:t>Post The Problems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/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</a:pPr>
            <a:r>
              <a:rPr lang="en-US" altLang="en-GB"/>
              <a:t>students will post the problem on the website.</a:t>
            </a:r>
            <a:endParaRPr lang="en-US" altLang="en-GB"/>
          </a:p>
        </p:txBody>
      </p:sp>
      <p:sp>
        <p:nvSpPr>
          <p:cNvPr id="129" name="Google Shape;129;p19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Main Goals</a:t>
            </a:r>
            <a:endParaRPr lang="en-US" altLang="en-GB" sz="2400"/>
          </a:p>
        </p:txBody>
      </p:sp>
      <p:sp>
        <p:nvSpPr>
          <p:cNvPr id="130" name="Google Shape;130;p19"/>
          <p:cNvSpPr txBox="1"/>
          <p:nvPr>
            <p:ph type="body" idx="2"/>
          </p:nvPr>
        </p:nvSpPr>
        <p:spPr>
          <a:xfrm>
            <a:off x="4671570" y="1600200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b="1"/>
              <a:t>Get The Solution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/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</a:pPr>
            <a:r>
              <a:rPr lang="en-US" altLang="en-GB"/>
              <a:t>other students &amp;  correspondent teacher will give the solutions.</a:t>
            </a:r>
            <a:endParaRPr lang="en-US" altLang="en-GB"/>
          </a:p>
        </p:txBody>
      </p:sp>
      <p:sp>
        <p:nvSpPr>
          <p:cNvPr id="131" name="Google Shape;131;p19"/>
          <p:cNvSpPr txBox="1"/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Other Features</a:t>
            </a:r>
            <a:endParaRPr lang="en-US" altLang="en-GB" sz="2400"/>
          </a:p>
        </p:txBody>
      </p:sp>
      <p:sp>
        <p:nvSpPr>
          <p:cNvPr id="137" name="Google Shape;137;p20"/>
          <p:cNvSpPr txBox="1"/>
          <p:nvPr>
            <p:ph type="body" idx="1"/>
          </p:nvPr>
        </p:nvSpPr>
        <p:spPr>
          <a:xfrm>
            <a:off x="1165475" y="1673975"/>
            <a:ext cx="24036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b="1"/>
              <a:t>Message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</a:pPr>
            <a:r>
              <a:rPr lang="en-US" altLang="en-GB" sz="1800"/>
              <a:t>Student to Teacher to Student</a:t>
            </a:r>
            <a:endParaRPr lang="en-US" altLang="en-GB" sz="1800"/>
          </a:p>
        </p:txBody>
      </p:sp>
      <p:sp>
        <p:nvSpPr>
          <p:cNvPr id="138" name="Google Shape;138;p20"/>
          <p:cNvSpPr txBox="1"/>
          <p:nvPr>
            <p:ph type="body" idx="2"/>
          </p:nvPr>
        </p:nvSpPr>
        <p:spPr>
          <a:xfrm>
            <a:off x="3692249" y="1673975"/>
            <a:ext cx="24036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b="1"/>
              <a:t>Notifications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</a:pPr>
            <a:r>
              <a:rPr lang="en-US" altLang="en-GB"/>
              <a:t>correspndent students will get notification .</a:t>
            </a:r>
            <a:endParaRPr lang="en-US" altLang="en-GB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</a:pPr>
            <a:r>
              <a:rPr lang="en-US" altLang="en-GB"/>
              <a:t>teachers announcement.</a:t>
            </a:r>
            <a:endParaRPr lang="en-US" altLang="en-GB"/>
          </a:p>
        </p:txBody>
      </p:sp>
      <p:sp>
        <p:nvSpPr>
          <p:cNvPr id="139" name="Google Shape;139;p20"/>
          <p:cNvSpPr txBox="1"/>
          <p:nvPr>
            <p:ph type="body" idx="3"/>
          </p:nvPr>
        </p:nvSpPr>
        <p:spPr>
          <a:xfrm>
            <a:off x="6219023" y="1673975"/>
            <a:ext cx="24036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b="1"/>
              <a:t>Course Path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</a:pPr>
            <a:r>
              <a:rPr lang="en-US"/>
              <a:t>a breif idea for desired course &amp; it's Prerequisite courses.</a:t>
            </a:r>
            <a:endParaRPr lang="en-US"/>
          </a:p>
        </p:txBody>
      </p:sp>
      <p:sp>
        <p:nvSpPr>
          <p:cNvPr id="140" name="Google Shape;140;p20"/>
          <p:cNvSpPr txBox="1"/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User</a:t>
            </a:r>
            <a:endParaRPr lang="en-US" altLang="en-GB" sz="2400"/>
          </a:p>
        </p:txBody>
      </p:sp>
      <p:cxnSp>
        <p:nvCxnSpPr>
          <p:cNvPr id="228" name="Google Shape;228;p28"/>
          <p:cNvCxnSpPr/>
          <p:nvPr/>
        </p:nvCxnSpPr>
        <p:spPr>
          <a:xfrm rot="10800000">
            <a:off x="1482251" y="1607182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9" name="Google Shape;229;p28"/>
          <p:cNvSpPr txBox="1"/>
          <p:nvPr/>
        </p:nvSpPr>
        <p:spPr>
          <a:xfrm>
            <a:off x="2215650" y="3612950"/>
            <a:ext cx="23103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3F3F3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Update Trimester</a:t>
            </a:r>
            <a:endParaRPr lang="en-US" sz="1800">
              <a:solidFill>
                <a:srgbClr val="F3F3F3"/>
              </a:solidFill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2215650" y="1920075"/>
            <a:ext cx="23103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3F3F3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rPr>
              <a:t>Update Courses</a:t>
            </a:r>
            <a:endParaRPr lang="en-US" sz="1800">
              <a:solidFill>
                <a:srgbClr val="F3F3F3"/>
              </a:solidFill>
              <a:latin typeface="Quicksand" panose="00000500000000000000"/>
              <a:ea typeface="Quicksand" panose="00000500000000000000"/>
              <a:cs typeface="Quicksand" panose="00000500000000000000"/>
              <a:sym typeface="Quicksand" panose="00000500000000000000"/>
            </a:endParaRPr>
          </a:p>
        </p:txBody>
      </p:sp>
      <p:cxnSp>
        <p:nvCxnSpPr>
          <p:cNvPr id="232" name="Google Shape;232;p28"/>
          <p:cNvCxnSpPr/>
          <p:nvPr/>
        </p:nvCxnSpPr>
        <p:spPr>
          <a:xfrm rot="10800000">
            <a:off x="1482251" y="3300045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33" name="Google Shape;233;p28"/>
          <p:cNvSpPr txBox="1"/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1" descr="C:\Users\HM Mahmudul Hasan\Desktop\photo_2018-11-08_23-02-43.jpgphoto_2018-11-08_23-02-43"/>
          <p:cNvPicPr preferRelativeResize="0"/>
          <p:nvPr/>
        </p:nvPicPr>
        <p:blipFill>
          <a:blip r:embed="rId1"/>
          <a:srcRect/>
          <a:stretch>
            <a:fillRect/>
          </a:stretch>
        </p:blipFill>
        <p:spPr>
          <a:xfrm>
            <a:off x="-503555" y="1542415"/>
            <a:ext cx="3739515" cy="3884930"/>
          </a:xfrm>
          <a:prstGeom prst="ellipse">
            <a:avLst/>
          </a:prstGeom>
          <a:noFill/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6" name="Google Shape;146;p2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ym typeface="+mn-ea"/>
              </a:rPr>
              <a:t>Post</a:t>
            </a:r>
            <a:endParaRPr sz="2400">
              <a:solidFill>
                <a:srgbClr val="39C0BA"/>
              </a:solidFill>
            </a:endParaRPr>
          </a:p>
        </p:txBody>
      </p:sp>
      <p:sp>
        <p:nvSpPr>
          <p:cNvPr id="147" name="Google Shape;147;p21"/>
          <p:cNvSpPr txBox="1"/>
          <p:nvPr>
            <p:ph type="body" idx="1"/>
          </p:nvPr>
        </p:nvSpPr>
        <p:spPr>
          <a:xfrm>
            <a:off x="3801900" y="2885875"/>
            <a:ext cx="4221600" cy="24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 panose="020B0604020202020204" pitchFamily="34" charset="0"/>
              <a:buChar char="•"/>
            </a:pPr>
            <a:r>
              <a:rPr lang="en-US" altLang="en-GB"/>
              <a:t>Students can Comment &amp; give Vote to the Answer.</a:t>
            </a:r>
            <a:endParaRPr lang="en-US" altLang="en-GB"/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 panose="020B0604020202020204" pitchFamily="34" charset="0"/>
              <a:buChar char="•"/>
            </a:pPr>
            <a:r>
              <a:rPr lang="en-US" altLang="en-GB"/>
              <a:t>Teachers can Approve it as a correct answer.</a:t>
            </a:r>
            <a:r>
              <a:rPr lang="en-GB"/>
              <a:t> </a:t>
            </a:r>
            <a:endParaRPr lang="en-GB"/>
          </a:p>
        </p:txBody>
      </p:sp>
      <p:sp>
        <p:nvSpPr>
          <p:cNvPr id="148" name="Google Shape;148;p21"/>
          <p:cNvSpPr txBox="1"/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ym typeface="+mn-ea"/>
              </a:rPr>
              <a:t>Notification</a:t>
            </a:r>
            <a:endParaRPr lang="en-US" sz="240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/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600"/>
              </a:spcBef>
              <a:spcAft>
                <a:spcPts val="0"/>
              </a:spcAft>
            </a:pPr>
            <a:r>
              <a:rPr lang="en-US">
                <a:sym typeface="+mn-ea"/>
              </a:rPr>
              <a:t>Problem Notification to Correspondent Course Participants.</a:t>
            </a:r>
            <a:endParaRPr lang="en-US">
              <a:sym typeface="+mn-ea"/>
            </a:endParaRP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</a:pPr>
            <a:r>
              <a:rPr lang="en-US">
                <a:sym typeface="+mn-ea"/>
              </a:rPr>
              <a:t>Teacher Announcement.</a:t>
            </a:r>
            <a:endParaRPr lang="en-GB"/>
          </a:p>
        </p:txBody>
      </p:sp>
      <p:sp>
        <p:nvSpPr>
          <p:cNvPr id="110" name="Google Shape;110;p17"/>
          <p:cNvSpPr txBox="1"/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ERD</a:t>
            </a:r>
            <a:endParaRPr lang="en-US" altLang="en-GB" sz="2400"/>
          </a:p>
        </p:txBody>
      </p:sp>
      <p:sp>
        <p:nvSpPr>
          <p:cNvPr id="201" name="Google Shape;201;p25"/>
          <p:cNvSpPr txBox="1"/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" name="Picture 0" descr="Cap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590" y="1027430"/>
            <a:ext cx="8223250" cy="5831205"/>
          </a:xfrm>
          <a:prstGeom prst="rect">
            <a:avLst/>
          </a:prstGeom>
        </p:spPr>
      </p:pic>
      <p:sp>
        <p:nvSpPr>
          <p:cNvPr id="110" name="Google Shape;110;p17"/>
          <p:cNvSpPr txBox="1"/>
          <p:nvPr/>
        </p:nvSpPr>
        <p:spPr>
          <a:xfrm>
            <a:off x="8523157" y="649873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200" b="0" i="0" u="none" strike="noStrike" cap="none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200" b="0" i="0" u="none" strike="noStrike" cap="none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200" b="0" i="0" u="none" strike="noStrike" cap="none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200" b="0" i="0" u="none" strike="noStrike" cap="none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200" b="0" i="0" u="none" strike="noStrike" cap="none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200" b="0" i="0" u="none" strike="noStrike" cap="none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200" b="0" i="0" u="none" strike="noStrike" cap="none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200" b="0" i="0" u="none" strike="noStrike" cap="none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200" b="0" i="0" u="none" strike="noStrike" cap="none">
                <a:solidFill>
                  <a:srgbClr val="39C0BA"/>
                </a:solidFill>
                <a:latin typeface="Quicksand" panose="00000500000000000000"/>
                <a:ea typeface="Quicksand" panose="00000500000000000000"/>
                <a:cs typeface="Quicksand" panose="00000500000000000000"/>
                <a:sym typeface="Quicksand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704</Words>
  <Application>WPS Presentation</Application>
  <PresentationFormat/>
  <Paragraphs>86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Arial</vt:lpstr>
      <vt:lpstr>Quicksand</vt:lpstr>
      <vt:lpstr>Microsoft YaHei</vt:lpstr>
      <vt:lpstr>Arial Unicode MS</vt:lpstr>
      <vt:lpstr>Eleanor template</vt:lpstr>
      <vt:lpstr>Online Counselling</vt:lpstr>
      <vt:lpstr>Hello!</vt:lpstr>
      <vt:lpstr>Online Counselling</vt:lpstr>
      <vt:lpstr>Main Goals</vt:lpstr>
      <vt:lpstr>Other Features</vt:lpstr>
      <vt:lpstr>User</vt:lpstr>
      <vt:lpstr>Post</vt:lpstr>
      <vt:lpstr>Notification</vt:lpstr>
      <vt:lpstr>MAPS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Counselling</dc:title>
  <dc:creator/>
  <cp:lastModifiedBy>HM Mahmudul Hasan</cp:lastModifiedBy>
  <cp:revision>5</cp:revision>
  <dcterms:created xsi:type="dcterms:W3CDTF">2018-11-08T17:53:00Z</dcterms:created>
  <dcterms:modified xsi:type="dcterms:W3CDTF">2018-11-08T21:00:27Z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1033-10.2.0.7504</vt:lpwstr>
  </property>
</Properties>
</file>