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EADD-2940-44B7-8BD1-D60681B5A9D6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7F49-2A68-4E02-8F9A-386A5EAC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7F49-2A68-4E02-8F9A-386A5EAC5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WELLCOME to our presentation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Presenting by</a:t>
            </a:r>
          </a:p>
          <a:p>
            <a:r>
              <a:rPr lang="en-US" dirty="0" smtClean="0"/>
              <a:t>HM </a:t>
            </a:r>
            <a:r>
              <a:rPr lang="en-US" dirty="0" err="1" smtClean="0"/>
              <a:t>Mahmudul</a:t>
            </a:r>
            <a:r>
              <a:rPr lang="en-US" dirty="0" smtClean="0"/>
              <a:t> Hasan - 011 152 041</a:t>
            </a:r>
          </a:p>
          <a:p>
            <a:r>
              <a:rPr lang="en-US" dirty="0" err="1" smtClean="0"/>
              <a:t>Sukesh</a:t>
            </a:r>
            <a:r>
              <a:rPr lang="en-US" dirty="0" smtClean="0"/>
              <a:t> </a:t>
            </a:r>
            <a:r>
              <a:rPr lang="en-US" dirty="0" err="1" smtClean="0"/>
              <a:t>Nandan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- 011 152 149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7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09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7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try our best to make this concept and software as full and complete 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-</a:t>
            </a:r>
            <a:r>
              <a:rPr lang="en-US" sz="3600" dirty="0"/>
              <a:t>features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-Header File</a:t>
            </a:r>
          </a:p>
          <a:p>
            <a:pPr marL="0" indent="0">
              <a:buNone/>
            </a:pPr>
            <a:r>
              <a:rPr lang="en-US" sz="3600" dirty="0" smtClean="0"/>
              <a:t>-Functions</a:t>
            </a:r>
          </a:p>
          <a:p>
            <a:pPr marL="0" indent="0">
              <a:buNone/>
            </a:pPr>
            <a:r>
              <a:rPr lang="en-US" sz="3600" dirty="0" smtClean="0"/>
              <a:t>-Conclusion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PASSWORD PROTECTED DIARY</a:t>
            </a:r>
          </a:p>
        </p:txBody>
      </p:sp>
    </p:spTree>
    <p:extLst>
      <p:ext uri="{BB962C8B-B14F-4D97-AF65-F5344CB8AC3E}">
        <p14:creationId xmlns:p14="http://schemas.microsoft.com/office/powerpoint/2010/main" val="35743741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-Add note[With Time &amp; Date]</a:t>
            </a:r>
          </a:p>
          <a:p>
            <a:r>
              <a:rPr lang="en-US" dirty="0" smtClean="0"/>
              <a:t>-View Note[With search by Date &amp; Time]</a:t>
            </a:r>
          </a:p>
          <a:p>
            <a:r>
              <a:rPr lang="en-US" dirty="0" smtClean="0"/>
              <a:t>-Edit Note[With search by Date &amp; Time]</a:t>
            </a:r>
          </a:p>
          <a:p>
            <a:r>
              <a:rPr lang="en-US" dirty="0" smtClean="0"/>
              <a:t>-Password[Changeable]</a:t>
            </a:r>
          </a:p>
          <a:p>
            <a:r>
              <a:rPr lang="en-US" dirty="0" smtClean="0"/>
              <a:t>-Delete Records.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4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59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addrecord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viewrecord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editrecord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editpassword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deleterecord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645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73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77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529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80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55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174</TotalTime>
  <Words>124</Words>
  <Application>Microsoft Office PowerPoint</Application>
  <PresentationFormat>On-screen Show (4:3)</PresentationFormat>
  <Paragraphs>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WELLCOME to our presentation</vt:lpstr>
      <vt:lpstr>PASSWORD PROTECTED DIARY</vt:lpstr>
      <vt:lpstr>Features</vt:lpstr>
      <vt:lpstr>Header File</vt:lpstr>
      <vt:lpstr>Functions</vt:lpstr>
      <vt:lpstr>Screenshot</vt:lpstr>
      <vt:lpstr>Screenshot</vt:lpstr>
      <vt:lpstr>Screenshot</vt:lpstr>
      <vt:lpstr>Screenshot</vt:lpstr>
      <vt:lpstr>Screenshot</vt:lpstr>
      <vt:lpstr>Screenshot</vt:lpstr>
      <vt:lpstr>Screenshot</vt:lpstr>
      <vt:lpstr>Screenshot</vt:lpstr>
      <vt:lpstr>       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 to our presentation</dc:title>
  <dc:creator>Mahmudul Hasan Hridoy</dc:creator>
  <cp:lastModifiedBy>Mahmudul Hasan Hridoy</cp:lastModifiedBy>
  <cp:revision>9</cp:revision>
  <dcterms:created xsi:type="dcterms:W3CDTF">2006-08-16T00:00:00Z</dcterms:created>
  <dcterms:modified xsi:type="dcterms:W3CDTF">2015-12-29T07:24:37Z</dcterms:modified>
</cp:coreProperties>
</file>