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7" r:id="rId1"/>
    <p:sldMasterId id="2147483925" r:id="rId2"/>
  </p:sldMasterIdLst>
  <p:notesMasterIdLst>
    <p:notesMasterId r:id="rId18"/>
  </p:notesMasterIdLst>
  <p:sldIdLst>
    <p:sldId id="259" r:id="rId3"/>
    <p:sldId id="277" r:id="rId4"/>
    <p:sldId id="275" r:id="rId5"/>
    <p:sldId id="261" r:id="rId6"/>
    <p:sldId id="274" r:id="rId7"/>
    <p:sldId id="282" r:id="rId8"/>
    <p:sldId id="283" r:id="rId9"/>
    <p:sldId id="276" r:id="rId10"/>
    <p:sldId id="279" r:id="rId11"/>
    <p:sldId id="278" r:id="rId12"/>
    <p:sldId id="264" r:id="rId13"/>
    <p:sldId id="284" r:id="rId14"/>
    <p:sldId id="260" r:id="rId15"/>
    <p:sldId id="26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0909"/>
    <a:srgbClr val="D34417"/>
    <a:srgbClr val="2A3241"/>
    <a:srgbClr val="D2D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1EC43-432F-482D-935D-3A30C7696E17}" type="datetimeFigureOut">
              <a:rPr lang="en-US" smtClean="0"/>
              <a:pPr/>
              <a:t>03/01/2017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85E3D-1430-42FE-86EC-A3482BD3C5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25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85E3D-1430-42FE-86EC-A3482BD3C5F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82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pPr>
              <a:defRPr/>
            </a:pPr>
            <a:fld id="{8AE0C31C-89AE-44DB-84D1-BEBA5EFD9B4B}" type="datetime1">
              <a:rPr lang="en-US" smtClean="0">
                <a:solidFill>
                  <a:prstClr val="black"/>
                </a:solidFill>
              </a:rPr>
              <a:pPr>
                <a:defRPr/>
              </a:pPr>
              <a:t>03/01/2017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pPr>
              <a:defRPr/>
            </a:pPr>
            <a:fld id="{534C6C13-07A3-4D54-B21C-DCC18A91FDF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92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B3E626-93C1-460E-8D1A-710FD4A3939D}" type="datetime1">
              <a:rPr lang="en-US" smtClean="0">
                <a:solidFill>
                  <a:prstClr val="black"/>
                </a:solidFill>
              </a:rPr>
              <a:pPr>
                <a:defRPr/>
              </a:pPr>
              <a:t>03/01/2017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976009-6187-4DC9-B9B5-86990256496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44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6FC70A-B0B5-456B-9810-F77535EA3A1D}" type="datetime1">
              <a:rPr lang="en-US" smtClean="0">
                <a:solidFill>
                  <a:prstClr val="black"/>
                </a:solidFill>
              </a:rPr>
              <a:pPr>
                <a:defRPr/>
              </a:pPr>
              <a:t>03/01/2017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20B7A4-F4D5-45AA-905E-ECEB50B7874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41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E9C154-92C1-41B4-AF78-7AC54F7E3F50}" type="datetime1">
              <a:rPr lang="en-US" smtClean="0">
                <a:solidFill>
                  <a:prstClr val="black"/>
                </a:solidFill>
              </a:rPr>
              <a:pPr>
                <a:defRPr/>
              </a:pPr>
              <a:t>03/01/2017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129967-BC74-4091-9707-C93B194C75A4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29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8ABA27-05BB-4B94-B302-5935880B63B0}" type="datetime1">
              <a:rPr lang="en-US" smtClean="0">
                <a:solidFill>
                  <a:prstClr val="black"/>
                </a:solidFill>
              </a:rPr>
              <a:pPr>
                <a:defRPr/>
              </a:pPr>
              <a:t>03/01/2017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EB5BE8-6C76-4C01-B2F3-9F737A203F3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0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9DFAF4-DEB1-479C-9DFB-F9C7067A73BB}" type="datetime1">
              <a:rPr lang="en-US" smtClean="0">
                <a:solidFill>
                  <a:prstClr val="black"/>
                </a:solidFill>
              </a:rPr>
              <a:pPr>
                <a:defRPr/>
              </a:pPr>
              <a:t>03/01/2017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368CD9-1C87-4ACD-B420-6ADCF3AB635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0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D3E7DB-D5C4-4847-9288-5772FCD4831A}" type="datetime1">
              <a:rPr lang="en-US" smtClean="0">
                <a:solidFill>
                  <a:prstClr val="black"/>
                </a:solidFill>
              </a:rPr>
              <a:pPr>
                <a:defRPr/>
              </a:pPr>
              <a:t>03/01/2017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52D8EF-AC8D-478E-97A1-171AA555245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47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B82265-CDE0-460E-9677-AD1510440C0C}" type="datetime1">
              <a:rPr lang="en-US" smtClean="0">
                <a:solidFill>
                  <a:prstClr val="black"/>
                </a:solidFill>
              </a:rPr>
              <a:pPr>
                <a:defRPr/>
              </a:pPr>
              <a:t>03/01/2017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82B6B0-4B49-45AD-9526-B2F082D2B215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76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B6BFD4-3EB4-4AE5-9155-52888D2BAD9B}" type="datetime1">
              <a:rPr lang="en-US" smtClean="0">
                <a:solidFill>
                  <a:prstClr val="black"/>
                </a:solidFill>
              </a:rPr>
              <a:pPr>
                <a:defRPr/>
              </a:pPr>
              <a:t>03/01/2017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766CE9-58EB-41DB-8564-751B9788CC8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59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70933" y="0"/>
            <a:ext cx="5037667" cy="6858000"/>
            <a:chOff x="203200" y="0"/>
            <a:chExt cx="3778250" cy="6858001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>
                <a:gd name="T0" fmla="*/ 0 w 860"/>
                <a:gd name="T1" fmla="*/ 2147483646 h 2502"/>
                <a:gd name="T2" fmla="*/ 574595625 w 860"/>
                <a:gd name="T3" fmla="*/ 2147483646 h 2502"/>
                <a:gd name="T4" fmla="*/ 2147483646 w 860"/>
                <a:gd name="T5" fmla="*/ 0 h 2502"/>
                <a:gd name="T6" fmla="*/ 1562496875 w 860"/>
                <a:gd name="T7" fmla="*/ 0 h 2502"/>
                <a:gd name="T8" fmla="*/ 0 w 860"/>
                <a:gd name="T9" fmla="*/ 2147483646 h 25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Freeform 7"/>
            <p:cNvSpPr/>
            <p:nvPr/>
          </p:nvSpPr>
          <p:spPr bwMode="auto">
            <a:xfrm>
              <a:off x="203200" y="0"/>
              <a:ext cx="1336675" cy="3862389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" name="Freeform 8"/>
            <p:cNvSpPr/>
            <p:nvPr/>
          </p:nvSpPr>
          <p:spPr bwMode="auto">
            <a:xfrm>
              <a:off x="207963" y="3776664"/>
              <a:ext cx="1936750" cy="3081337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" name="Freeform 9"/>
            <p:cNvSpPr/>
            <p:nvPr/>
          </p:nvSpPr>
          <p:spPr bwMode="auto">
            <a:xfrm>
              <a:off x="646113" y="3886201"/>
              <a:ext cx="2373312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" name="Freeform 10"/>
            <p:cNvSpPr/>
            <p:nvPr/>
          </p:nvSpPr>
          <p:spPr bwMode="auto">
            <a:xfrm>
              <a:off x="641350" y="3881439"/>
              <a:ext cx="3340100" cy="2976562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" name="Freeform 11"/>
            <p:cNvSpPr/>
            <p:nvPr/>
          </p:nvSpPr>
          <p:spPr bwMode="auto">
            <a:xfrm>
              <a:off x="203200" y="3771901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Freeform 12"/>
          <p:cNvSpPr>
            <a:spLocks/>
          </p:cNvSpPr>
          <p:nvPr/>
        </p:nvSpPr>
        <p:spPr bwMode="auto">
          <a:xfrm>
            <a:off x="270933" y="3771900"/>
            <a:ext cx="482600" cy="90488"/>
          </a:xfrm>
          <a:custGeom>
            <a:avLst/>
            <a:gdLst>
              <a:gd name="T0" fmla="*/ 574595625 w 228"/>
              <a:gd name="T1" fmla="*/ 143650494 h 57"/>
              <a:gd name="T2" fmla="*/ 0 w 228"/>
              <a:gd name="T3" fmla="*/ 0 h 57"/>
              <a:gd name="T4" fmla="*/ 559474688 w 228"/>
              <a:gd name="T5" fmla="*/ 136089189 h 57"/>
              <a:gd name="T6" fmla="*/ 574595625 w 228"/>
              <a:gd name="T7" fmla="*/ 143650494 h 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reeform 13"/>
          <p:cNvSpPr>
            <a:spLocks/>
          </p:cNvSpPr>
          <p:nvPr/>
        </p:nvSpPr>
        <p:spPr bwMode="auto">
          <a:xfrm>
            <a:off x="747184" y="3867150"/>
            <a:ext cx="82549" cy="80963"/>
          </a:xfrm>
          <a:custGeom>
            <a:avLst/>
            <a:gdLst>
              <a:gd name="T0" fmla="*/ 0 w 39"/>
              <a:gd name="T1" fmla="*/ 0 h 51"/>
              <a:gd name="T2" fmla="*/ 98284506 w 39"/>
              <a:gd name="T3" fmla="*/ 128529556 h 51"/>
              <a:gd name="T4" fmla="*/ 7559614 w 39"/>
              <a:gd name="T5" fmla="*/ 0 h 51"/>
              <a:gd name="T6" fmla="*/ 0 w 39"/>
              <a:gd name="T7" fmla="*/ 0 h 5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9565" y="914401"/>
            <a:ext cx="9262836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98985" y="4402667"/>
            <a:ext cx="7683417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9768417" y="6116639"/>
            <a:ext cx="1143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B55EE-40ED-4E43-8E5B-ABC99EEEE030}" type="datetime1">
              <a:rPr lang="en-US" smtClean="0">
                <a:solidFill>
                  <a:prstClr val="black"/>
                </a:solidFill>
              </a:rPr>
              <a:pPr>
                <a:defRPr/>
              </a:pPr>
              <a:t>03/01/2017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32351" y="6116639"/>
            <a:ext cx="481118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4184" y="6116639"/>
            <a:ext cx="548216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4C6C13-07A3-4D54-B21C-DCC18A91FDF8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88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457201"/>
            <a:ext cx="10272889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9512" y="2667000"/>
            <a:ext cx="10272889" cy="33328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91700" y="6108701"/>
            <a:ext cx="1143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9F7EF-ACFE-42DE-B532-2A9F4CF5951B}" type="datetime1">
              <a:rPr lang="en-US" smtClean="0">
                <a:solidFill>
                  <a:prstClr val="black"/>
                </a:solidFill>
              </a:rPr>
              <a:pPr>
                <a:defRPr/>
              </a:pPr>
              <a:t>03/01/2017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31017" y="6108701"/>
            <a:ext cx="708448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10901" y="6108701"/>
            <a:ext cx="5715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BD4FBB-8649-4E05-ACF5-FFCA55C04891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97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D98CBA-6CE1-4868-B642-ABF44844C72D}" type="datetime1">
              <a:rPr lang="en-US" smtClean="0">
                <a:solidFill>
                  <a:prstClr val="black"/>
                </a:solidFill>
              </a:rPr>
              <a:pPr>
                <a:defRPr/>
              </a:pPr>
              <a:t>03/01/2017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BD4FBB-8649-4E05-ACF5-FFCA55C0489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42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328" y="2666999"/>
            <a:ext cx="8933073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9331" y="5027070"/>
            <a:ext cx="8933069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41BA3C-46DC-4B75-AF47-672B1EFE6EF8}" type="datetime1">
              <a:rPr lang="en-US" smtClean="0">
                <a:solidFill>
                  <a:prstClr val="black"/>
                </a:solidFill>
              </a:rPr>
              <a:pPr>
                <a:defRPr/>
              </a:pPr>
              <a:t>03/01/2017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31931A-340F-4453-938F-D96150AE54A6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46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685802"/>
            <a:ext cx="10272889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9511" y="2667000"/>
            <a:ext cx="4986528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5872" y="2667000"/>
            <a:ext cx="4986528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A1ABF-713C-4475-9086-4DFE80BDA596}" type="datetime1">
              <a:rPr lang="en-US" smtClean="0">
                <a:solidFill>
                  <a:prstClr val="black"/>
                </a:solidFill>
              </a:rPr>
              <a:pPr>
                <a:defRPr/>
              </a:pPr>
              <a:t>03/01/2017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C217F-F7B2-4378-862B-E4A76FDDDCEB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8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642" y="2658533"/>
            <a:ext cx="46083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697" y="3335337"/>
            <a:ext cx="4896331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2280" y="2667000"/>
            <a:ext cx="462374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9688" y="3335337"/>
            <a:ext cx="4896331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BAEB3E-342E-4F08-B9AA-5F3B2E4F8B21}" type="datetime1">
              <a:rPr lang="en-US" smtClean="0">
                <a:solidFill>
                  <a:prstClr val="black"/>
                </a:solidFill>
              </a:rPr>
              <a:pPr>
                <a:defRPr/>
              </a:pPr>
              <a:t>03/01/2017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1D3B8-61CA-4FAA-B30D-2B63F9B5A21D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94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DF7848-6858-4583-B21F-1D3B38C2E1DE}" type="datetime1">
              <a:rPr lang="en-US" smtClean="0">
                <a:solidFill>
                  <a:prstClr val="black"/>
                </a:solidFill>
              </a:rPr>
              <a:pPr>
                <a:defRPr/>
              </a:pPr>
              <a:t>03/01/2017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550E56-30DA-452F-8967-C0016221871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45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4946C-2C78-4C0A-A459-4EA4EF213589}" type="datetime1">
              <a:rPr lang="en-US" smtClean="0">
                <a:solidFill>
                  <a:prstClr val="black"/>
                </a:solidFill>
              </a:rPr>
              <a:pPr>
                <a:defRPr/>
              </a:pPr>
              <a:t>03/01/2017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922CC-58DE-4EDF-BDA8-696D1FBF7BDC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8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99" y="1600200"/>
            <a:ext cx="355004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3404" y="685801"/>
            <a:ext cx="6242616" cy="5105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699" y="2971800"/>
            <a:ext cx="3550045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92409-1E3C-454D-9DAB-1983D47782AE}" type="datetime1">
              <a:rPr lang="en-US" smtClean="0">
                <a:solidFill>
                  <a:prstClr val="black"/>
                </a:solidFill>
              </a:rPr>
              <a:pPr>
                <a:defRPr/>
              </a:pPr>
              <a:t>03/01/2017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322A5-383A-4AC8-99B9-76DBCFEBFBA5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26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110" y="1752599"/>
            <a:ext cx="5427572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6661" y="914400"/>
            <a:ext cx="3281828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110" y="3124199"/>
            <a:ext cx="5427572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6DAAB9-7807-42E9-8FBF-B035B48EF2DE}" type="datetime1">
              <a:rPr lang="en-US" smtClean="0">
                <a:solidFill>
                  <a:prstClr val="black"/>
                </a:solidFill>
              </a:rPr>
              <a:pPr>
                <a:defRPr/>
              </a:pPr>
              <a:t>03/01/2017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1E3BA8-3E8F-4172-B90A-D60A308FCC73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54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98" y="4732865"/>
            <a:ext cx="1002132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634" y="932112"/>
            <a:ext cx="8228087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698" y="5299603"/>
            <a:ext cx="1002132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79991-1867-46A4-AB43-75D2B68CF90A}" type="datetime1">
              <a:rPr lang="en-US" smtClean="0">
                <a:solidFill>
                  <a:prstClr val="black"/>
                </a:solidFill>
              </a:rPr>
              <a:pPr>
                <a:defRPr/>
              </a:pPr>
              <a:t>03/01/2017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976009-6187-4DC9-B9B5-86990256496A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38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0" y="685800"/>
            <a:ext cx="10021321" cy="304800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699" y="4343400"/>
            <a:ext cx="10021323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8C4FE0-DE47-40A7-8FE7-7226FB17D342}" type="datetime1">
              <a:rPr lang="en-US" smtClean="0">
                <a:solidFill>
                  <a:prstClr val="black"/>
                </a:solidFill>
              </a:rPr>
              <a:pPr>
                <a:defRPr/>
              </a:pPr>
              <a:t>03/01/2017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20B7A4-F4D5-45AA-905E-ECEB50B7874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89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93284" y="863600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en-US" sz="8000" dirty="0">
                <a:solidFill>
                  <a:prstClr val="black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896600" y="2819400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0" fontAlgn="base" hangingPunct="0">
              <a:spcAft>
                <a:spcPct val="0"/>
              </a:spcAft>
              <a:defRPr/>
            </a:pPr>
            <a:r>
              <a:rPr lang="en-US" sz="8000" dirty="0">
                <a:solidFill>
                  <a:prstClr val="black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322" y="685801"/>
            <a:ext cx="9298820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30980" y="3428999"/>
            <a:ext cx="8841504" cy="381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698" y="4343400"/>
            <a:ext cx="10021321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C75485-3AE1-4632-8441-81DCAC70A33E}" type="datetime1">
              <a:rPr lang="en-US" smtClean="0">
                <a:solidFill>
                  <a:prstClr val="black"/>
                </a:solidFill>
              </a:rPr>
              <a:pPr>
                <a:defRPr/>
              </a:pPr>
              <a:t>03/01/2017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129967-BC74-4091-9707-C93B194C75A4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20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8CA57C-2EEB-4C55-ACA9-31A0977913A1}" type="datetime1">
              <a:rPr lang="en-US" smtClean="0">
                <a:solidFill>
                  <a:prstClr val="black"/>
                </a:solidFill>
              </a:rPr>
              <a:pPr>
                <a:defRPr/>
              </a:pPr>
              <a:t>03/01/2017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31931A-340F-4453-938F-D96150AE54A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74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1" y="3308581"/>
            <a:ext cx="1002131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699" y="4777381"/>
            <a:ext cx="1002132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BFC0B0-9DEA-41BF-852A-C08DD5DBCA8B}" type="datetime1">
              <a:rPr lang="en-US" smtClean="0">
                <a:solidFill>
                  <a:prstClr val="black"/>
                </a:solidFill>
              </a:rPr>
              <a:pPr>
                <a:defRPr/>
              </a:pPr>
              <a:t>03/01/2017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B5BE8-6C76-4C01-B2F3-9F737A203F33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58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93284" y="863600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en-US" sz="8000" dirty="0">
                <a:solidFill>
                  <a:prstClr val="black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896600" y="2819400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0" fontAlgn="base" hangingPunct="0">
              <a:spcAft>
                <a:spcPct val="0"/>
              </a:spcAft>
              <a:defRPr/>
            </a:pPr>
            <a:r>
              <a:rPr lang="en-US" sz="8000" dirty="0">
                <a:solidFill>
                  <a:prstClr val="black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322" y="685801"/>
            <a:ext cx="9298820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700" y="3886200"/>
            <a:ext cx="10021320" cy="889000"/>
          </a:xfrm>
        </p:spPr>
        <p:txBody>
          <a:bodyPr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699" y="4775200"/>
            <a:ext cx="1002132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0B190B-83DC-4D8E-8B1D-C2C2233DE774}" type="datetime1">
              <a:rPr lang="en-US" smtClean="0">
                <a:solidFill>
                  <a:prstClr val="black"/>
                </a:solidFill>
              </a:rPr>
              <a:pPr>
                <a:defRPr/>
              </a:pPr>
              <a:t>03/01/2017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368CD9-1C87-4ACD-B420-6ADCF3AB635A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1" y="685802"/>
            <a:ext cx="10021321" cy="2727325"/>
          </a:xfr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699" y="3505200"/>
            <a:ext cx="10021323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699" y="4343400"/>
            <a:ext cx="1002132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863652-9E7B-4877-806F-FFFCB06BEE74}" type="datetime1">
              <a:rPr lang="en-US" smtClean="0">
                <a:solidFill>
                  <a:prstClr val="black"/>
                </a:solidFill>
              </a:rPr>
              <a:pPr>
                <a:defRPr/>
              </a:pPr>
              <a:t>03/01/2017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52D8EF-AC8D-478E-97A1-171AA5552458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88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F2EA1B-EEC2-413E-9748-5F2EE005D909}" type="datetime1">
              <a:rPr lang="en-US" smtClean="0">
                <a:solidFill>
                  <a:prstClr val="black"/>
                </a:solidFill>
              </a:rPr>
              <a:pPr>
                <a:defRPr/>
              </a:pPr>
              <a:t>03/01/2017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82B6B0-4B49-45AD-9526-B2F082D2B215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2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5191" y="685800"/>
            <a:ext cx="1770831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699" y="685800"/>
            <a:ext cx="8021831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AE10F-5BA1-487E-8D42-3DC33C9C3C87}" type="datetime1">
              <a:rPr lang="en-US" smtClean="0">
                <a:solidFill>
                  <a:prstClr val="black"/>
                </a:solidFill>
              </a:rPr>
              <a:pPr>
                <a:defRPr/>
              </a:pPr>
              <a:t>03/01/2017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66CE9-58EB-41DB-8564-751B9788CC87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84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E3F074-B70B-4971-ADAB-60234DE83109}" type="datetime1">
              <a:rPr lang="en-US" smtClean="0">
                <a:solidFill>
                  <a:prstClr val="black"/>
                </a:solidFill>
              </a:rPr>
              <a:pPr>
                <a:defRPr/>
              </a:pPr>
              <a:t>03/01/2017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6C217F-F7B2-4378-862B-E4A76FDDDCE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03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DCE296-0B40-485E-B5A6-27B207767E6F}" type="datetime1">
              <a:rPr lang="en-US" smtClean="0">
                <a:solidFill>
                  <a:prstClr val="black"/>
                </a:solidFill>
              </a:rPr>
              <a:pPr>
                <a:defRPr/>
              </a:pPr>
              <a:t>03/01/2017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11D3B8-61CA-4FAA-B30D-2B63F9B5A21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6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731408-3E7E-464F-BE19-6BCCEFCDB223}" type="datetime1">
              <a:rPr lang="en-US" smtClean="0">
                <a:solidFill>
                  <a:prstClr val="black"/>
                </a:solidFill>
              </a:rPr>
              <a:pPr>
                <a:defRPr/>
              </a:pPr>
              <a:t>03/01/2017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550E56-30DA-452F-8967-C0016221871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10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356EFB-99BD-4FCE-AFCD-F29BCEC5DD39}" type="datetime1">
              <a:rPr lang="en-US" smtClean="0">
                <a:solidFill>
                  <a:prstClr val="black"/>
                </a:solidFill>
              </a:rPr>
              <a:pPr>
                <a:defRPr/>
              </a:pPr>
              <a:t>03/01/2017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922CC-58DE-4EDF-BDA8-696D1FBF7BD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89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627BDB-9E98-4E62-B490-77D307DD8916}" type="datetime1">
              <a:rPr lang="en-US" smtClean="0">
                <a:solidFill>
                  <a:prstClr val="black"/>
                </a:solidFill>
              </a:rPr>
              <a:pPr>
                <a:defRPr/>
              </a:pPr>
              <a:t>03/01/2017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322A5-383A-4AC8-99B9-76DBCFEBFBA5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30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2333B4-9931-4C79-AF0A-14C4BD4F5F2C}" type="datetime1">
              <a:rPr lang="en-US" smtClean="0">
                <a:solidFill>
                  <a:prstClr val="black"/>
                </a:solidFill>
              </a:rPr>
              <a:pPr>
                <a:defRPr/>
              </a:pPr>
              <a:t>03/01/2017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1E3BA8-3E8F-4172-B90A-D60A308FCC7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98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DEF84-9443-4AD8-ACD8-CD4ED9E5175F}" type="datetime1">
              <a:rPr lang="en-US" smtClean="0"/>
              <a:pPr/>
              <a:t>03/01/2017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4399C7A-ED49-4DF9-8F5B-E2E2740B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44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19" r:id="rId12"/>
    <p:sldLayoutId id="2147483920" r:id="rId13"/>
    <p:sldLayoutId id="2147483921" r:id="rId14"/>
    <p:sldLayoutId id="2147483922" r:id="rId15"/>
    <p:sldLayoutId id="2147483923" r:id="rId16"/>
    <p:sldLayoutId id="2147483924" r:id="rId17"/>
  </p:sldLayoutIdLst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"/>
          <p:cNvGrpSpPr>
            <a:grpSpLocks/>
          </p:cNvGrpSpPr>
          <p:nvPr/>
        </p:nvGrpSpPr>
        <p:grpSpPr bwMode="auto">
          <a:xfrm>
            <a:off x="1" y="0"/>
            <a:ext cx="2842684" cy="6858000"/>
            <a:chOff x="0" y="0"/>
            <a:chExt cx="2132013" cy="6858001"/>
          </a:xfrm>
        </p:grpSpPr>
        <p:sp>
          <p:nvSpPr>
            <p:cNvPr id="1032" name="Freeform 6"/>
            <p:cNvSpPr>
              <a:spLocks/>
            </p:cNvSpPr>
            <p:nvPr/>
          </p:nvSpPr>
          <p:spPr bwMode="auto">
            <a:xfrm>
              <a:off x="0" y="0"/>
              <a:ext cx="1073150" cy="5291138"/>
            </a:xfrm>
            <a:custGeom>
              <a:avLst/>
              <a:gdLst>
                <a:gd name="T0" fmla="*/ 0 w 676"/>
                <a:gd name="T1" fmla="*/ 2147483646 h 3333"/>
                <a:gd name="T2" fmla="*/ 0 w 676"/>
                <a:gd name="T3" fmla="*/ 2147483646 h 3333"/>
                <a:gd name="T4" fmla="*/ 317539688 w 676"/>
                <a:gd name="T5" fmla="*/ 2147483646 h 3333"/>
                <a:gd name="T6" fmla="*/ 1703625625 w 676"/>
                <a:gd name="T7" fmla="*/ 0 h 3333"/>
                <a:gd name="T8" fmla="*/ 1295360313 w 676"/>
                <a:gd name="T9" fmla="*/ 0 h 3333"/>
                <a:gd name="T10" fmla="*/ 0 w 676"/>
                <a:gd name="T11" fmla="*/ 2147483646 h 33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9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4"/>
              <a:ext cx="906463" cy="1195387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1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1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4"/>
              <a:ext cx="1377950" cy="1500187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310218" y="457200"/>
            <a:ext cx="10272183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310218" y="2667001"/>
            <a:ext cx="10272183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10751" y="6116639"/>
            <a:ext cx="1145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21EC336-5E36-4A92-B5FC-24F1CC267A47}" type="datetime1">
              <a:rPr lang="en-US" smtClean="0">
                <a:solidFill>
                  <a:prstClr val="black"/>
                </a:solidFill>
                <a:cs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03/01/2017</a:t>
            </a:fld>
            <a:endParaRPr lang="en-US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0067" y="6116639"/>
            <a:ext cx="708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32067" y="6116639"/>
            <a:ext cx="5503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FF0457B-81A5-41C9-8D64-5D6D4FD072DA}" type="slidenum">
              <a:rPr lang="en-US">
                <a:solidFill>
                  <a:prstClr val="black"/>
                </a:solidFill>
                <a:cs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09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  <p:sldLayoutId id="2147483937" r:id="rId12"/>
    <p:sldLayoutId id="2147483938" r:id="rId13"/>
    <p:sldLayoutId id="2147483939" r:id="rId14"/>
    <p:sldLayoutId id="2147483940" r:id="rId15"/>
    <p:sldLayoutId id="2147483941" r:id="rId16"/>
    <p:sldLayoutId id="2147483942" r:id="rId17"/>
  </p:sldLayoutIdLst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8D1515"/>
        </a:buClr>
        <a:buSzPct val="14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8D1515"/>
        </a:buClr>
        <a:buSzPct val="14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8D1515"/>
        </a:buClr>
        <a:buSzPct val="14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eaLnBrk="0" fontAlgn="base" hangingPunct="0">
        <a:spcBef>
          <a:spcPct val="20000"/>
        </a:spcBef>
        <a:spcAft>
          <a:spcPts val="600"/>
        </a:spcAft>
        <a:buClr>
          <a:srgbClr val="8D1515"/>
        </a:buClr>
        <a:buSzPct val="14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ts val="600"/>
        </a:spcAft>
        <a:buClr>
          <a:srgbClr val="8D1515"/>
        </a:buClr>
        <a:buSzPct val="14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4C6C13-07A3-4D54-B21C-DCC18A91FDF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610" y="2381310"/>
            <a:ext cx="7074016" cy="118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92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135" y="835996"/>
            <a:ext cx="9922933" cy="1066799"/>
          </a:xfrm>
          <a:noFill/>
        </p:spPr>
        <p:txBody>
          <a:bodyPr/>
          <a:lstStyle/>
          <a:p>
            <a:r>
              <a:rPr lang="en-US" sz="3600" b="1" u="sng" dirty="0">
                <a:ln w="12700" cmpd="sng">
                  <a:solidFill>
                    <a:schemeClr val="tx1">
                      <a:lumMod val="75000"/>
                      <a:lumOff val="25000"/>
                      <a:alpha val="51000"/>
                    </a:scheme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114300">
                    <a:schemeClr val="tx2">
                      <a:lumMod val="75000"/>
                      <a:lumOff val="25000"/>
                    </a:schemeClr>
                  </a:innerShdw>
                  <a:reflection blurRad="6350" stA="50000" endA="300" endPos="50000" dist="29997" dir="5400000" sy="-100000" algn="bl" rotWithShape="0"/>
                </a:effectLst>
              </a:rPr>
              <a:t>Lesson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9477" y="2335237"/>
            <a:ext cx="9739533" cy="33410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b="1" dirty="0">
                <a:latin typeface="Century" panose="02040604050505020304" pitchFamily="18" charset="0"/>
              </a:rPr>
              <a:t> Making good design with Swing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>
                <a:latin typeface="Century" panose="02040604050505020304" pitchFamily="18" charset="0"/>
              </a:rPr>
              <a:t> Handling Database using SQL within Java program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>
                <a:latin typeface="Century" panose="02040604050505020304" pitchFamily="18" charset="0"/>
              </a:rPr>
              <a:t> Real world implementation of OOP concepts taught in    	  theory course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>
                <a:latin typeface="Century" panose="02040604050505020304" pitchFamily="18" charset="0"/>
              </a:rPr>
              <a:t> Implementing </a:t>
            </a:r>
            <a:r>
              <a:rPr lang="en-US" sz="2800" b="1" dirty="0">
                <a:latin typeface="Century" panose="02040604050505020304" pitchFamily="18" charset="0"/>
              </a:rPr>
              <a:t>MVC Pattern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BD4FBB-8649-4E05-ACF5-FFCA55C0489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44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1" y="685800"/>
            <a:ext cx="10272889" cy="1981200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Problems  Faced  to  do  the  Project</a:t>
            </a:r>
            <a:b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</a:br>
            <a:b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</a:br>
            <a:endParaRPr lang="en-US" b="1" cap="all" dirty="0">
              <a:ln w="0"/>
              <a:solidFill>
                <a:srgbClr val="FFFF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latin typeface="Century" panose="02040604050505020304" pitchFamily="18" charset="0"/>
              </a:rPr>
              <a:t>Making Software Portable Using </a:t>
            </a:r>
            <a:r>
              <a:rPr lang="en-US" sz="2800" b="1">
                <a:latin typeface="Century" panose="02040604050505020304" pitchFamily="18" charset="0"/>
              </a:rPr>
              <a:t>MySQL Server</a:t>
            </a:r>
          </a:p>
          <a:p>
            <a:endParaRPr lang="en-US" sz="2800" b="1" dirty="0">
              <a:latin typeface="Century" panose="020406040505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BD4FBB-8649-4E05-ACF5-FFCA55C0489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36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could have been done to make the project better?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9511" y="3975945"/>
            <a:ext cx="10272889" cy="3332816"/>
          </a:xfrm>
        </p:spPr>
        <p:txBody>
          <a:bodyPr/>
          <a:lstStyle/>
          <a:p>
            <a:r>
              <a:rPr lang="en-US" sz="3200" b="1" dirty="0"/>
              <a:t>Session Management (Handling Multiple Customer at a time)</a:t>
            </a:r>
          </a:p>
          <a:p>
            <a:r>
              <a:rPr lang="en-US" sz="3200" b="1" dirty="0"/>
              <a:t>Using the software from multiple terminal</a:t>
            </a:r>
            <a:r>
              <a:rPr lang="en-US" sz="3200" b="1"/>
              <a:t>(Server-Client Model)</a:t>
            </a:r>
            <a:endParaRPr lang="en-US" sz="3200" b="1" dirty="0"/>
          </a:p>
          <a:p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BD4FBB-8649-4E05-ACF5-FFCA55C0489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04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2768600" y="3126158"/>
            <a:ext cx="8983133" cy="2200602"/>
          </a:xfrm>
          <a:solidFill>
            <a:schemeClr val="tx1">
              <a:lumMod val="65000"/>
              <a:lumOff val="35000"/>
            </a:schemeClr>
          </a:solidFill>
          <a:ln w="38100"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/>
          <a:p>
            <a:pPr marL="342900" indent="-342900" algn="ctr" eaLnBrk="1" hangingPunct="1"/>
            <a:r>
              <a:rPr lang="en-US" sz="60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lgerian" pitchFamily="82" charset="0"/>
                <a:cs typeface="Arial" panose="020B0604020202020204" pitchFamily="34" charset="0"/>
              </a:rPr>
              <a:t>Mir Ferdous</a:t>
            </a:r>
          </a:p>
          <a:p>
            <a:pPr marL="342900" indent="-342900" algn="ctr" eaLnBrk="1" hangingPunct="1"/>
            <a:r>
              <a:rPr lang="en-US" sz="60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lgerian" pitchFamily="82" charset="0"/>
                <a:cs typeface="Arial" panose="020B0604020202020204" pitchFamily="34" charset="0"/>
              </a:rPr>
              <a:t>ID - 011 152 196</a:t>
            </a:r>
            <a:endParaRPr lang="en-US" sz="32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4" name="Title 1"/>
          <p:cNvSpPr>
            <a:spLocks noGrp="1"/>
          </p:cNvSpPr>
          <p:nvPr>
            <p:ph type="ctrTitle"/>
          </p:nvPr>
        </p:nvSpPr>
        <p:spPr>
          <a:xfrm>
            <a:off x="3526366" y="1412949"/>
            <a:ext cx="7467600" cy="923330"/>
          </a:xfrm>
        </p:spPr>
        <p:txBody>
          <a:bodyPr>
            <a:spAutoFit/>
          </a:bodyPr>
          <a:lstStyle/>
          <a:p>
            <a:pPr algn="ctr" eaLnBrk="1" hangingPunct="1"/>
            <a:r>
              <a:rPr lang="en-US" b="1" dirty="0">
                <a:ln>
                  <a:noFill/>
                </a:ln>
                <a:solidFill>
                  <a:srgbClr val="2A3241"/>
                </a:solidFill>
                <a:latin typeface="Comic Sans MS" panose="030F0702030302020204" pitchFamily="66" charset="0"/>
              </a:rPr>
              <a:t>Developed By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4C6C13-07A3-4D54-B21C-DCC18A91FDF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84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0424" y="0"/>
            <a:ext cx="8310477" cy="5649238"/>
          </a:xfr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txBody>
          <a:bodyPr/>
          <a:lstStyle/>
          <a:p>
            <a:pPr marL="0" indent="0" algn="ctr">
              <a:buNone/>
            </a:pPr>
            <a:r>
              <a:rPr lang="en-US" sz="6600" b="1" dirty="0">
                <a:solidFill>
                  <a:srgbClr val="00B050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Demo of The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BD4FBB-8649-4E05-ACF5-FFCA55C0489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94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BD4FBB-8649-4E05-ACF5-FFCA55C0489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325" y="3109913"/>
            <a:ext cx="6162675" cy="3760787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171" y="238177"/>
            <a:ext cx="5611660" cy="282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58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711" y="770171"/>
            <a:ext cx="9922933" cy="1066799"/>
          </a:xfrm>
          <a:noFill/>
        </p:spPr>
        <p:txBody>
          <a:bodyPr/>
          <a:lstStyle/>
          <a:p>
            <a:r>
              <a:rPr lang="en-US" sz="3600" b="1" u="sng" dirty="0">
                <a:ln w="12700" cmpd="sng">
                  <a:solidFill>
                    <a:schemeClr val="tx1">
                      <a:lumMod val="75000"/>
                      <a:lumOff val="25000"/>
                      <a:alpha val="51000"/>
                    </a:scheme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114300">
                    <a:schemeClr val="tx2">
                      <a:lumMod val="75000"/>
                      <a:lumOff val="25000"/>
                    </a:schemeClr>
                  </a:innerShdw>
                  <a:reflection blurRad="6350" stA="50000" endA="300" endPos="50000" dist="29997" dir="5400000" sy="-100000" algn="bl" rotWithShape="0"/>
                </a:effectLst>
              </a:rPr>
              <a:t>Overview  of  the  Project</a:t>
            </a:r>
            <a:endParaRPr lang="en-US" sz="3600" b="1" u="sng" dirty="0">
              <a:ln w="12700" cmpd="sng">
                <a:solidFill>
                  <a:schemeClr val="accent1">
                    <a:alpha val="5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114300">
                  <a:prstClr val="black"/>
                </a:innerShdw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5949" y="2149942"/>
            <a:ext cx="10272889" cy="333281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b="1" dirty="0">
                <a:latin typeface="Century" panose="02040604050505020304" pitchFamily="18" charset="0"/>
              </a:rPr>
              <a:t> Point of Sale is a software in which retail transaction is    	 completed.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>
                <a:latin typeface="Century" panose="02040604050505020304" pitchFamily="18" charset="0"/>
              </a:rPr>
              <a:t> It makes Sales Management easy &amp; reliable.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BD4FBB-8649-4E05-ACF5-FFCA55C0489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91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7938" y="436098"/>
            <a:ext cx="6067865" cy="1074355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9911" y="3883378"/>
            <a:ext cx="8839200" cy="2407885"/>
          </a:xfrm>
        </p:spPr>
        <p:txBody>
          <a:bodyPr/>
          <a:lstStyle/>
          <a:p>
            <a:pPr marL="0" indent="0">
              <a:buNone/>
            </a:pPr>
            <a:r>
              <a:rPr lang="en-US" sz="3600" u="sng" dirty="0">
                <a:latin typeface="Algerian" panose="04020705040A02060702" pitchFamily="82" charset="0"/>
              </a:rPr>
              <a:t>Users</a:t>
            </a:r>
            <a:r>
              <a:rPr lang="en-US" sz="3600" b="1" u="sng" dirty="0">
                <a:latin typeface="Algerian" panose="04020705040A02060702" pitchFamily="82" charset="0"/>
              </a:rPr>
              <a:t> </a:t>
            </a:r>
            <a:endParaRPr lang="en-US" sz="3600" b="1" dirty="0">
              <a:latin typeface="Century" panose="020406040505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latin typeface="Century" panose="02040604050505020304" pitchFamily="18" charset="0"/>
              </a:rPr>
              <a:t>User Log 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latin typeface="Century" panose="02040604050505020304" pitchFamily="18" charset="0"/>
              </a:rPr>
              <a:t>Adding new user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latin typeface="Century" panose="02040604050505020304" pitchFamily="18" charset="0"/>
              </a:rPr>
              <a:t>Deleting user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latin typeface="Century" panose="02040604050505020304" pitchFamily="18" charset="0"/>
              </a:rPr>
              <a:t>Changing password of existing users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b="1" dirty="0">
              <a:latin typeface="Century" panose="020406040505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800" b="1" dirty="0">
              <a:latin typeface="Century" panose="020406040505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800" b="1" dirty="0">
              <a:latin typeface="Century" panose="020406040505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800" b="1" dirty="0">
              <a:latin typeface="Century" panose="020406040505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800" b="1" dirty="0">
              <a:latin typeface="Century" panose="020406040505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BD4FBB-8649-4E05-ACF5-FFCA55C0489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96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1" y="0"/>
            <a:ext cx="10272889" cy="1693333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5111" y="4459111"/>
            <a:ext cx="9144000" cy="1832152"/>
          </a:xfrm>
        </p:spPr>
        <p:txBody>
          <a:bodyPr/>
          <a:lstStyle/>
          <a:p>
            <a:pPr marL="0" indent="0">
              <a:buNone/>
            </a:pPr>
            <a:r>
              <a:rPr lang="en-US" sz="3200" u="sng" dirty="0">
                <a:latin typeface="Algerian" panose="04020705040A02060702" pitchFamily="82" charset="0"/>
              </a:rPr>
              <a:t>Sales</a:t>
            </a:r>
            <a:endParaRPr lang="en-US" sz="2800" dirty="0">
              <a:latin typeface="Century" panose="020406040505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latin typeface="Century" panose="02040604050505020304" pitchFamily="18" charset="0"/>
              </a:rPr>
              <a:t>Adding Item to Cart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latin typeface="Century" panose="02040604050505020304" pitchFamily="18" charset="0"/>
              </a:rPr>
              <a:t>Removing Item From Cart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latin typeface="Century" panose="02040604050505020304" pitchFamily="18" charset="0"/>
              </a:rPr>
              <a:t>Sorting Items For Adding To Cart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latin typeface="Century" panose="02040604050505020304" pitchFamily="18" charset="0"/>
              </a:rPr>
              <a:t>Making Invoice Based on Cart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latin typeface="Century" panose="02040604050505020304" pitchFamily="18" charset="0"/>
              </a:rPr>
              <a:t>Date wise Sales Log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b="1" dirty="0">
              <a:latin typeface="Century" panose="020406040505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800" b="1" dirty="0">
              <a:latin typeface="Century" panose="020406040505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800" b="1" dirty="0">
              <a:latin typeface="Century" panose="020406040505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800" b="1" dirty="0">
              <a:latin typeface="Century" panose="020406040505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800" b="1" dirty="0">
              <a:latin typeface="Century" panose="020406040505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BD4FBB-8649-4E05-ACF5-FFCA55C0489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1" y="0"/>
            <a:ext cx="10272889" cy="1981200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6755" y="4312356"/>
            <a:ext cx="8895645" cy="1978907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Century" panose="02040604050505020304" pitchFamily="18" charset="0"/>
              </a:rPr>
              <a:t> 							</a:t>
            </a:r>
          </a:p>
          <a:p>
            <a:pPr marL="0" indent="0">
              <a:buNone/>
            </a:pPr>
            <a:endParaRPr lang="en-US" sz="2800" b="1" u="sng" dirty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sz="3200" u="sng" dirty="0">
                <a:latin typeface="Algerian" panose="04020705040A02060702" pitchFamily="82" charset="0"/>
              </a:rPr>
              <a:t>PURCHASE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latin typeface="Century" panose="02040604050505020304" pitchFamily="18" charset="0"/>
              </a:rPr>
              <a:t>Date wise Purchase Log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latin typeface="Century" panose="02040604050505020304" pitchFamily="18" charset="0"/>
              </a:rPr>
              <a:t>Purchase Item from Suppliers</a:t>
            </a:r>
          </a:p>
          <a:p>
            <a:pPr marL="0" indent="0">
              <a:buNone/>
            </a:pPr>
            <a:r>
              <a:rPr lang="en-US" sz="3200" u="sng" dirty="0">
                <a:latin typeface="Algerian" panose="04020705040A02060702" pitchFamily="82" charset="0"/>
              </a:rPr>
              <a:t>Settings</a:t>
            </a:r>
            <a:endParaRPr lang="en-US" sz="3200" dirty="0">
              <a:latin typeface="Century" panose="020406040505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latin typeface="Century" panose="02040604050505020304" pitchFamily="18" charset="0"/>
              </a:rPr>
              <a:t>Changing Database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latin typeface="Century" panose="02040604050505020304" pitchFamily="18" charset="0"/>
              </a:rPr>
              <a:t>Resetting ID(Serial) Purchase Vouchers </a:t>
            </a:r>
            <a:br>
              <a:rPr lang="en-US" sz="2800" b="1" dirty="0">
                <a:latin typeface="Century" panose="02040604050505020304" pitchFamily="18" charset="0"/>
              </a:rPr>
            </a:br>
            <a:r>
              <a:rPr lang="en-US" sz="2800" b="1" dirty="0">
                <a:latin typeface="Century" panose="02040604050505020304" pitchFamily="18" charset="0"/>
              </a:rPr>
              <a:t> &amp; Invoice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latin typeface="Century" panose="02040604050505020304" pitchFamily="18" charset="0"/>
              </a:rPr>
              <a:t>Changing Theme (3 Themes Available)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b="1" dirty="0">
              <a:latin typeface="Century" panose="020406040505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800" b="1" dirty="0">
              <a:latin typeface="Century" panose="020406040505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800" b="1" dirty="0">
              <a:latin typeface="Century" panose="020406040505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800" b="1" dirty="0">
              <a:latin typeface="Century" panose="020406040505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800" b="1" dirty="0">
              <a:latin typeface="Century" panose="020406040505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800" b="1" dirty="0">
              <a:latin typeface="Century" panose="020406040505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BD4FBB-8649-4E05-ACF5-FFCA55C0489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27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0"/>
            <a:ext cx="9877778" cy="1411111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6755" y="3885230"/>
            <a:ext cx="8895645" cy="1990196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Century" panose="02040604050505020304" pitchFamily="18" charset="0"/>
              </a:rPr>
              <a:t> 							</a:t>
            </a:r>
          </a:p>
          <a:p>
            <a:pPr marL="0" indent="0">
              <a:buNone/>
            </a:pPr>
            <a:endParaRPr lang="en-US" sz="2800" b="1" u="sng" dirty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sz="3200" u="sng" dirty="0">
                <a:latin typeface="Algerian" panose="04020705040A02060702" pitchFamily="82" charset="0"/>
              </a:rPr>
              <a:t>Inventory: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latin typeface="Century" panose="02040604050505020304" pitchFamily="18" charset="0"/>
              </a:rPr>
              <a:t>Product Lookup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latin typeface="Century" panose="02040604050505020304" pitchFamily="18" charset="0"/>
              </a:rPr>
              <a:t>Search a Product</a:t>
            </a:r>
          </a:p>
          <a:p>
            <a:pPr marL="0" indent="0">
              <a:buNone/>
            </a:pPr>
            <a:r>
              <a:rPr lang="en-US" sz="2800" u="sng" dirty="0">
                <a:latin typeface="Algerian" panose="04020705040A02060702" pitchFamily="82" charset="0"/>
              </a:rPr>
              <a:t>Report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latin typeface="Century" panose="02040604050505020304" pitchFamily="18" charset="0"/>
              </a:rPr>
              <a:t>Sale Log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latin typeface="Century" panose="02040604050505020304" pitchFamily="18" charset="0"/>
              </a:rPr>
              <a:t>Purchase Log</a:t>
            </a:r>
            <a:endParaRPr lang="en-US" sz="2800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sz="2800" b="1" dirty="0">
              <a:latin typeface="Century" panose="020406040505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800" b="1" dirty="0">
              <a:latin typeface="Century" panose="020406040505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800" b="1" dirty="0">
              <a:latin typeface="Century" panose="020406040505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800" b="1" dirty="0">
              <a:latin typeface="Century" panose="020406040505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800" b="1" dirty="0">
              <a:latin typeface="Century" panose="020406040505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800" b="1" dirty="0">
              <a:latin typeface="Century" panose="020406040505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BD4FBB-8649-4E05-ACF5-FFCA55C0489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46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6046" y="2093498"/>
            <a:ext cx="8692730" cy="3332816"/>
          </a:xfrm>
        </p:spPr>
        <p:txBody>
          <a:bodyPr/>
          <a:lstStyle/>
          <a:p>
            <a:pPr marL="0" indent="0">
              <a:buNone/>
            </a:pPr>
            <a:r>
              <a:rPr lang="en-US" sz="3600" u="sng" dirty="0">
                <a:latin typeface="Algerian" panose="04020705040A02060702" pitchFamily="82" charset="0"/>
              </a:rPr>
              <a:t>Menu:</a:t>
            </a:r>
          </a:p>
          <a:p>
            <a:pPr marL="0" indent="0">
              <a:buNone/>
            </a:pPr>
            <a:r>
              <a:rPr lang="en-US" u="sng" dirty="0">
                <a:latin typeface="Algerian" panose="04020705040A02060702" pitchFamily="82" charset="0"/>
              </a:rPr>
              <a:t>Customer Management:</a:t>
            </a:r>
          </a:p>
          <a:p>
            <a:r>
              <a:rPr lang="en-US" sz="2800" b="1" dirty="0">
                <a:latin typeface="Century" panose="02040604050505020304" pitchFamily="18" charset="0"/>
              </a:rPr>
              <a:t>Add/Lookup/Delete Customer.</a:t>
            </a:r>
          </a:p>
          <a:p>
            <a:pPr marL="0" indent="0">
              <a:buNone/>
            </a:pPr>
            <a:r>
              <a:rPr lang="en-US" u="sng" dirty="0">
                <a:latin typeface="Algerian" panose="04020705040A02060702" pitchFamily="82" charset="0"/>
              </a:rPr>
              <a:t>Employee Management:</a:t>
            </a:r>
          </a:p>
          <a:p>
            <a:r>
              <a:rPr lang="en-US" sz="2800" b="1" dirty="0">
                <a:latin typeface="Century" panose="02040604050505020304" pitchFamily="18" charset="0"/>
              </a:rPr>
              <a:t>Add/Lookup/Delete Employee.</a:t>
            </a:r>
          </a:p>
          <a:p>
            <a:pPr marL="0" indent="0">
              <a:buNone/>
            </a:pPr>
            <a:r>
              <a:rPr lang="en-US" u="sng" dirty="0">
                <a:latin typeface="Algerian" panose="04020705040A02060702" pitchFamily="82" charset="0"/>
              </a:rPr>
              <a:t>Store</a:t>
            </a:r>
            <a:r>
              <a:rPr lang="en-US" u="sng" dirty="0">
                <a:latin typeface="Algerian" panose="04020705040A02060702" pitchFamily="82" charset="0"/>
              </a:rPr>
              <a:t> Management:</a:t>
            </a:r>
            <a:endParaRPr lang="en-US" dirty="0">
              <a:latin typeface="Algerian" panose="04020705040A02060702" pitchFamily="82" charset="0"/>
            </a:endParaRPr>
          </a:p>
          <a:p>
            <a:r>
              <a:rPr lang="en-US" sz="2800" b="1" dirty="0">
                <a:latin typeface="Century" panose="02040604050505020304" pitchFamily="18" charset="0"/>
              </a:rPr>
              <a:t>Store Details-Saving &amp; Retrieving</a:t>
            </a:r>
            <a:endParaRPr lang="en-US" b="1" dirty="0">
              <a:latin typeface="Century" panose="020406040505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BD4FBB-8649-4E05-ACF5-FFCA55C0489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09512" y="0"/>
            <a:ext cx="9877778" cy="1411111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39453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6578" y="457201"/>
            <a:ext cx="9922933" cy="1066799"/>
          </a:xfrm>
        </p:spPr>
        <p:txBody>
          <a:bodyPr/>
          <a:lstStyle/>
          <a:p>
            <a:r>
              <a:rPr lang="en-US" sz="3600" b="1" u="sng" dirty="0">
                <a:ln w="12700" cmpd="sng">
                  <a:solidFill>
                    <a:schemeClr val="tx1">
                      <a:lumMod val="75000"/>
                      <a:lumOff val="25000"/>
                      <a:alpha val="51000"/>
                    </a:scheme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114300">
                    <a:schemeClr val="tx2">
                      <a:lumMod val="75000"/>
                      <a:lumOff val="25000"/>
                    </a:schemeClr>
                  </a:innerShdw>
                  <a:reflection blurRad="6350" stA="50000" endA="300" endPos="50000" dist="29997" dir="5400000" sy="-100000" algn="bl" rotWithShape="0"/>
                </a:effectLst>
              </a:rPr>
              <a:t>Design and Implementation info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8989" y="3285979"/>
            <a:ext cx="10272889" cy="3332816"/>
          </a:xfrm>
        </p:spPr>
        <p:txBody>
          <a:bodyPr/>
          <a:lstStyle/>
          <a:p>
            <a:r>
              <a:rPr lang="en-US" sz="2800" b="1" dirty="0">
                <a:latin typeface="Century" panose="02040604050505020304" pitchFamily="18" charset="0"/>
              </a:rPr>
              <a:t> Used Packages from </a:t>
            </a:r>
            <a:r>
              <a:rPr lang="en-US" b="1" dirty="0">
                <a:latin typeface="Century" panose="02040604050505020304" pitchFamily="18" charset="0"/>
              </a:rPr>
              <a:t>Default Java API</a:t>
            </a:r>
          </a:p>
          <a:p>
            <a:r>
              <a:rPr lang="en-US" sz="2000" dirty="0" err="1"/>
              <a:t>java.awt</a:t>
            </a:r>
            <a:endParaRPr lang="en-US" sz="2000" dirty="0"/>
          </a:p>
          <a:p>
            <a:r>
              <a:rPr lang="en-US" sz="2000" dirty="0"/>
              <a:t>java.io</a:t>
            </a:r>
          </a:p>
          <a:p>
            <a:r>
              <a:rPr lang="en-US" sz="2000" dirty="0" err="1"/>
              <a:t>javax.swing</a:t>
            </a:r>
            <a:endParaRPr lang="en-US" sz="2000" dirty="0"/>
          </a:p>
          <a:p>
            <a:r>
              <a:rPr lang="en-US" sz="2000" dirty="0" err="1"/>
              <a:t>javax.imageio</a:t>
            </a:r>
            <a:endParaRPr lang="en-US" sz="2000" dirty="0"/>
          </a:p>
          <a:p>
            <a:r>
              <a:rPr lang="en-US" sz="2000" dirty="0" err="1"/>
              <a:t>java.beans</a:t>
            </a:r>
            <a:endParaRPr lang="en-US" sz="2000" dirty="0"/>
          </a:p>
          <a:p>
            <a:r>
              <a:rPr lang="en-US" sz="2000" dirty="0" err="1"/>
              <a:t>java.util</a:t>
            </a:r>
            <a:endParaRPr lang="en-US" sz="2000" dirty="0"/>
          </a:p>
          <a:p>
            <a:r>
              <a:rPr lang="en-US" sz="2000" dirty="0" err="1"/>
              <a:t>java.text</a:t>
            </a:r>
            <a:endParaRPr lang="en-US" sz="2000" dirty="0"/>
          </a:p>
          <a:p>
            <a:r>
              <a:rPr lang="en-US" sz="2000" dirty="0" err="1"/>
              <a:t>java.sql</a:t>
            </a:r>
            <a:r>
              <a:rPr lang="en-US" sz="2000" dirty="0"/>
              <a:t> </a:t>
            </a:r>
            <a:r>
              <a:rPr lang="en-US" sz="2000" dirty="0" err="1"/>
              <a:t>etc</a:t>
            </a:r>
            <a:endParaRPr lang="en-US" sz="2000" dirty="0"/>
          </a:p>
          <a:p>
            <a:endParaRPr lang="en-US" sz="2800" b="1" dirty="0">
              <a:latin typeface="Century" panose="02040604050505020304" pitchFamily="18" charset="0"/>
            </a:endParaRPr>
          </a:p>
          <a:p>
            <a:endParaRPr lang="en-US" sz="2800" b="1" dirty="0">
              <a:latin typeface="Century" panose="020406040505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800" b="1" dirty="0">
              <a:latin typeface="Century" panose="020406040505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BD4FBB-8649-4E05-ACF5-FFCA55C0489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69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003" y="457201"/>
            <a:ext cx="9242474" cy="1174651"/>
          </a:xfrm>
        </p:spPr>
        <p:txBody>
          <a:bodyPr/>
          <a:lstStyle/>
          <a:p>
            <a:r>
              <a:rPr lang="en-US" b="1" u="sng" dirty="0">
                <a:ln w="12700" cmpd="sng">
                  <a:solidFill>
                    <a:schemeClr val="tx1">
                      <a:lumMod val="75000"/>
                      <a:lumOff val="25000"/>
                      <a:alpha val="51000"/>
                    </a:scheme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114300">
                    <a:schemeClr val="tx2">
                      <a:lumMod val="75000"/>
                      <a:lumOff val="25000"/>
                    </a:schemeClr>
                  </a:innerShdw>
                  <a:reflection blurRad="6350" stA="50000" endA="300" endPos="50000" dist="29997" dir="5400000" sy="-100000" algn="bl" rotWithShape="0"/>
                </a:effectLst>
              </a:rPr>
              <a:t>Design and Implementation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0614" y="2241968"/>
            <a:ext cx="8736037" cy="325661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atin typeface="Century" panose="02040604050505020304" pitchFamily="18" charset="0"/>
              </a:rPr>
              <a:t> Swing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atin typeface="Century" panose="02040604050505020304" pitchFamily="18" charset="0"/>
              </a:rPr>
              <a:t> SQLite Database, Files &amp; Object Serialization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atin typeface="Century" panose="02040604050505020304" pitchFamily="18" charset="0"/>
              </a:rPr>
              <a:t> Some Photoshoped PNG images for Button &amp; Label 	designing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BD4FBB-8649-4E05-ACF5-FFCA55C0489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70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1183</TotalTime>
  <Words>246</Words>
  <Application>Microsoft Office PowerPoint</Application>
  <PresentationFormat>Widescreen</PresentationFormat>
  <Paragraphs>105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Algerian</vt:lpstr>
      <vt:lpstr>Arial</vt:lpstr>
      <vt:lpstr>Calibri</vt:lpstr>
      <vt:lpstr>Century</vt:lpstr>
      <vt:lpstr>Comic Sans MS</vt:lpstr>
      <vt:lpstr>Corbel</vt:lpstr>
      <vt:lpstr>Garamond</vt:lpstr>
      <vt:lpstr>Times New Roman</vt:lpstr>
      <vt:lpstr>Wingdings</vt:lpstr>
      <vt:lpstr>Organic</vt:lpstr>
      <vt:lpstr>Parallax</vt:lpstr>
      <vt:lpstr>PowerPoint Presentation</vt:lpstr>
      <vt:lpstr>Overview  of  the  Project</vt:lpstr>
      <vt:lpstr>Features</vt:lpstr>
      <vt:lpstr>Features</vt:lpstr>
      <vt:lpstr>Features</vt:lpstr>
      <vt:lpstr>Features</vt:lpstr>
      <vt:lpstr>Features</vt:lpstr>
      <vt:lpstr>Design and Implementation info</vt:lpstr>
      <vt:lpstr>Design and Implementation info</vt:lpstr>
      <vt:lpstr>Lesson Learned</vt:lpstr>
      <vt:lpstr>Problems  Faced  to  do  the  Project  </vt:lpstr>
      <vt:lpstr>What could have been done to make the project better? </vt:lpstr>
      <vt:lpstr>Developed By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</dc:creator>
  <cp:lastModifiedBy>F</cp:lastModifiedBy>
  <cp:revision>209</cp:revision>
  <dcterms:created xsi:type="dcterms:W3CDTF">2015-08-25T14:29:22Z</dcterms:created>
  <dcterms:modified xsi:type="dcterms:W3CDTF">2017-01-03T05:58:50Z</dcterms:modified>
</cp:coreProperties>
</file>