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5473D1-DA20-40A2-822F-511B39B00297}" type="datetimeFigureOut">
              <a:rPr lang="en-US" smtClean="0"/>
              <a:pPr/>
              <a:t>28/10/2014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Concurrent Programming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Thread Safety </a:t>
            </a:r>
            <a:r>
              <a:rPr lang="en-US" dirty="0" err="1" smtClean="0"/>
              <a:t>reprezinta</a:t>
            </a:r>
            <a:r>
              <a:rPr lang="en-US" dirty="0" smtClean="0"/>
              <a:t> un concept din </a:t>
            </a:r>
            <a:r>
              <a:rPr lang="en-US" dirty="0" err="1" smtClean="0"/>
              <a:t>domeniul</a:t>
            </a:r>
            <a:r>
              <a:rPr lang="en-US" dirty="0" smtClean="0"/>
              <a:t> </a:t>
            </a:r>
            <a:r>
              <a:rPr lang="en-US" dirty="0" err="1" smtClean="0"/>
              <a:t>programarii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r>
              <a:rPr lang="en-US" dirty="0" smtClean="0"/>
              <a:t> care intra in </a:t>
            </a:r>
            <a:r>
              <a:rPr lang="en-US" dirty="0" err="1" smtClean="0"/>
              <a:t>contextul</a:t>
            </a:r>
            <a:r>
              <a:rPr lang="en-US" dirty="0" smtClean="0"/>
              <a:t> </a:t>
            </a:r>
            <a:r>
              <a:rPr lang="en-US" dirty="0" err="1" smtClean="0"/>
              <a:t>programelor</a:t>
            </a:r>
            <a:r>
              <a:rPr lang="en-US" dirty="0" smtClean="0"/>
              <a:t> cu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threaduri</a:t>
            </a:r>
            <a:r>
              <a:rPr lang="en-US" dirty="0" smtClean="0"/>
              <a:t>.</a:t>
            </a:r>
          </a:p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sz="1200" dirty="0" err="1" smtClean="0"/>
              <a:t>Incercarea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multor</a:t>
            </a:r>
            <a:r>
              <a:rPr lang="en-US" sz="1200" dirty="0" smtClean="0"/>
              <a:t> </a:t>
            </a:r>
            <a:r>
              <a:rPr lang="en-US" sz="1200" dirty="0" err="1" smtClean="0"/>
              <a:t>threaduri</a:t>
            </a:r>
            <a:r>
              <a:rPr lang="en-US" sz="1200" dirty="0" smtClean="0"/>
              <a:t> de a </a:t>
            </a:r>
            <a:r>
              <a:rPr lang="en-US" sz="1200" dirty="0" err="1" smtClean="0"/>
              <a:t>accesa</a:t>
            </a:r>
            <a:r>
              <a:rPr lang="en-US" sz="1200" dirty="0" smtClean="0"/>
              <a:t> </a:t>
            </a:r>
            <a:r>
              <a:rPr lang="en-US" sz="1200" dirty="0" err="1" smtClean="0"/>
              <a:t>aceeasi</a:t>
            </a:r>
            <a:r>
              <a:rPr lang="en-US" sz="1200" dirty="0" smtClean="0"/>
              <a:t> </a:t>
            </a:r>
            <a:r>
              <a:rPr lang="en-US" sz="1200" dirty="0" err="1" smtClean="0"/>
              <a:t>zona</a:t>
            </a:r>
            <a:r>
              <a:rPr lang="en-US" sz="1200" dirty="0" smtClean="0"/>
              <a:t> de </a:t>
            </a:r>
            <a:r>
              <a:rPr lang="en-US" sz="1200" dirty="0" err="1" smtClean="0"/>
              <a:t>memorie</a:t>
            </a:r>
            <a:endParaRPr lang="en-US" sz="1200" dirty="0" smtClean="0"/>
          </a:p>
          <a:p>
            <a:r>
              <a:rPr lang="en-US" dirty="0" smtClean="0"/>
              <a:t>Thread-</a:t>
            </a:r>
            <a:r>
              <a:rPr lang="en-US" dirty="0" err="1" smtClean="0"/>
              <a:t>urile</a:t>
            </a:r>
            <a:r>
              <a:rPr lang="en-US" dirty="0" smtClean="0"/>
              <a:t> impart </a:t>
            </a:r>
            <a:r>
              <a:rPr lang="en-US" dirty="0" err="1" smtClean="0"/>
              <a:t>spatiul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urmare</a:t>
            </a:r>
            <a:r>
              <a:rPr lang="en-US" dirty="0" smtClean="0"/>
              <a:t> </a:t>
            </a:r>
            <a:r>
              <a:rPr lang="en-US" dirty="0" err="1" smtClean="0"/>
              <a:t>modificarile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 </a:t>
            </a:r>
            <a:r>
              <a:rPr lang="en-US" dirty="0" err="1" smtClean="0"/>
              <a:t>fac</a:t>
            </a:r>
            <a:r>
              <a:rPr lang="en-US" dirty="0" smtClean="0"/>
              <a:t> pot duce la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neintuitive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Pot produce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situatii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err="1" smtClean="0"/>
              <a:t>LiveLock</a:t>
            </a:r>
            <a:r>
              <a:rPr lang="en-US" sz="1200" dirty="0" smtClean="0"/>
              <a:t>(t1 face lock </a:t>
            </a:r>
            <a:r>
              <a:rPr lang="en-US" sz="1200" dirty="0" err="1" smtClean="0"/>
              <a:t>pe</a:t>
            </a:r>
            <a:r>
              <a:rPr lang="en-US" sz="1200" dirty="0" smtClean="0"/>
              <a:t> var1, t2 face lock </a:t>
            </a:r>
            <a:r>
              <a:rPr lang="en-US" sz="1200" dirty="0" err="1" smtClean="0"/>
              <a:t>pe</a:t>
            </a:r>
            <a:r>
              <a:rPr lang="en-US" sz="1200" dirty="0" smtClean="0"/>
              <a:t> var1, t1 </a:t>
            </a:r>
            <a:r>
              <a:rPr lang="en-US" sz="1200" dirty="0" err="1" smtClean="0"/>
              <a:t>renunta</a:t>
            </a:r>
            <a:r>
              <a:rPr lang="en-US" sz="1200" dirty="0" smtClean="0"/>
              <a:t> la lock in </a:t>
            </a:r>
            <a:r>
              <a:rPr lang="en-US" sz="1200" dirty="0" err="1" smtClean="0"/>
              <a:t>favoarea</a:t>
            </a:r>
            <a:r>
              <a:rPr lang="en-US" sz="1200" dirty="0" smtClean="0"/>
              <a:t> </a:t>
            </a:r>
            <a:r>
              <a:rPr lang="en-US" sz="1200" dirty="0" err="1" smtClean="0"/>
              <a:t>lui</a:t>
            </a:r>
            <a:r>
              <a:rPr lang="en-US" sz="1200" dirty="0" smtClean="0"/>
              <a:t> t2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apoi</a:t>
            </a:r>
            <a:r>
              <a:rPr lang="en-US" sz="1200" dirty="0" smtClean="0"/>
              <a:t> </a:t>
            </a:r>
            <a:r>
              <a:rPr lang="en-US" sz="1200" dirty="0" err="1" smtClean="0"/>
              <a:t>astepta</a:t>
            </a:r>
            <a:r>
              <a:rPr lang="en-US" sz="1200" dirty="0" smtClean="0"/>
              <a:t> pt lock pt t1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renunta</a:t>
            </a:r>
            <a:r>
              <a:rPr lang="en-US" sz="1200" dirty="0" smtClean="0"/>
              <a:t> t2 </a:t>
            </a:r>
            <a:r>
              <a:rPr lang="en-US" sz="1200" dirty="0" err="1" smtClean="0"/>
              <a:t>si</a:t>
            </a:r>
            <a:r>
              <a:rPr lang="en-US" sz="1200" dirty="0" smtClean="0"/>
              <a:t> tot </a:t>
            </a:r>
            <a:r>
              <a:rPr lang="en-US" sz="1200" dirty="0" err="1" smtClean="0"/>
              <a:t>asa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de </a:t>
            </a:r>
            <a:r>
              <a:rPr lang="en-US" sz="1200" dirty="0" err="1" smtClean="0"/>
              <a:t>fapt</a:t>
            </a:r>
            <a:r>
              <a:rPr lang="en-US" sz="1200" dirty="0" smtClean="0"/>
              <a:t> </a:t>
            </a:r>
            <a:r>
              <a:rPr lang="en-US" sz="1200" dirty="0" err="1" smtClean="0"/>
              <a:t>nimeni</a:t>
            </a:r>
            <a:r>
              <a:rPr lang="en-US" sz="1200" dirty="0" smtClean="0"/>
              <a:t> nu </a:t>
            </a:r>
            <a:r>
              <a:rPr lang="en-US" sz="1200" dirty="0" err="1" smtClean="0"/>
              <a:t>isi</a:t>
            </a:r>
            <a:r>
              <a:rPr lang="en-US" sz="1200" dirty="0" smtClean="0"/>
              <a:t> face </a:t>
            </a:r>
            <a:r>
              <a:rPr lang="en-US" sz="1200" dirty="0" err="1" smtClean="0"/>
              <a:t>operatiile</a:t>
            </a:r>
            <a:r>
              <a:rPr lang="en-US" sz="12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Lock Starvation</a:t>
            </a:r>
            <a:r>
              <a:rPr lang="en-US" sz="1200" dirty="0" smtClean="0"/>
              <a:t>(thread cu </a:t>
            </a:r>
            <a:r>
              <a:rPr lang="en-US" sz="1200" dirty="0" err="1" smtClean="0"/>
              <a:t>prioritate</a:t>
            </a:r>
            <a:r>
              <a:rPr lang="en-US" sz="1200" dirty="0" smtClean="0"/>
              <a:t> mica </a:t>
            </a:r>
            <a:r>
              <a:rPr lang="en-US" sz="1200" dirty="0" err="1" smtClean="0"/>
              <a:t>intr</a:t>
            </a:r>
            <a:r>
              <a:rPr lang="en-US" sz="1200" dirty="0" smtClean="0"/>
              <a:t>-un context cu thread-</a:t>
            </a:r>
            <a:r>
              <a:rPr lang="en-US" sz="1200" dirty="0" err="1" smtClean="0"/>
              <a:t>uri</a:t>
            </a:r>
            <a:r>
              <a:rPr lang="en-US" sz="1200" dirty="0" smtClean="0"/>
              <a:t> cu </a:t>
            </a:r>
            <a:r>
              <a:rPr lang="en-US" sz="1200" dirty="0" err="1" smtClean="0"/>
              <a:t>prioritate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mare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threadul</a:t>
            </a:r>
            <a:r>
              <a:rPr lang="en-US" sz="1200" dirty="0" smtClean="0"/>
              <a:t> cu </a:t>
            </a:r>
            <a:r>
              <a:rPr lang="en-US" sz="1200" dirty="0" err="1" smtClean="0"/>
              <a:t>prioritate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mica nu o </a:t>
            </a:r>
            <a:r>
              <a:rPr lang="en-US" sz="1200" dirty="0" err="1" smtClean="0"/>
              <a:t>sa</a:t>
            </a:r>
            <a:r>
              <a:rPr lang="en-US" sz="1200" dirty="0" smtClean="0"/>
              <a:t> se execute </a:t>
            </a:r>
            <a:r>
              <a:rPr lang="en-US" sz="1200" dirty="0" err="1" smtClean="0"/>
              <a:t>niciodata</a:t>
            </a:r>
            <a:r>
              <a:rPr lang="en-US" sz="12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Cuvantul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 </a:t>
            </a:r>
            <a:r>
              <a:rPr lang="en-US" dirty="0" err="1" smtClean="0"/>
              <a:t>syncronized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sincronizate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Blocuri</a:t>
            </a:r>
            <a:r>
              <a:rPr lang="en-US" dirty="0" smtClean="0"/>
              <a:t> </a:t>
            </a:r>
            <a:r>
              <a:rPr lang="en-US" dirty="0" err="1" smtClean="0"/>
              <a:t>sincronizate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Metoda</a:t>
            </a:r>
            <a:r>
              <a:rPr lang="en-US" dirty="0" smtClean="0"/>
              <a:t> Wait/Notify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Sincronizarea</a:t>
            </a:r>
            <a:r>
              <a:rPr lang="en-US" dirty="0" smtClean="0"/>
              <a:t> </a:t>
            </a:r>
            <a:r>
              <a:rPr lang="en-US" dirty="0" err="1" smtClean="0"/>
              <a:t>Threadurilor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Re-</a:t>
            </a:r>
            <a:r>
              <a:rPr lang="en-US" dirty="0" err="1" smtClean="0"/>
              <a:t>entrancy</a:t>
            </a:r>
            <a:endParaRPr lang="en-US" dirty="0" smtClean="0"/>
          </a:p>
          <a:p>
            <a:r>
              <a:rPr lang="en-US" sz="1200" dirty="0" smtClean="0"/>
              <a:t>( a </a:t>
            </a:r>
            <a:r>
              <a:rPr lang="en-US" sz="1200" dirty="0" err="1" smtClean="0"/>
              <a:t>pune</a:t>
            </a:r>
            <a:r>
              <a:rPr lang="en-US" sz="1200" dirty="0" smtClean="0"/>
              <a:t> de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multe</a:t>
            </a:r>
            <a:r>
              <a:rPr lang="en-US" sz="1200" dirty="0" smtClean="0"/>
              <a:t> </a:t>
            </a:r>
            <a:r>
              <a:rPr lang="en-US" sz="1200" dirty="0" err="1" smtClean="0"/>
              <a:t>ori</a:t>
            </a:r>
            <a:r>
              <a:rPr lang="en-US" sz="1200" dirty="0" smtClean="0"/>
              <a:t> lock </a:t>
            </a:r>
            <a:r>
              <a:rPr lang="en-US" sz="1200" dirty="0" err="1" smtClean="0"/>
              <a:t>pe</a:t>
            </a:r>
            <a:r>
              <a:rPr lang="en-US" sz="1200" dirty="0" smtClean="0"/>
              <a:t> o </a:t>
            </a:r>
            <a:r>
              <a:rPr lang="en-US" sz="1200" dirty="0" err="1" smtClean="0"/>
              <a:t>resursa</a:t>
            </a:r>
            <a:r>
              <a:rPr lang="en-US" sz="1200" dirty="0" smtClean="0"/>
              <a:t> de </a:t>
            </a:r>
            <a:r>
              <a:rPr lang="en-US" sz="1200" dirty="0" err="1" smtClean="0"/>
              <a:t>catre</a:t>
            </a:r>
            <a:r>
              <a:rPr lang="en-US" sz="1200" dirty="0" smtClean="0"/>
              <a:t> un thread)</a:t>
            </a:r>
          </a:p>
          <a:p>
            <a:r>
              <a:rPr lang="en-US" dirty="0" smtClean="0"/>
              <a:t>Thread-local storage</a:t>
            </a:r>
          </a:p>
          <a:p>
            <a:r>
              <a:rPr lang="en-US" sz="1200" dirty="0" smtClean="0"/>
              <a:t>Se </a:t>
            </a:r>
            <a:r>
              <a:rPr lang="en-US" sz="1200" dirty="0" err="1" smtClean="0"/>
              <a:t>folosesc</a:t>
            </a:r>
            <a:r>
              <a:rPr lang="en-US" sz="1200" dirty="0" smtClean="0"/>
              <a:t> </a:t>
            </a:r>
            <a:r>
              <a:rPr lang="en-US" sz="1200" dirty="0" err="1" smtClean="0"/>
              <a:t>variabile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a </a:t>
            </a:r>
            <a:r>
              <a:rPr lang="en-US" sz="1200" dirty="0" err="1" smtClean="0"/>
              <a:t>salva</a:t>
            </a:r>
            <a:r>
              <a:rPr lang="en-US" sz="1200" dirty="0" smtClean="0"/>
              <a:t> </a:t>
            </a:r>
            <a:r>
              <a:rPr lang="en-US" sz="1200" dirty="0" err="1" smtClean="0"/>
              <a:t>stari</a:t>
            </a:r>
            <a:r>
              <a:rPr lang="en-US" sz="1200" dirty="0" smtClean="0"/>
              <a:t> </a:t>
            </a:r>
            <a:r>
              <a:rPr lang="en-US" sz="1200" dirty="0" err="1" smtClean="0"/>
              <a:t>pe</a:t>
            </a:r>
            <a:r>
              <a:rPr lang="en-US" sz="1200" dirty="0" smtClean="0"/>
              <a:t> disc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a </a:t>
            </a:r>
            <a:r>
              <a:rPr lang="en-US" sz="1200" dirty="0" err="1" smtClean="0"/>
              <a:t>fi</a:t>
            </a:r>
            <a:r>
              <a:rPr lang="en-US" sz="1200" dirty="0" smtClean="0"/>
              <a:t> </a:t>
            </a:r>
            <a:r>
              <a:rPr lang="en-US" sz="1200" dirty="0" err="1" smtClean="0"/>
              <a:t>clar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</a:t>
            </a:r>
            <a:r>
              <a:rPr lang="en-US" sz="1200" dirty="0" err="1" smtClean="0"/>
              <a:t>fiecare</a:t>
            </a:r>
            <a:r>
              <a:rPr lang="en-US" sz="1200" dirty="0" smtClean="0"/>
              <a:t> thread </a:t>
            </a:r>
            <a:r>
              <a:rPr lang="en-US" sz="1200" dirty="0" err="1" smtClean="0"/>
              <a:t>ce</a:t>
            </a:r>
            <a:r>
              <a:rPr lang="en-US" sz="1200" dirty="0" smtClean="0"/>
              <a:t> </a:t>
            </a:r>
            <a:r>
              <a:rPr lang="en-US" sz="1200" dirty="0" err="1" smtClean="0"/>
              <a:t>poate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nu face</a:t>
            </a:r>
          </a:p>
          <a:p>
            <a:r>
              <a:rPr lang="en-US" dirty="0" smtClean="0"/>
              <a:t>Mutual exclusion</a:t>
            </a:r>
          </a:p>
          <a:p>
            <a:r>
              <a:rPr lang="en-US" sz="1200" dirty="0" smtClean="0"/>
              <a:t>(se face cu synchronized)</a:t>
            </a:r>
          </a:p>
          <a:p>
            <a:r>
              <a:rPr lang="en-US" dirty="0" smtClean="0"/>
              <a:t>Atomic operations</a:t>
            </a:r>
            <a:r>
              <a:rPr lang="en-US" sz="2800" dirty="0" smtClean="0"/>
              <a:t> </a:t>
            </a:r>
            <a:r>
              <a:rPr lang="en-US" sz="1200" dirty="0" smtClean="0"/>
              <a:t>(se face cu synchronized)</a:t>
            </a:r>
          </a:p>
          <a:p>
            <a:r>
              <a:rPr lang="en-US" dirty="0" smtClean="0"/>
              <a:t>Immutable objects </a:t>
            </a:r>
            <a:r>
              <a:rPr lang="en-US" sz="1200" dirty="0" smtClean="0"/>
              <a:t>(cu immutable objects nu </a:t>
            </a:r>
            <a:r>
              <a:rPr lang="en-US" sz="1200" dirty="0" err="1" smtClean="0"/>
              <a:t>ajungi</a:t>
            </a:r>
            <a:r>
              <a:rPr lang="en-US" sz="1200" dirty="0" smtClean="0"/>
              <a:t> la data races)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Implementari</a:t>
            </a:r>
            <a:r>
              <a:rPr lang="en-US" dirty="0" smtClean="0"/>
              <a:t> Thread Safe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 smtClean="0"/>
              <a:t>Serializable</a:t>
            </a:r>
            <a:r>
              <a:rPr lang="en-US" sz="1200" dirty="0" smtClean="0"/>
              <a:t>, </a:t>
            </a:r>
            <a:r>
              <a:rPr lang="en-US" sz="1200" dirty="0" err="1" smtClean="0"/>
              <a:t>externalizable</a:t>
            </a:r>
            <a:endParaRPr lang="en-US" sz="1200" dirty="0" smtClean="0"/>
          </a:p>
          <a:p>
            <a:r>
              <a:rPr lang="en-US" sz="1200" dirty="0" smtClean="0"/>
              <a:t>Transient</a:t>
            </a:r>
          </a:p>
          <a:p>
            <a:r>
              <a:rPr lang="en-US" sz="1200" smtClean="0"/>
              <a:t>versionUId</a:t>
            </a:r>
            <a:endParaRPr lang="en-US" sz="1200" dirty="0" smtClean="0"/>
          </a:p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reprezinta</a:t>
            </a:r>
            <a:r>
              <a:rPr lang="en-US" dirty="0" smtClean="0"/>
              <a:t> ?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err="1" smtClean="0"/>
              <a:t>Scrierea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Output Stream</a:t>
            </a:r>
          </a:p>
          <a:p>
            <a:endParaRPr lang="en-US" dirty="0" smtClean="0"/>
          </a:p>
          <a:p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Input Stream</a:t>
            </a:r>
          </a:p>
          <a:p>
            <a:endParaRPr lang="en-US" dirty="0" smtClean="0"/>
          </a:p>
          <a:p>
            <a:r>
              <a:rPr lang="en-US" dirty="0" err="1" smtClean="0"/>
              <a:t>Campuri</a:t>
            </a:r>
            <a:r>
              <a:rPr lang="en-US" dirty="0" smtClean="0"/>
              <a:t> </a:t>
            </a:r>
            <a:r>
              <a:rPr lang="en-US" dirty="0" err="1" smtClean="0"/>
              <a:t>Serializabile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Programarea</a:t>
            </a:r>
            <a:r>
              <a:rPr lang="en-US" dirty="0" smtClean="0"/>
              <a:t> </a:t>
            </a:r>
            <a:r>
              <a:rPr lang="en-US" dirty="0" err="1" smtClean="0"/>
              <a:t>paralela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strategie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 care se </a:t>
            </a:r>
            <a:r>
              <a:rPr lang="en-US" dirty="0" err="1" smtClean="0"/>
              <a:t>bazeaza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prelucrarea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Proceselor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al </a:t>
            </a:r>
            <a:r>
              <a:rPr lang="en-US" dirty="0" err="1" smtClean="0"/>
              <a:t>Threadurilor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proces</a:t>
            </a:r>
            <a:r>
              <a:rPr lang="en-US" dirty="0" smtClean="0"/>
              <a:t> are un set </a:t>
            </a:r>
            <a:r>
              <a:rPr lang="en-US" dirty="0" err="1" smtClean="0"/>
              <a:t>complet</a:t>
            </a:r>
            <a:r>
              <a:rPr lang="en-US" dirty="0" smtClean="0"/>
              <a:t> de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la runtime. In particular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are </a:t>
            </a:r>
            <a:r>
              <a:rPr lang="en-US" dirty="0" err="1" smtClean="0"/>
              <a:t>propriul</a:t>
            </a:r>
            <a:r>
              <a:rPr lang="en-US" dirty="0" smtClean="0"/>
              <a:t> </a:t>
            </a:r>
            <a:r>
              <a:rPr lang="en-US" dirty="0" err="1" smtClean="0"/>
              <a:t>spatiu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Procesele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deseori</a:t>
            </a:r>
            <a:r>
              <a:rPr lang="en-US" dirty="0" smtClean="0"/>
              <a:t> </a:t>
            </a:r>
            <a:r>
              <a:rPr lang="en-US" dirty="0" err="1" smtClean="0"/>
              <a:t>vazute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. In </a:t>
            </a:r>
            <a:r>
              <a:rPr lang="en-US" dirty="0" err="1" smtClean="0"/>
              <a:t>spatele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 pot </a:t>
            </a: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procese</a:t>
            </a:r>
            <a:r>
              <a:rPr lang="en-US" dirty="0" smtClean="0"/>
              <a:t> care </a:t>
            </a:r>
            <a:r>
              <a:rPr lang="en-US" dirty="0" err="1" smtClean="0"/>
              <a:t>comunica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procese</a:t>
            </a:r>
            <a:r>
              <a:rPr lang="en-US" dirty="0" smtClean="0"/>
              <a:t> lightweight.</a:t>
            </a:r>
          </a:p>
          <a:p>
            <a:endParaRPr lang="en-US" dirty="0" smtClean="0"/>
          </a:p>
          <a:p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in </a:t>
            </a:r>
            <a:r>
              <a:rPr lang="en-US" dirty="0" err="1" smtClean="0"/>
              <a:t>procese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un thread.</a:t>
            </a:r>
          </a:p>
          <a:p>
            <a:endParaRPr lang="en-US" dirty="0" smtClean="0"/>
          </a:p>
          <a:p>
            <a:r>
              <a:rPr lang="en-US" dirty="0" smtClean="0"/>
              <a:t>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procesele</a:t>
            </a:r>
            <a:r>
              <a:rPr lang="en-US" dirty="0" smtClean="0"/>
              <a:t>, </a:t>
            </a:r>
            <a:r>
              <a:rPr lang="en-US" dirty="0" err="1" smtClean="0"/>
              <a:t>threadurile</a:t>
            </a:r>
            <a:r>
              <a:rPr lang="en-US" dirty="0" smtClean="0"/>
              <a:t> au un </a:t>
            </a:r>
            <a:r>
              <a:rPr lang="en-US" dirty="0" err="1" smtClean="0"/>
              <a:t>mediu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Threadurile</a:t>
            </a:r>
            <a:r>
              <a:rPr lang="en-US" dirty="0" smtClean="0"/>
              <a:t> impart </a:t>
            </a:r>
            <a:r>
              <a:rPr lang="en-US" dirty="0" err="1" smtClean="0"/>
              <a:t>resursele</a:t>
            </a:r>
            <a:r>
              <a:rPr lang="en-US" dirty="0" smtClean="0"/>
              <a:t>, </a:t>
            </a:r>
            <a:r>
              <a:rPr lang="en-US" dirty="0" err="1" smtClean="0"/>
              <a:t>inclusiv</a:t>
            </a:r>
            <a:r>
              <a:rPr lang="en-US" dirty="0" smtClean="0"/>
              <a:t> </a:t>
            </a:r>
            <a:r>
              <a:rPr lang="en-US" dirty="0" err="1" smtClean="0"/>
              <a:t>spatiul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</a:t>
            </a:r>
            <a:r>
              <a:rPr lang="en-US" dirty="0" err="1" smtClean="0"/>
              <a:t>deschise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</a:t>
            </a:r>
            <a:r>
              <a:rPr lang="en-US" dirty="0" err="1" smtClean="0"/>
              <a:t>uri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Extinderea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r>
              <a:rPr lang="en-US" dirty="0" smtClean="0"/>
              <a:t> Thread</a:t>
            </a:r>
          </a:p>
          <a:p>
            <a:endParaRPr lang="en-US" dirty="0" smtClean="0"/>
          </a:p>
          <a:p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interfetei</a:t>
            </a:r>
            <a:r>
              <a:rPr lang="en-US" dirty="0" smtClean="0"/>
              <a:t> </a:t>
            </a:r>
            <a:r>
              <a:rPr lang="en-US" dirty="0" err="1" smtClean="0"/>
              <a:t>Runnable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Care din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e </a:t>
            </a:r>
            <a:r>
              <a:rPr lang="en-US" dirty="0" err="1" smtClean="0"/>
              <a:t>preferata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thread-</a:t>
            </a:r>
            <a:r>
              <a:rPr lang="en-US" dirty="0" err="1" smtClean="0"/>
              <a:t>urilor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porni</a:t>
            </a:r>
            <a:r>
              <a:rPr lang="en-US" dirty="0" smtClean="0"/>
              <a:t> un thread </a:t>
            </a:r>
            <a:r>
              <a:rPr lang="en-US" dirty="0" err="1" smtClean="0"/>
              <a:t>apelam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start() a </a:t>
            </a:r>
            <a:r>
              <a:rPr lang="en-US" dirty="0" err="1" smtClean="0"/>
              <a:t>acestuia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Medoda</a:t>
            </a:r>
            <a:r>
              <a:rPr lang="en-US" dirty="0" smtClean="0"/>
              <a:t> start() </a:t>
            </a:r>
            <a:r>
              <a:rPr lang="en-US" dirty="0" err="1" smtClean="0"/>
              <a:t>programeaza</a:t>
            </a:r>
            <a:r>
              <a:rPr lang="en-US" dirty="0" smtClean="0"/>
              <a:t> </a:t>
            </a:r>
            <a:r>
              <a:rPr lang="en-US" dirty="0" err="1" smtClean="0"/>
              <a:t>rularea</a:t>
            </a:r>
            <a:r>
              <a:rPr lang="en-US" dirty="0" smtClean="0"/>
              <a:t> </a:t>
            </a:r>
            <a:r>
              <a:rPr lang="en-US" dirty="0" err="1" smtClean="0"/>
              <a:t>instructiunilor</a:t>
            </a:r>
            <a:r>
              <a:rPr lang="en-US" dirty="0" smtClean="0"/>
              <a:t> din </a:t>
            </a:r>
            <a:r>
              <a:rPr lang="en-US" dirty="0" err="1" smtClean="0"/>
              <a:t>metoda</a:t>
            </a:r>
            <a:r>
              <a:rPr lang="en-US" dirty="0" smtClean="0"/>
              <a:t> run() </a:t>
            </a:r>
            <a:r>
              <a:rPr lang="en-US" dirty="0" err="1" smtClean="0"/>
              <a:t>intr</a:t>
            </a:r>
            <a:r>
              <a:rPr lang="en-US" dirty="0" smtClean="0"/>
              <a:t>-un thread </a:t>
            </a:r>
            <a:r>
              <a:rPr lang="en-US" dirty="0" err="1" smtClean="0"/>
              <a:t>nou</a:t>
            </a:r>
            <a:r>
              <a:rPr lang="en-US" dirty="0" smtClean="0"/>
              <a:t>.</a:t>
            </a:r>
          </a:p>
          <a:p>
            <a:r>
              <a:rPr lang="en-US" sz="1000" dirty="0" smtClean="0"/>
              <a:t>Se </a:t>
            </a:r>
            <a:r>
              <a:rPr lang="en-US" sz="1000" dirty="0" err="1" smtClean="0"/>
              <a:t>poate</a:t>
            </a:r>
            <a:r>
              <a:rPr lang="en-US" sz="1000" dirty="0" smtClean="0"/>
              <a:t> </a:t>
            </a:r>
            <a:r>
              <a:rPr lang="en-US" sz="1000" dirty="0" err="1" smtClean="0"/>
              <a:t>apela</a:t>
            </a:r>
            <a:r>
              <a:rPr lang="en-US" sz="1000" dirty="0" smtClean="0"/>
              <a:t> </a:t>
            </a:r>
            <a:r>
              <a:rPr lang="en-US" sz="1000" dirty="0" err="1" smtClean="0"/>
              <a:t>si</a:t>
            </a:r>
            <a:r>
              <a:rPr lang="en-US" sz="1000" dirty="0" smtClean="0"/>
              <a:t> </a:t>
            </a:r>
            <a:r>
              <a:rPr lang="en-US" sz="1000" dirty="0" err="1" smtClean="0"/>
              <a:t>metoda</a:t>
            </a:r>
            <a:r>
              <a:rPr lang="en-US" sz="1000" dirty="0" smtClean="0"/>
              <a:t> run() </a:t>
            </a:r>
            <a:r>
              <a:rPr lang="en-US" sz="1000" dirty="0" err="1" smtClean="0"/>
              <a:t>fara</a:t>
            </a:r>
            <a:r>
              <a:rPr lang="en-US" sz="1000" dirty="0" smtClean="0"/>
              <a:t> start() </a:t>
            </a:r>
            <a:r>
              <a:rPr lang="en-US" sz="1000" dirty="0" err="1" smtClean="0"/>
              <a:t>dar</a:t>
            </a:r>
            <a:r>
              <a:rPr lang="en-US" sz="1000" dirty="0" smtClean="0"/>
              <a:t> nu se </a:t>
            </a:r>
            <a:r>
              <a:rPr lang="en-US" sz="1000" dirty="0" err="1" smtClean="0"/>
              <a:t>creeaza</a:t>
            </a:r>
            <a:r>
              <a:rPr lang="en-US" sz="1000" dirty="0" smtClean="0"/>
              <a:t> un  </a:t>
            </a:r>
            <a:r>
              <a:rPr lang="en-US" sz="1000" dirty="0" err="1" smtClean="0"/>
              <a:t>nou</a:t>
            </a:r>
            <a:r>
              <a:rPr lang="en-US" sz="1000" dirty="0" smtClean="0"/>
              <a:t> thread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Metodele</a:t>
            </a:r>
            <a:r>
              <a:rPr lang="en-US" dirty="0" smtClean="0"/>
              <a:t> start </a:t>
            </a:r>
            <a:r>
              <a:rPr lang="en-US" dirty="0" err="1" smtClean="0"/>
              <a:t>si</a:t>
            </a:r>
            <a:r>
              <a:rPr lang="en-US" dirty="0" smtClean="0"/>
              <a:t> run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Nume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getName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Prioritate</a:t>
            </a:r>
            <a:r>
              <a:rPr lang="en-US" dirty="0" smtClean="0"/>
              <a:t> (1-10):</a:t>
            </a:r>
          </a:p>
          <a:p>
            <a:pPr lvl="1"/>
            <a:r>
              <a:rPr lang="en-US" dirty="0" err="1" smtClean="0"/>
              <a:t>setPriority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getPriority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Grup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Thread-</a:t>
            </a:r>
            <a:r>
              <a:rPr lang="en-US" dirty="0" err="1" smtClean="0"/>
              <a:t>ul</a:t>
            </a:r>
            <a:r>
              <a:rPr lang="en-US" dirty="0" smtClean="0"/>
              <a:t> din care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lansat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, </a:t>
            </a:r>
            <a:r>
              <a:rPr lang="en-US" dirty="0" err="1" smtClean="0"/>
              <a:t>Prioritate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Sleep - </a:t>
            </a:r>
            <a:r>
              <a:rPr lang="en-US" dirty="0" err="1" smtClean="0"/>
              <a:t>opreste</a:t>
            </a:r>
            <a:r>
              <a:rPr lang="en-US" dirty="0" smtClean="0"/>
              <a:t> </a:t>
            </a:r>
            <a:r>
              <a:rPr lang="en-US" dirty="0" err="1" smtClean="0"/>
              <a:t>threadul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fix de </a:t>
            </a:r>
            <a:r>
              <a:rPr lang="en-US" dirty="0" err="1" smtClean="0"/>
              <a:t>milisecunde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Join - </a:t>
            </a:r>
            <a:r>
              <a:rPr lang="en-US" dirty="0" err="1" smtClean="0"/>
              <a:t>asteapta</a:t>
            </a:r>
            <a:r>
              <a:rPr lang="en-US" dirty="0" smtClean="0"/>
              <a:t> ca un thread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termine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relua</a:t>
            </a:r>
            <a:r>
              <a:rPr lang="en-US" dirty="0" smtClean="0"/>
              <a:t> </a:t>
            </a:r>
            <a:r>
              <a:rPr lang="en-US" dirty="0" err="1" smtClean="0"/>
              <a:t>activitatea</a:t>
            </a:r>
            <a:endParaRPr lang="en-US" dirty="0" smtClean="0"/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aceste</a:t>
            </a:r>
            <a:r>
              <a:rPr lang="en-US" sz="1200" dirty="0" smtClean="0"/>
              <a:t> 2 </a:t>
            </a:r>
            <a:r>
              <a:rPr lang="en-US" sz="1200" dirty="0" err="1" smtClean="0"/>
              <a:t>metode</a:t>
            </a:r>
            <a:r>
              <a:rPr lang="en-US" sz="1200" dirty="0" smtClean="0"/>
              <a:t> pot </a:t>
            </a:r>
            <a:r>
              <a:rPr lang="en-US" sz="1200" dirty="0" err="1" smtClean="0"/>
              <a:t>arunca</a:t>
            </a:r>
            <a:r>
              <a:rPr lang="en-US" sz="1200" dirty="0" smtClean="0"/>
              <a:t> </a:t>
            </a:r>
            <a:r>
              <a:rPr lang="en-US" sz="1200" dirty="0" err="1" smtClean="0"/>
              <a:t>interruptedException</a:t>
            </a:r>
            <a:r>
              <a:rPr lang="en-US" sz="1200" dirty="0" smtClean="0"/>
              <a:t>…)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Metodele</a:t>
            </a:r>
            <a:r>
              <a:rPr lang="en-US" dirty="0" smtClean="0"/>
              <a:t> sleep </a:t>
            </a:r>
            <a:r>
              <a:rPr lang="en-US" dirty="0" err="1" smtClean="0"/>
              <a:t>si</a:t>
            </a:r>
            <a:r>
              <a:rPr lang="en-US" dirty="0" smtClean="0"/>
              <a:t> join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sz="1100" dirty="0" smtClean="0"/>
              <a:t>(</a:t>
            </a:r>
            <a:r>
              <a:rPr lang="en-US" sz="1100" dirty="0" err="1" smtClean="0"/>
              <a:t>dupa</a:t>
            </a:r>
            <a:r>
              <a:rPr lang="en-US" sz="1100" dirty="0" smtClean="0"/>
              <a:t> new Thread </a:t>
            </a:r>
            <a:r>
              <a:rPr lang="en-US" sz="1100" dirty="0" err="1" smtClean="0"/>
              <a:t>si</a:t>
            </a:r>
            <a:r>
              <a:rPr lang="en-US" sz="1100" dirty="0" smtClean="0"/>
              <a:t> </a:t>
            </a:r>
            <a:r>
              <a:rPr lang="en-US" sz="1100" dirty="0" err="1" smtClean="0"/>
              <a:t>inainte</a:t>
            </a:r>
            <a:r>
              <a:rPr lang="en-US" sz="1100" dirty="0" smtClean="0"/>
              <a:t> de a </a:t>
            </a:r>
            <a:r>
              <a:rPr lang="en-US" sz="1100" dirty="0" err="1" smtClean="0"/>
              <a:t>i</a:t>
            </a:r>
            <a:r>
              <a:rPr lang="en-US" sz="1100" dirty="0" smtClean="0"/>
              <a:t> se </a:t>
            </a:r>
            <a:r>
              <a:rPr lang="en-US" sz="1100" dirty="0" err="1" smtClean="0"/>
              <a:t>da</a:t>
            </a:r>
            <a:r>
              <a:rPr lang="en-US" sz="1100" dirty="0" smtClean="0"/>
              <a:t> start)</a:t>
            </a:r>
            <a:endParaRPr lang="en-US" dirty="0" smtClean="0"/>
          </a:p>
          <a:p>
            <a:r>
              <a:rPr lang="en-US" dirty="0" smtClean="0"/>
              <a:t>RUNNABLE </a:t>
            </a:r>
            <a:r>
              <a:rPr lang="en-US" sz="1200" dirty="0" smtClean="0"/>
              <a:t>(</a:t>
            </a:r>
            <a:r>
              <a:rPr lang="en-US" sz="1200" dirty="0" err="1" smtClean="0"/>
              <a:t>dupa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s-a </a:t>
            </a:r>
            <a:r>
              <a:rPr lang="en-US" sz="1200" dirty="0" err="1" smtClean="0"/>
              <a:t>dat</a:t>
            </a:r>
            <a:r>
              <a:rPr lang="en-US" sz="1200" dirty="0" smtClean="0"/>
              <a:t> start </a:t>
            </a:r>
            <a:r>
              <a:rPr lang="en-US" sz="1200" dirty="0" err="1" smtClean="0"/>
              <a:t>threadului</a:t>
            </a:r>
            <a:r>
              <a:rPr lang="en-US" sz="1200" dirty="0" smtClean="0"/>
              <a:t>)</a:t>
            </a:r>
            <a:endParaRPr lang="en-US" dirty="0" smtClean="0"/>
          </a:p>
          <a:p>
            <a:r>
              <a:rPr lang="en-US" dirty="0" smtClean="0"/>
              <a:t>BLOCKED</a:t>
            </a:r>
            <a:r>
              <a:rPr lang="en-US" sz="1200" dirty="0" smtClean="0"/>
              <a:t>(</a:t>
            </a:r>
            <a:r>
              <a:rPr lang="en-US" sz="1200" dirty="0" err="1" smtClean="0"/>
              <a:t>cele</a:t>
            </a:r>
            <a:r>
              <a:rPr lang="en-US" sz="1200" dirty="0" smtClean="0"/>
              <a:t> care a </a:t>
            </a:r>
            <a:r>
              <a:rPr lang="en-US" sz="1200" dirty="0" err="1" smtClean="0"/>
              <a:t>dat</a:t>
            </a:r>
            <a:r>
              <a:rPr lang="en-US" sz="1200" dirty="0" smtClean="0"/>
              <a:t> join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astepta</a:t>
            </a:r>
            <a:r>
              <a:rPr lang="en-US" sz="1200" dirty="0" smtClean="0"/>
              <a:t>(de ex </a:t>
            </a:r>
            <a:r>
              <a:rPr lang="en-US" sz="1200" dirty="0" err="1" smtClean="0"/>
              <a:t>threadul</a:t>
            </a:r>
            <a:r>
              <a:rPr lang="en-US" sz="1200" dirty="0" smtClean="0"/>
              <a:t> main) </a:t>
            </a:r>
            <a:r>
              <a:rPr lang="en-US" sz="1200" dirty="0" err="1" smtClean="0"/>
              <a:t>este</a:t>
            </a:r>
            <a:r>
              <a:rPr lang="en-US" sz="1200" dirty="0" smtClean="0"/>
              <a:t> in </a:t>
            </a:r>
            <a:r>
              <a:rPr lang="en-US" sz="1200" dirty="0" err="1" smtClean="0"/>
              <a:t>starea</a:t>
            </a:r>
            <a:r>
              <a:rPr lang="en-US" sz="1200" dirty="0" smtClean="0"/>
              <a:t> blocked)</a:t>
            </a:r>
            <a:endParaRPr lang="en-US" dirty="0" smtClean="0"/>
          </a:p>
          <a:p>
            <a:r>
              <a:rPr lang="en-US" dirty="0" smtClean="0"/>
              <a:t>WAITING</a:t>
            </a:r>
          </a:p>
          <a:p>
            <a:r>
              <a:rPr lang="en-US" dirty="0" smtClean="0"/>
              <a:t>TIMED_WAITING</a:t>
            </a:r>
          </a:p>
          <a:p>
            <a:r>
              <a:rPr lang="en-US" dirty="0" smtClean="0"/>
              <a:t>TERMINATED</a:t>
            </a:r>
          </a:p>
          <a:p>
            <a:r>
              <a:rPr lang="en-US" sz="1200" dirty="0" smtClean="0"/>
              <a:t>In </a:t>
            </a:r>
            <a:r>
              <a:rPr lang="en-US" sz="1200" dirty="0" err="1" smtClean="0"/>
              <a:t>clasa</a:t>
            </a:r>
            <a:r>
              <a:rPr lang="en-US" sz="1200" dirty="0" smtClean="0"/>
              <a:t> </a:t>
            </a:r>
            <a:r>
              <a:rPr lang="en-US" sz="1200" dirty="0" err="1" smtClean="0"/>
              <a:t>Thead</a:t>
            </a:r>
            <a:r>
              <a:rPr lang="en-US" sz="1200" dirty="0" smtClean="0"/>
              <a:t> </a:t>
            </a:r>
            <a:r>
              <a:rPr lang="en-US" sz="1200" dirty="0" err="1" smtClean="0"/>
              <a:t>exista</a:t>
            </a:r>
            <a:r>
              <a:rPr lang="en-US" sz="1200" dirty="0" smtClean="0"/>
              <a:t> un </a:t>
            </a:r>
            <a:r>
              <a:rPr lang="en-US" sz="1200" dirty="0" err="1" smtClean="0"/>
              <a:t>enum</a:t>
            </a:r>
            <a:r>
              <a:rPr lang="en-US" sz="1200" dirty="0" smtClean="0"/>
              <a:t> cu </a:t>
            </a:r>
            <a:r>
              <a:rPr lang="en-US" sz="1200" dirty="0" err="1" smtClean="0"/>
              <a:t>cele</a:t>
            </a:r>
            <a:r>
              <a:rPr lang="en-US" sz="1200" dirty="0" smtClean="0"/>
              <a:t> 6 </a:t>
            </a:r>
            <a:r>
              <a:rPr lang="en-US" sz="1200" dirty="0" err="1" smtClean="0"/>
              <a:t>stari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Starile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thread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323</TotalTime>
  <Words>501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Concurrent Programming</vt:lpstr>
      <vt:lpstr>Introducere</vt:lpstr>
      <vt:lpstr>Procese</vt:lpstr>
      <vt:lpstr>Thread-uri</vt:lpstr>
      <vt:lpstr>Crearea thread-urilor</vt:lpstr>
      <vt:lpstr>Metodele start si run</vt:lpstr>
      <vt:lpstr>Nume, Prioritate si Grup</vt:lpstr>
      <vt:lpstr>Metodele sleep si join</vt:lpstr>
      <vt:lpstr>Starile unui thread</vt:lpstr>
      <vt:lpstr>Thread Safety</vt:lpstr>
      <vt:lpstr>Data Races</vt:lpstr>
      <vt:lpstr>Sincronizarea Threadurilor</vt:lpstr>
      <vt:lpstr>Implementari Thread Safe</vt:lpstr>
      <vt:lpstr>Serialization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creator>adrian.dafinoiu</dc:creator>
  <cp:lastModifiedBy>bogdan stoian</cp:lastModifiedBy>
  <cp:revision>31</cp:revision>
  <dcterms:created xsi:type="dcterms:W3CDTF">2014-10-21T13:51:31Z</dcterms:created>
  <dcterms:modified xsi:type="dcterms:W3CDTF">2014-10-28T21:28:50Z</dcterms:modified>
</cp:coreProperties>
</file>