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4CFF-CD54-4660-82D7-4EC8542E7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6FCE4-8007-4DC5-9D2E-4D7B04EA2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FDDA-8076-4A30-84E7-D352B78C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4C5C-4A4E-4CD9-A2B8-578F9BF5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37D2-1346-487F-8C2A-5A5647CE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3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63DF-1C03-4B89-BF7A-CEAF18BD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92DD-2905-4C4E-B5A1-223BD0FA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C64E-FFA1-4576-ACDA-3634FB1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47F8-1362-4C34-8B56-623C1E73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9B8C-1149-465B-82F0-75687CF9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BAE0B-CF12-4410-8E91-D5DABDEFE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FF2D-A75F-4097-94E8-80430FC0E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2F49-E4B1-4DFE-9050-26DBB409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224B-2C1C-49D6-9A65-3CD3392C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FFAA-0DEE-4AA3-93CB-8DA2143B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3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63EA-7BC6-4393-9455-27D53D80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3F95-1497-4C48-BF4F-823A973E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7BA1-8A64-4AE5-BD06-B4FE2FF7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45E6-D497-453E-9340-A7C6039D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E482-A7DC-4765-B6D5-D29B6814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633C-126F-4599-B26A-3C1BE7B8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576E-835F-454D-8301-75DE420D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6016-A0A9-4104-99C5-CF0E85E6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48F3-8021-4533-A5D1-58929D3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4F6F-07E0-44BD-8302-28C5D4E5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1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0A7D-F0D7-4A6E-B345-959423C2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064B-33D1-4A4E-A9CC-0EF5E5794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58C9F-A06D-4906-A484-B2D14024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E752-0DFE-41A6-97E3-9C4F670D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B6E5D-C958-4887-82BE-15DF552C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0B66-7076-4933-926E-7621B26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8168-7278-442A-96B2-1F1AE707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53E6-8F42-4D15-BDF6-A8F6F6F5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9A678-6EB8-4B56-9CAE-C36A7138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C43FD-854E-4E7F-B3AE-C415B405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F4988-18AC-4CDD-B43D-2FB32CA99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C69DB-4D6B-4A49-BA7B-8508B121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98601-625E-4CA4-B0E2-A5D6BA92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4C072-22E9-425E-A01A-578E13E8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2065-E00E-4300-A670-E127C83C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F5BE9-8761-4DC0-8673-0947EE51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4FCE4-445F-4EFE-BE8F-AAB09FBB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09A75-3796-42D3-B374-56D83078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7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BF0D6-FA79-45DC-A299-98511E71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8856A-4950-47EF-8A7B-380D0455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99013-912D-40C0-B992-8AE469D0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FD03-2DEE-4D70-9A29-192C955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8DC0-0D9B-4A0F-B562-4A1B33E5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CB6D8-86BF-473C-9CAD-026D5303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F1E6-34C9-4A7D-AB05-79AFED5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95DF-34BF-47F0-90C1-F645414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2945-E416-409D-BADD-9C0D774F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69E8-CF46-4B77-A300-4E7D974B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BEFC8-659A-4797-B059-59C1CAE34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36D9A-68F2-4B7C-AF08-918B7B2D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0BE9B-878A-4E4A-889A-7E0D1E05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3A083-E81D-4BBB-BE85-1A9C1F6A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AA08-4835-4E43-B8B7-B3484D74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8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02A24-E004-4934-A2CB-099AC66F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F1C8A-ADBB-46A8-B6D1-FDEF3CF8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94D4-F676-426A-8EE8-D0798D689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A552-2249-40D3-B51E-F947E746F348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086A-09FD-4709-86E1-C37F8E326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252A-BC6E-4790-8171-0DD8C6653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32F2-3809-4870-960F-89CF9FAC0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635839-9033-4F75-A309-600B46DFC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Game Design Final Project</a:t>
            </a:r>
            <a:br>
              <a:rPr lang="en-US" dirty="0"/>
            </a:br>
            <a:r>
              <a:rPr lang="en-US" dirty="0"/>
              <a:t>Cargo Lander: A Critique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02AD3F-C0EA-45B2-9071-507D51779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Patrick</a:t>
            </a:r>
          </a:p>
          <a:p>
            <a:r>
              <a:rPr lang="en-US" dirty="0"/>
              <a:t>10/28/2018</a:t>
            </a:r>
          </a:p>
        </p:txBody>
      </p:sp>
    </p:spTree>
    <p:extLst>
      <p:ext uri="{BB962C8B-B14F-4D97-AF65-F5344CB8AC3E}">
        <p14:creationId xmlns:p14="http://schemas.microsoft.com/office/powerpoint/2010/main" val="191393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7ECDA-DBD3-4AE1-9BE7-FFC9E81F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Capture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A7BFCB-901D-4D93-996C-F727B0591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1"/>
            <a:ext cx="6941742" cy="53418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C0A6F-AD87-4A4D-885B-F687FCD0F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Blank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Un-labeled indicators (Left most is current direction of travel)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Zero reference in the scene for speed or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 ‘character’ model (refer to middle lower third of capture)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9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C23B-034D-4A57-8738-5C999BEB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Level Message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4213A0-434C-42CF-86C9-BFFCB1E32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027936"/>
            <a:ext cx="6172200" cy="47926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779F9-4A9B-4ADF-B88C-2E8D6F09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 up messages like this bombarded the play as soon as the level loaded in both the Tutorial and First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messages can be skipped by simply hitting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are wordy and mix together story and game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AFF8-A9A3-4C47-821D-E9F30D4C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H.U.D. Pre Re-Design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5C7903-63CD-4AC5-AEC9-0732D18AD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020758"/>
            <a:ext cx="6172200" cy="48069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2F86-266D-4E69-9851-E442C8444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Un-labeled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framing for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empty screen (Semi by design)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7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A024-F265-44A3-BCC4-84A05AC2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H.U.D. Mock-up for Re-design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9F569D-30C3-4E6B-9876-E54AC88F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020758"/>
            <a:ext cx="6172200" cy="48069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6AABC-02DE-4484-AB81-20C23AF8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Labeled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indicator is framed from each other and game world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‘character’ models were made more defined and in some cases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147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Advanced Game Design Final Project Cargo Lander: A Critique</vt:lpstr>
      <vt:lpstr>Tutorial Capture</vt:lpstr>
      <vt:lpstr>First Level Message</vt:lpstr>
      <vt:lpstr>H.U.D. Pre Re-Design</vt:lpstr>
      <vt:lpstr>H.U.D. Mock-up for Re-design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Game Design Final Project Cargo Lander: A Critique</dc:title>
  <dc:creator>Jacob Patrick</dc:creator>
  <cp:lastModifiedBy>Jacob Patrick</cp:lastModifiedBy>
  <cp:revision>3</cp:revision>
  <dcterms:created xsi:type="dcterms:W3CDTF">2018-10-28T19:21:20Z</dcterms:created>
  <dcterms:modified xsi:type="dcterms:W3CDTF">2018-10-30T12:59:38Z</dcterms:modified>
</cp:coreProperties>
</file>