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6376C-A2A6-45C9-9432-B8E1B7FD832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47934-60D3-437E-A806-4C6464D28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7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4CFF-CD54-4660-82D7-4EC8542E7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6FCE4-8007-4DC5-9D2E-4D7B04EA2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7FDDA-8076-4A30-84E7-D352B78C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4C5C-4A4E-4CD9-A2B8-578F9BF5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Patrick- DigiPen Portfolio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737D2-1346-487F-8C2A-5A5647CE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2F2-3809-4870-960F-89CF9FAC0B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3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63DF-1C03-4B89-BF7A-CEAF18BD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292DD-2905-4C4E-B5A1-223BD0FA7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C64E-FFA1-4576-ACDA-3634FB19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447F8-1362-4C34-8B56-623C1E73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Patrick- DigiPen Portfolio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39B8C-1149-465B-82F0-75687CF9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2F2-3809-4870-960F-89CF9FAC0B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2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BAE0B-CF12-4410-8E91-D5DABDEFE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FFF2D-A75F-4097-94E8-80430FC0E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12F49-E4B1-4DFE-9050-26DBB409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B224B-2C1C-49D6-9A65-3CD3392C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Patrick- DigiPen Portfolio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9FFAA-0DEE-4AA3-93CB-8DA2143B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2F2-3809-4870-960F-89CF9FAC0B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3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63EA-7BC6-4393-9455-27D53D80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3F95-1497-4C48-BF4F-823A973E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57BA1-8A64-4AE5-BD06-B4FE2FF7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B45E6-D497-453E-9340-A7C6039D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Patrick- DigiPen Portfolio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7E482-A7DC-4765-B6D5-D29B6814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2F2-3809-4870-960F-89CF9FAC0B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3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633C-126F-4599-B26A-3C1BE7B8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C576E-835F-454D-8301-75DE420D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46016-A0A9-4104-99C5-CF0E85E6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48F3-8021-4533-A5D1-58929D33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Patrick- DigiPen Portfolio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64F6F-07E0-44BD-8302-28C5D4E5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2F2-3809-4870-960F-89CF9FAC0B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1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0A7D-F0D7-4A6E-B345-959423C2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5064B-33D1-4A4E-A9CC-0EF5E5794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58C9F-A06D-4906-A484-B2D140240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FE752-0DFE-41A6-97E3-9C4F670D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2018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B6E5D-C958-4887-82BE-15DF552C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Patrick- DigiPen Portfolio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70B66-7076-4933-926E-7621B269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2F2-3809-4870-960F-89CF9FAC0B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7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8168-7278-442A-96B2-1F1AE707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53E6-8F42-4D15-BDF6-A8F6F6F56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9A678-6EB8-4B56-9CAE-C36A71388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C43FD-854E-4E7F-B3AE-C415B4059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F4988-18AC-4CDD-B43D-2FB32CA99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C69DB-4D6B-4A49-BA7B-8508B121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2018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98601-625E-4CA4-B0E2-A5D6BA92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Patrick- DigiPen Portfolio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4C072-22E9-425E-A01A-578E13E8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2F2-3809-4870-960F-89CF9FAC0B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6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2065-E00E-4300-A670-E127C83C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F5BE9-8761-4DC0-8673-0947EE51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2018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4FCE4-445F-4EFE-BE8F-AAB09FBB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Patrick- DigiPen Portfolio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09A75-3796-42D3-B374-56D83078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2F2-3809-4870-960F-89CF9FAC0B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27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ABF0D6-FA79-45DC-A299-98511E71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2018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8856A-4950-47EF-8A7B-380D0455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Patrick- DigiPen Portfolio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99013-912D-40C0-B992-8AE469D0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2F2-3809-4870-960F-89CF9FAC0B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0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FD03-2DEE-4D70-9A29-192C955B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8DC0-0D9B-4A0F-B562-4A1B33E5E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CB6D8-86BF-473C-9CAD-026D53039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5F1E6-34C9-4A7D-AB05-79AFED51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2018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895DF-34BF-47F0-90C1-F645414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Patrick- DigiPen Portfolio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B2945-E416-409D-BADD-9C0D774F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2F2-3809-4870-960F-89CF9FAC0B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69E8-CF46-4B77-A300-4E7D974B6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BEFC8-659A-4797-B059-59C1CAE34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36D9A-68F2-4B7C-AF08-918B7B2D6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0BE9B-878A-4E4A-889A-7E0D1E05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2018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3A083-E81D-4BBB-BE85-1A9C1F6A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Patrick- DigiPen Portfolio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2AA08-4835-4E43-B8B7-B3484D74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2F2-3809-4870-960F-89CF9FAC0B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8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02A24-E004-4934-A2CB-099AC66F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F1C8A-ADBB-46A8-B6D1-FDEF3CF87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194D4-F676-426A-8EE8-D0798D689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November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7086A-09FD-4709-86E1-C37F8E326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Jacob Patrick- DigiPen Portfolio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D252A-BC6E-4790-8171-0DD8C6653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732F2-3809-4870-960F-89CF9FAC0B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9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C23B-034D-4A57-8738-5C999BEB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Game Design Final Project </a:t>
            </a:r>
            <a:br>
              <a:rPr lang="en-US" dirty="0"/>
            </a:br>
            <a:r>
              <a:rPr lang="en-US" dirty="0"/>
              <a:t>Slide #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779F9-4A9B-4ADF-B88C-2E8D6F091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742" y="1681163"/>
            <a:ext cx="5254258" cy="82391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First level opening Message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4213A0-434C-42CF-86C9-BFFCB1E321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65" y="2505075"/>
            <a:ext cx="4745232" cy="3684588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B70EC4-66C2-40E4-8F22-8CF644AEC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06E78C-30C9-497E-941B-8271E30078B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dirty="0"/>
              <a:t>Pop up messages like this bombarded the play as soon as the level loaded in both the Tutorial and First Level</a:t>
            </a:r>
          </a:p>
          <a:p>
            <a:pPr marL="285750" indent="-285750"/>
            <a:r>
              <a:rPr lang="en-US" dirty="0"/>
              <a:t>The messages can be skipped by simply hitting enter</a:t>
            </a:r>
          </a:p>
          <a:p>
            <a:pPr marL="285750" indent="-285750"/>
            <a:r>
              <a:rPr lang="en-US" dirty="0"/>
              <a:t>Messages are wordy and mix together story and game instructions</a:t>
            </a:r>
          </a:p>
          <a:p>
            <a:pPr marL="285750" indent="-285750"/>
            <a:endParaRPr lang="en-US" dirty="0"/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9054F0B-9523-4906-8B58-13DA9774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9C23DB-AF0C-45DC-AF25-B8A8E212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Patrick- DigiPen Portfolio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5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77ECDA-DBD3-4AE1-9BE7-FFC9E81F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Game Design Final Project </a:t>
            </a:r>
            <a:br>
              <a:rPr lang="en-US" dirty="0"/>
            </a:br>
            <a:r>
              <a:rPr lang="en-US" dirty="0"/>
              <a:t>Slide #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3C0A6F-AD87-4A4D-885B-F687FCD0F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Tutorial Capture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A7BFCB-901D-4D93-996C-F727B05915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35" y="2505075"/>
            <a:ext cx="4788093" cy="3684588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0F97C-E680-4D75-8673-B77A0E04D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0A612-9BB3-4D47-9488-3266BADA664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/>
              <a:t>Blank Screen</a:t>
            </a:r>
          </a:p>
          <a:p>
            <a:pPr marL="342900" indent="-342900"/>
            <a:r>
              <a:rPr lang="en-US" dirty="0"/>
              <a:t>Un-labeled indicators (Left most is current direction of travel)</a:t>
            </a:r>
          </a:p>
          <a:p>
            <a:pPr marL="342900" indent="-342900"/>
            <a:r>
              <a:rPr lang="en-US" dirty="0"/>
              <a:t>Zero reference in the scene for speed or direction</a:t>
            </a:r>
          </a:p>
          <a:p>
            <a:pPr marL="342900" indent="-342900"/>
            <a:r>
              <a:rPr lang="en-US" dirty="0"/>
              <a:t>Small ‘character’ model (refer to middle lower third of capture)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648F1-B60A-4908-9F65-197980E0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Jacob Patrick- DigiPen Portfolio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6887EBE-5D77-45BB-B798-E9459B07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9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AFF8-A9A3-4C47-821D-E9F30D4C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Game Design Final Project </a:t>
            </a:r>
            <a:br>
              <a:rPr lang="en-US" dirty="0"/>
            </a:br>
            <a:r>
              <a:rPr lang="en-US" dirty="0"/>
              <a:t>Slide #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72F86-266D-4E69-9851-E442C8444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H.U.D. Pre Re-Design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5C7903-63CD-4AC5-AEC9-0732D18ADD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51" y="2505075"/>
            <a:ext cx="4731061" cy="3684588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8511BE-AE5C-4484-A638-AEA0D59C5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C087C3-71DD-418A-8234-6C0B0DF9942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/>
            <a:r>
              <a:rPr lang="en-US" dirty="0"/>
              <a:t>Small Un-labeled indicators</a:t>
            </a:r>
          </a:p>
          <a:p>
            <a:pPr marL="285750" indent="-285750"/>
            <a:r>
              <a:rPr lang="en-US" dirty="0"/>
              <a:t>No framing for indicators</a:t>
            </a:r>
          </a:p>
          <a:p>
            <a:pPr marL="285750" indent="-285750"/>
            <a:r>
              <a:rPr lang="en-US" dirty="0"/>
              <a:t>Very empty screen (Semi by design)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AD746-A0D1-48BE-BBD5-4CC7C331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2018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D91A2-67E1-4B7A-8F8B-8BB5BF0C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Patrick- DigiPen Portfolio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7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A024-F265-44A3-BCC4-84A05AC2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Game Design Final Project </a:t>
            </a:r>
            <a:br>
              <a:rPr lang="en-US" dirty="0"/>
            </a:br>
            <a:r>
              <a:rPr lang="en-US" dirty="0"/>
              <a:t>Slide # 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6AABC-02DE-4484-AB81-20C23AF88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H.U.D. Mock-up for Re-design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9F569D-30C3-4E6B-9876-E54AC88FCB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51" y="2505075"/>
            <a:ext cx="4731061" cy="3684588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074994-FD91-4273-8EF2-C3D8421E8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3C8A21-81DD-404F-BBAD-DCF27182B8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/>
            <a:r>
              <a:rPr lang="en-US" dirty="0"/>
              <a:t>Labeled indicators</a:t>
            </a:r>
          </a:p>
          <a:p>
            <a:pPr marL="285750" indent="-285750"/>
            <a:r>
              <a:rPr lang="en-US" dirty="0"/>
              <a:t>Each indicator is framed from each other and game world </a:t>
            </a:r>
          </a:p>
          <a:p>
            <a:pPr marL="285750" indent="-285750"/>
            <a:r>
              <a:rPr lang="en-US" dirty="0"/>
              <a:t>Future ‘character’ models were made more defined and in some cases larger</a:t>
            </a:r>
          </a:p>
          <a:p>
            <a:pPr marL="285750" indent="-285750"/>
            <a:endParaRPr lang="en-US" dirty="0"/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3DEFC-EE83-4087-8F2F-6166AC2B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2018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3F46-0AE8-48C3-B0DB-AA6DE54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Patrick- DigiPen Portfolio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1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184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Advanced Game Design Final Project  Slide # 1</vt:lpstr>
      <vt:lpstr>Advanced Game Design Final Project  Slide # 2</vt:lpstr>
      <vt:lpstr>Advanced Game Design Final Project  Slide # 3</vt:lpstr>
      <vt:lpstr>Advanced Game Design Final Project  Slide #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Game Design Final Project Cargo Lander: A Critique</dc:title>
  <dc:creator>Jacob Patrick</dc:creator>
  <cp:lastModifiedBy>Jacob Patrick</cp:lastModifiedBy>
  <cp:revision>7</cp:revision>
  <dcterms:created xsi:type="dcterms:W3CDTF">2018-10-28T19:21:20Z</dcterms:created>
  <dcterms:modified xsi:type="dcterms:W3CDTF">2018-11-11T20:22:31Z</dcterms:modified>
</cp:coreProperties>
</file>