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E881-2FAE-454B-99E7-856ED811DF3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ED18-2771-4691-812B-45D0BA30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92D7-A792-4263-AAFB-CB0D20328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3C28-6088-4350-A3CE-351C770B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60C0-D79B-475D-9BC9-57E5A339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273B-EB8D-4D34-B945-D019EAEC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0CC9-621C-4932-8B08-3C3962D6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3631-E1CF-4AB9-83F2-7F65D29F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5726-B63A-4EEA-A496-08BA4F01D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4B2A-751B-4AF6-8E8F-68485E34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4C21-4FDE-4958-8F55-2C9A59A9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B0A-D93E-44E2-8777-3407162F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5106C-C13C-4A42-960D-87D68A0F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8EBCD-AA16-40CB-B3CD-1FFACD4D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F258-E6EA-4800-A36F-B90CAEF9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1B52-5434-4D82-8EA8-4A808171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7540-469F-4F48-8FE4-7075E92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59DC-7436-417D-A152-81DE5281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2F44-784F-4F31-9BBA-D4A9F59F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8F92-B784-4E5B-BD42-8028A7DA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5018-886C-4F77-9B41-77AFFE5F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1FA6-4D20-475D-B8FB-2825EAA7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6478-C1EA-4A4F-99B0-14B6F342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8F8B-C868-4806-98E6-15EC5E6AF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6A40-6AB0-40FD-9D1B-569295AD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940F-92F4-42EA-864E-E93706C3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B786-8136-45B3-A2FE-B47B7991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65D-0983-419D-92AE-D9B5124A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D3F9-5927-409F-A072-B41AD684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A5CC-76F3-437B-AD7B-84827581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39631-92BF-4DB1-BA12-D1AC9D3B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60EF-C108-41C7-A907-DD35904A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F96D-3525-4C63-A78F-C2A3E5B1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9CA4-93D4-43A5-9368-02AFED15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DD33-F6B0-40D5-B723-422D2F1E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1A0A-D228-4A4B-840B-46D51CE9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41BC-7762-4E7D-980B-6DBD95794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FEEF3-1607-499E-AC10-26430B540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144AD-8EFE-4F21-B062-D84E2742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7F76E-C615-4F37-B58F-BE902DDB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CA9FA-7C38-4065-96DF-0B12D3D4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76D6-A738-44E9-8F1C-E3A18B26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D03D1-8A6F-4E2B-9459-62896E3C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550AE-0193-434F-81D3-9CCA20D9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BFD9-602E-4DE2-9431-B0ABB617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09E9E-B30A-401B-85DE-37463CC1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6DE3-1C50-4DE1-904D-12456E6A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3FB7-9A85-44C6-BD13-973207A5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012-168F-452D-88C3-0EE4AFB1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A67E-AA08-4E4D-922B-2AD28A62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2F5E-6F2A-4A3A-8EA5-AD136153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D291-D076-4A72-A20E-4A70C8E0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1E08-F4B7-4C7F-9AA3-199C5F51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5FCF-B7C0-4BC2-9FD0-B4133261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7F4-9079-4F86-B953-59329FB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773FD-7E9E-4B0B-A566-6D8EAE4C9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1C05-C62A-4091-82DB-1174DD0DC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66C4-A2B6-499C-97D2-6C09D19E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76B0-AB63-46B6-AA74-39DFA142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47BB-014F-443F-885C-FA966155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A5E3B-330A-47E5-B468-F62FE4B7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2680-5E2C-4C5D-AE94-8578ABC4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4BB3-0B19-4796-945C-7A56BA317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776F-980B-4A38-B605-6A2A7B9F0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Jacob Patrick- DigiPen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9BA1-2B14-425E-83E6-6518110B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5BD4-6838-407C-819C-46140F0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AC787-EDFF-45DA-A65D-A25BEE0C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Poetry and 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C9CA2-8DDB-4626-9CCB-0C5E5461D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 in Chains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41BA-44EF-4AD6-B9AA-83E168D122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65F85A-FAFB-46BA-8F85-CE2172DF8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50B949-CDF8-49C5-B827-C7356D7649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Papyrus" panose="020B0604020202020204" pitchFamily="66" charset="0"/>
              </a:rPr>
              <a:t>“I fought and feared my monsters</a:t>
            </a:r>
          </a:p>
          <a:p>
            <a:pPr marL="0" indent="0">
              <a:buNone/>
            </a:pPr>
            <a:r>
              <a:rPr lang="en-US" sz="2000" b="1" dirty="0">
                <a:latin typeface="Papyrus" panose="020B0604020202020204" pitchFamily="66" charset="0"/>
              </a:rPr>
              <a:t>Only to wonder the desolation in my mind alone</a:t>
            </a:r>
          </a:p>
          <a:p>
            <a:pPr marL="0" indent="0">
              <a:buNone/>
            </a:pPr>
            <a:r>
              <a:rPr lang="en-US" sz="2000" b="1" dirty="0">
                <a:latin typeface="Papyrus" panose="020B0604020202020204" pitchFamily="66" charset="0"/>
              </a:rPr>
              <a:t>Now we grow with and around each other</a:t>
            </a:r>
          </a:p>
          <a:p>
            <a:pPr marL="0" indent="0">
              <a:buNone/>
            </a:pPr>
            <a:r>
              <a:rPr lang="en-US" sz="2000" b="1" dirty="0">
                <a:latin typeface="Papyrus" panose="020B0604020202020204" pitchFamily="66" charset="0"/>
              </a:rPr>
              <a:t>And dance into the night forevermore”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 in Chains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artwork and its accompanying saying were created as an embodiment of my Cystic Fibrosis, and how I have learned to live with such a life altering condition.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Purple rose is a symbol of Cystic Fibrosis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8E88BD6-2885-4C12-970F-92EBD2CE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2018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7261E4-E2D8-47E3-90E4-AFE5C5D5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Patrick- DigiPen Portfolio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7342A1-9F54-4924-AA23-5E9446C7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BD4-6838-407C-819C-46140F0C8E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Papyrus</vt:lpstr>
      <vt:lpstr>Times New Roman</vt:lpstr>
      <vt:lpstr>Office Theme</vt:lpstr>
      <vt:lpstr>Poetry and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Poetry and Art</dc:title>
  <dc:creator>Jacob Patrick</dc:creator>
  <cp:lastModifiedBy>Jacob Patrick</cp:lastModifiedBy>
  <cp:revision>3</cp:revision>
  <dcterms:created xsi:type="dcterms:W3CDTF">2018-11-11T20:26:01Z</dcterms:created>
  <dcterms:modified xsi:type="dcterms:W3CDTF">2018-11-11T20:57:13Z</dcterms:modified>
</cp:coreProperties>
</file>