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23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38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56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84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6FC8E3-7B89-4568-BE20-61C2755F46D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B89E09-EC7B-4D84-ADAE-ABD64179CA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5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BA06-503E-4C12-BA72-D99BE4FCB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liteBark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64EB-C29F-48CC-9864-7E54D98D4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deep look into the performance of the Raspberry Pi for parallel processing of speech recognition and object detection</a:t>
            </a:r>
          </a:p>
          <a:p>
            <a:endParaRPr lang="en-US" dirty="0"/>
          </a:p>
          <a:p>
            <a:r>
              <a:rPr lang="en-US" dirty="0"/>
              <a:t>Derin Ozturk | Victor Barr</a:t>
            </a:r>
          </a:p>
        </p:txBody>
      </p:sp>
    </p:spTree>
    <p:extLst>
      <p:ext uri="{BB962C8B-B14F-4D97-AF65-F5344CB8AC3E}">
        <p14:creationId xmlns:p14="http://schemas.microsoft.com/office/powerpoint/2010/main" val="29190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5767-FA22-4A8F-B342-54394292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E539-A56C-4205-A952-BD4B39DE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 goals: </a:t>
            </a:r>
          </a:p>
          <a:p>
            <a:pPr lvl="1"/>
            <a:r>
              <a:rPr lang="en-US" dirty="0"/>
              <a:t>Human Tracking – Detect the location of humans and follow/turn towards them</a:t>
            </a:r>
          </a:p>
          <a:p>
            <a:pPr lvl="1"/>
            <a:r>
              <a:rPr lang="en-US" dirty="0"/>
              <a:t>Speech Enabled – Voice enabled commands to turn, go forward, and stop</a:t>
            </a:r>
          </a:p>
          <a:p>
            <a:pPr lvl="1"/>
            <a:r>
              <a:rPr lang="en-US" dirty="0"/>
              <a:t>Light Tracking – Follow highest intensity of light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Understand the performance capabilities of the Raspberry Pi for machine learning applications</a:t>
            </a:r>
          </a:p>
          <a:p>
            <a:pPr lvl="2"/>
            <a:r>
              <a:rPr lang="en-US" dirty="0"/>
              <a:t>Can it train models? Build </a:t>
            </a:r>
            <a:r>
              <a:rPr lang="en-US" dirty="0" err="1"/>
              <a:t>Tensorflow</a:t>
            </a:r>
            <a:r>
              <a:rPr lang="en-US" dirty="0"/>
              <a:t>? Run multiple threads?</a:t>
            </a:r>
          </a:p>
          <a:p>
            <a:pPr lvl="2"/>
            <a:r>
              <a:rPr lang="en-US" dirty="0"/>
              <a:t>Power Consumption? Overheating?</a:t>
            </a:r>
          </a:p>
        </p:txBody>
      </p:sp>
      <p:pic>
        <p:nvPicPr>
          <p:cNvPr id="1026" name="Picture 2" descr="https://lh3.googleusercontent.com/I2jp_cyVlQ423K2u7Q86yFM4-1LvxpaRXGPYA3P4SX1-SmXj_CYaWWKdthTPZVg_vy7GJvut-DbF2w0NwEVSE4tusdT1indVmil0GTav7SA2M48XkmOvQGJtH09TIy_gWrX4SI2fHbgXtYQ9R_GupWwWAa9NSabfPZqKd1P4xBpeGcg2WUTHocwyQ3p_zSgwP9kc7y3eqoBGUvArGcRwhikwm8UdMyVOuxXtcgFuPkEvciM-qayuCAD7rS6kixpwlAyfutNn4iF41c7lbYT5zorZuW6H2V4YJNtCnmFSm7tf-a0bqHL_SXWGvPP32DGxJb_I5agrGFcA51uTMZSPkX6bQ15YhcXywQ90y2JqS0sZdMTjMiJz07EXAFEZrkTmgbOYyKnGkrD242C9FNTwpZYPFWrZaxED2VQdKIvgAcAKqQmaKO4lCPwEGUPcH6-gdTMv6mHSExglAQerm1WhrpS7XEvO8M26NAlx7rMNc6w7nONKzYiV_Hyb02u_W5jxJFkwyaxgeoa0pT9rvhIE1YxzlLYEtuUKx4Y_9nO--4EzjzVpkpp4hfK7x-iW5ATLvUh7qHfsnHLwntJAIZ6yPTMp3Bdii6YZGg-dGhi7=w1620-h1215-no">
            <a:extLst>
              <a:ext uri="{FF2B5EF4-FFF2-40B4-BE49-F238E27FC236}">
                <a16:creationId xmlns:a16="http://schemas.microsoft.com/office/drawing/2014/main" id="{56FFA6DF-01DC-4E29-924B-58238DAC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28" y="304082"/>
            <a:ext cx="2852467" cy="21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23C5-5349-4BAA-95C6-1A815ACC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70" y="100807"/>
            <a:ext cx="10515600" cy="892175"/>
          </a:xfrm>
        </p:spPr>
        <p:txBody>
          <a:bodyPr/>
          <a:lstStyle/>
          <a:p>
            <a:r>
              <a:rPr lang="en-US" dirty="0"/>
              <a:t>Hierarchy of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9B7FE-8A2A-454E-9399-F035AA6C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45" y="1690688"/>
            <a:ext cx="5887609" cy="489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3E769-D0B8-490E-A1C1-B86142C4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" y="1907007"/>
            <a:ext cx="5030763" cy="4459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EF118-3E6B-4707-BE24-300E0CA666EA}"/>
              </a:ext>
            </a:extLst>
          </p:cNvPr>
          <p:cNvSpPr txBox="1"/>
          <p:nvPr/>
        </p:nvSpPr>
        <p:spPr>
          <a:xfrm>
            <a:off x="8451056" y="1293546"/>
            <a:ext cx="275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16B9A-872D-4702-ADD9-12B91510A05C}"/>
              </a:ext>
            </a:extLst>
          </p:cNvPr>
          <p:cNvSpPr txBox="1"/>
          <p:nvPr/>
        </p:nvSpPr>
        <p:spPr>
          <a:xfrm>
            <a:off x="2731914" y="1321356"/>
            <a:ext cx="275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19291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BDD4-5EEA-4C8E-9C17-97DD4C7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 and Parts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6842-741A-4E64-8A86-BCFC7ECD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13" y="1671637"/>
            <a:ext cx="9601200" cy="2428876"/>
          </a:xfrm>
        </p:spPr>
        <p:txBody>
          <a:bodyPr/>
          <a:lstStyle/>
          <a:p>
            <a:r>
              <a:rPr lang="en-US" dirty="0"/>
              <a:t>Software Used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60,000+ .wav file model</a:t>
            </a:r>
          </a:p>
          <a:p>
            <a:pPr lvl="3"/>
            <a:r>
              <a:rPr lang="en-US" dirty="0"/>
              <a:t>“Go”, “Stop”, “Left”, “Right”, “Yes”, “No”, “Up”, “Down”</a:t>
            </a:r>
          </a:p>
          <a:p>
            <a:pPr lvl="1"/>
            <a:r>
              <a:rPr lang="en-US" dirty="0"/>
              <a:t>OpenCV</a:t>
            </a:r>
          </a:p>
          <a:p>
            <a:pPr lvl="1"/>
            <a:r>
              <a:rPr lang="en-US" dirty="0"/>
              <a:t>Python-based Code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217FF0-EFBF-4F04-8CD9-C033CC565642}"/>
              </a:ext>
            </a:extLst>
          </p:cNvPr>
          <p:cNvSpPr txBox="1">
            <a:spLocks/>
          </p:cNvSpPr>
          <p:nvPr/>
        </p:nvSpPr>
        <p:spPr>
          <a:xfrm>
            <a:off x="1243013" y="4100513"/>
            <a:ext cx="9601200" cy="242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Used</a:t>
            </a:r>
          </a:p>
          <a:p>
            <a:pPr lvl="1"/>
            <a:r>
              <a:rPr lang="en-US" dirty="0"/>
              <a:t>Raspberry Pi 3b+</a:t>
            </a:r>
          </a:p>
          <a:p>
            <a:pPr lvl="1"/>
            <a:r>
              <a:rPr lang="en-US" dirty="0"/>
              <a:t>Pi Camera v2</a:t>
            </a:r>
          </a:p>
          <a:p>
            <a:pPr lvl="1"/>
            <a:r>
              <a:rPr lang="en-US" dirty="0"/>
              <a:t>Motor Bridge</a:t>
            </a:r>
          </a:p>
          <a:p>
            <a:pPr lvl="1"/>
            <a:r>
              <a:rPr lang="en-US" dirty="0"/>
              <a:t>Robot Frame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C1E1-4CEC-42EF-9336-A418CC1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236C-61AB-4D6C-9C84-4330CC07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Speech Recognition:</a:t>
            </a:r>
          </a:p>
          <a:p>
            <a:pPr lvl="1"/>
            <a:r>
              <a:rPr lang="en-US" dirty="0"/>
              <a:t>Detects speech of multiple keywords</a:t>
            </a:r>
          </a:p>
          <a:p>
            <a:pPr lvl="1"/>
            <a:r>
              <a:rPr lang="en-US" dirty="0"/>
              <a:t>Can rotate, and actuate motors based on these keywords</a:t>
            </a:r>
          </a:p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Can detect intensities of light from camera</a:t>
            </a:r>
          </a:p>
          <a:p>
            <a:pPr lvl="1"/>
            <a:r>
              <a:rPr lang="en-US" dirty="0"/>
              <a:t>Detect human objects and actuate motors for robot to follow human object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Power surge problems with current output of battery</a:t>
            </a:r>
          </a:p>
          <a:p>
            <a:pPr lvl="1"/>
            <a:r>
              <a:rPr lang="en-US" dirty="0"/>
              <a:t>Multithread to combine speech recognition and object detection is too performance heavy</a:t>
            </a:r>
          </a:p>
        </p:txBody>
      </p:sp>
      <p:pic>
        <p:nvPicPr>
          <p:cNvPr id="2050" name="Picture 2" descr="https://lh3.googleusercontent.com/10gL1-03hO2RWdPzZSUCALs4vKt8aKyflYc46K7uMYe4rEExYSsovkEFY3Lo3N-h_F6JgbAYwZxEugZk9wRfSoySQfI3ZOmOji5LmZeARQYelismZ6bVmOINw78A6NljVZ0dlrkAhXE3-8ZayFvoslCbNr9Jtm3ekUL_h05dIMeMKKCg3ga4BEtBwQHMsDIBIcaBJObxT5R4Jiqk0npzMiL-NdTfI0-Cs9dR7VG09AKQTQULsjnd6O0eeWSpYx4FMekDBg2VNkY8kx7m4dBVV9T_xzPoFf4k1SEjsYbdEhoC26nzbGztjVKWnvh_fIFlT5t99LaDsKxpU1fxGD55xqPp5x49TqcvxPXCT8ZUmjdDzwhFzK6aEbeplONJe4ASv4PWmzwmeo0scp3MfElSr0wm1SVPE3hg9iydjyHB-JIk8o4SParR5DFTLZ8EA3RFfqy_zTg5UBLKBNbz5M5k36rRxJg3tXqFgibPuuGUyKycPnIoA5cKK6rSaMtxSN12BZ_3M9_4IGcV0esG5nFmbVLvzXMAV7hsJyHuL280dvYhlAdrp5TSdIMSI9TFoXLipyBLvBJIEO_aaqc2O3JIkf1SLS_-bXFv1VmLqdev=w1620-h1215-no">
            <a:extLst>
              <a:ext uri="{FF2B5EF4-FFF2-40B4-BE49-F238E27FC236}">
                <a16:creationId xmlns:a16="http://schemas.microsoft.com/office/drawing/2014/main" id="{D7BCFFA2-4802-44FA-95B4-0E94F6E0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77" y="284671"/>
            <a:ext cx="3266536" cy="24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7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8E05-E912-49FB-BCA0-BD241450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6075-3A61-4E71-B31F-EA64AC43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Manipulate threads to improve voice recognition and object detection in combined interface</a:t>
            </a:r>
          </a:p>
          <a:p>
            <a:pPr lvl="1"/>
            <a:r>
              <a:rPr lang="en-US" dirty="0"/>
              <a:t>Look into better power options for the Raspberry Pi</a:t>
            </a:r>
          </a:p>
          <a:p>
            <a:pPr lvl="1"/>
            <a:r>
              <a:rPr lang="en-US" dirty="0"/>
              <a:t>Add additional wheel to front of the robot</a:t>
            </a:r>
          </a:p>
          <a:p>
            <a:pPr lvl="1"/>
            <a:r>
              <a:rPr lang="en-US" dirty="0"/>
              <a:t>3D print pi mount, more solid wires</a:t>
            </a:r>
          </a:p>
          <a:p>
            <a:pPr lvl="1"/>
            <a:r>
              <a:rPr lang="en-US" dirty="0"/>
              <a:t>No Ethernet Cable (fully headset)</a:t>
            </a:r>
          </a:p>
        </p:txBody>
      </p:sp>
      <p:pic>
        <p:nvPicPr>
          <p:cNvPr id="3074" name="Picture 2" descr="https://lh3.googleusercontent.com/4hUzitAvXNLLHuDuNUqCXzIN1AUWF0QIrq9UdeAQsxBIatyG7N-XtYYk-xx5TuQgliwoiP0t8ddcjFfBsj0PvwuqFQFvnnZ2_o8uBgJTCyOZdDFhFpBAtAZUS1OeQX477vOtUWanZU756sSOySoo6lBFRxu4_Y2Xn-oTmhBIYog1PzccI4V_WJ0JSta4xSsOiTVlJLQv0ysxnXj0aAsa_vaSlhZAhik8rQdotj4ey3RnP4BgnGDry5N3AtyYSoLjhYzW2KvBpWV0KaDm3GevsCGXXmUyAHcfCo3PzvhiIeLOGF3g1yDaMXzxBeCqc8dvRdvJoth5g74s14nsSS_xW2jhUC24S76gZ0ALRSiggv0m8h9gL9jAVF0AHr3zd60LzgwX-bpa2fiVHBT-fVLT4Z-qk_nkQ4gfIKJSqc5GCCBhrmRzNkd4qQmeGrfUvMqmO7G2K5BLyQcy9kUHs2fi8hwWKVxTEf5QaOj8_mVGKa_asd_pq0lfQzAIBxMzmGLmGXyHgC1ZjP7xCYt0okCu_0fecqEKYxMAt1QnTJ4NoWWjNDMAmf0UOg1XCqdxQlefpXYT00LMIGFO_BxuIMTU7XvFnwklaVyl-NeR8FOk=w912-h1215-no">
            <a:extLst>
              <a:ext uri="{FF2B5EF4-FFF2-40B4-BE49-F238E27FC236}">
                <a16:creationId xmlns:a16="http://schemas.microsoft.com/office/drawing/2014/main" id="{95C406A2-5B23-4A08-89EC-27DD46350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15" y="3229737"/>
            <a:ext cx="2558662" cy="34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7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135</TotalTime>
  <Words>263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liteBark</vt:lpstr>
      <vt:lpstr>Background</vt:lpstr>
      <vt:lpstr>Hierarchy of Design</vt:lpstr>
      <vt:lpstr>Software Used and Parts List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liteBark</dc:title>
  <dc:creator>Barr, Victor T</dc:creator>
  <cp:lastModifiedBy>Barr, Victor T</cp:lastModifiedBy>
  <cp:revision>7</cp:revision>
  <dcterms:created xsi:type="dcterms:W3CDTF">2018-04-26T14:53:02Z</dcterms:created>
  <dcterms:modified xsi:type="dcterms:W3CDTF">2018-04-26T17:08:07Z</dcterms:modified>
</cp:coreProperties>
</file>