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7.emf" ContentType="image/x-emf"/>
  <Override PartName="/ppt/media/image6.jpeg" ContentType="image/jpeg"/>
  <Override PartName="/ppt/media/image5.png" ContentType="image/png"/>
  <Override PartName="/ppt/media/image3.png" ContentType="image/png"/>
  <Override PartName="/ppt/media/image2.png" ContentType="image/png"/>
  <Override PartName="/ppt/media/image1.jpeg" ContentType="image/jpeg"/>
  <Override PartName="/ppt/media/image4.emf" ContentType="image/x-emf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text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tlin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A3679C5-77F4-4302-BA1C-5C353A20C8B2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29560" y="23774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EEG wavelet analysis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2766240"/>
            <a:ext cx="9071640" cy="1947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Bullying behavior classification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504360" y="4602600"/>
            <a:ext cx="9071640" cy="1947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50000"/>
              </a:lnSpc>
            </a:pPr>
            <a:r>
              <a:rPr b="0" lang="el-G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Κωνσταντίνος Σαμαράς-Τσακίρης</a:t>
            </a:r>
            <a:r>
              <a:rPr b="0" lang="el-G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l-G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Παντελής Βαφείδης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Τελική Μέθοδος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504000" y="2933640"/>
            <a:ext cx="9071640" cy="205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Επιλεγμένα ERP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Όπως αναλύθηκε, τα ERPs μας είναι: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EPN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N170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P300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LPP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Μετασχηματισμός Wavelet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cwt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vs. 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cwtft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cwt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συνελικτική, O(n</a:t>
            </a:r>
            <a:r>
              <a:rPr b="0" lang="en-US" sz="2400" spc="-1" strike="noStrike" baseline="101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νερά” στις χαμηλές συχνότητες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Μεγάλη γκάμα mother wavelets (και pattern-based)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cwtft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fft, O(nlogn)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Πιο καθαρό αποτέλεσμα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Μικρή επιλογή mother wavelet: morlet, complex morlet, DOG, paul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Mother wavelet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morlet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Μετασχηματισμός Wavelet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Παράμετροι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Συχνοτικό εύρος: [4.4, 30]Hz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Μέθοδος επέκτασης σήματος: zero-padding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Επιλογή </a:t>
            </a: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Κ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κορυφών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4000" y="1769040"/>
            <a:ext cx="9280080" cy="4631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Προεξέχουσα (prominent) κορυφή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Κοιλάδα ανάμεσα σε αυτήν και στην προηγούμενη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Αρχικά: τοπικά μέγιστα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1η κορυφή: ολικό μέγιστο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Οι υπόλοιπες επαγωγικά: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Έστω έχουμε την k κορυφή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Η k+1 είναι το πιο προεξέχον ως προς αυτήν τοπικό μέγιστο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Prominence: ύψος υποψήφιας – βάθος κοιλάδας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Συμφωνεί με την υποκειμενική επιλογή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Sample wavelets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Value, frequency, width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Για κάθε κορυφή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Παρατηρήσεις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Κάθε επιλεγμένο κανάλι από κάθε υποκείμενο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18 υποκείμενα και έστω για EPN 14 κανάλια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Συνολικές παρατηρήσεις: 18*14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Πίνακας [observations]x[predictors]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Παράδειγμα...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SVM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360" y="31489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Μέθοδος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Ορισμοί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280080" cy="5271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Σήμα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Τα δεδομένα του EEG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Features/Χαρακτηριστικά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Η κωδικοποίηση του μετασχηματισμού wavelet μέσα από τις υψηλότερες κορυφές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Predictor/Περιγραφέας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Ένα μέγεθος που περιγράφει το φαινόμενο (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≈ feature)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Observation/Παρατήρηση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Μια παρατήρηση του (τυχαίου) φαινομένου που μελετάμε, που απαρτίζεται από μία μέτρηση για κάθε predictor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Ένα σύνολο από παρατηρήσεις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Απ’το σήμα στο μοντέλο bullying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503640" y="2933280"/>
            <a:ext cx="9071640" cy="205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Δοκιμές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28008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Independent Components Analysis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Blind source separation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Πλουσιότερος χαρακτηρισμός wavelet transform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Font typeface="StarSymbol"/>
              <a:buAutoNum type="arabicPeriod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Εξαγωγή περισσότερων κορυφών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Font typeface="StarSymbol"/>
              <a:buAutoNum type="arabicPeriod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Επιλογή λίγων predictors με βέλτιστη απόδοση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Font typeface="StarSymbol"/>
              <a:buAutoNum type="arabicPeriod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ICA στο dataset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Font typeface="StarSymbol"/>
              <a:buAutoNum type="arabicPeriod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Κατάταξη (ανεξάρτητων) predictors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Histogram distance metrics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Χωρικό φίλτρο/μέση τιμή καναλιών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Blind Source Separation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613440" y="1768680"/>
            <a:ext cx="885240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Blind Source separation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2345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Cocktail party problem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μικρόφωνα και N ομιλητές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Καταγράφονται γραμμικοί συνδυασμοί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Πώς ανακατασκευάζουμε επιμέρους φωνές;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3"/>
          <p:cNvSpPr txBox="1"/>
          <p:nvPr/>
        </p:nvSpPr>
        <p:spPr>
          <a:xfrm>
            <a:off x="3783600" y="4817880"/>
            <a:ext cx="2513160" cy="112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Υπόθεση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Ανεξαρτησία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Εμπλουτισμός Χαρακτηριστικών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Επιλογή features: σαν περίληψη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Στόχος: Πληρέστερη δυνατή περιγραφή, με τα ελάχιστα δυνατά χαρακτηριστικά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κορυφές είναι βέλτιστες;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Ξεκινούμε με αναλυτική περιγραφή και μετά τη συνοψίζουμε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ICA: ανεξαρτητοποίηση predictors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Κατάταξη με βάση τη διακριτική τους ικανότητα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Histogram distance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Σύγκριση ιστογραμμάτων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2116800" y="1768680"/>
            <a:ext cx="584568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2016-10-13T16:01:02Z</dcterms:created>
  <dc:creator/>
  <dc:description/>
  <dc:language>en-US</dc:language>
  <cp:lastModifiedBy/>
  <dcterms:modified xsi:type="dcterms:W3CDTF">2016-10-13T22:02:26Z</dcterms:modified>
  <cp:revision>15</cp:revision>
  <dc:subject/>
  <dc:title/>
</cp:coreProperties>
</file>