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14"/>
  </p:notesMasterIdLst>
  <p:sldIdLst>
    <p:sldId id="256" r:id="rId2"/>
    <p:sldId id="258" r:id="rId3"/>
    <p:sldId id="266" r:id="rId4"/>
    <p:sldId id="259" r:id="rId5"/>
    <p:sldId id="261" r:id="rId6"/>
    <p:sldId id="262" r:id="rId7"/>
    <p:sldId id="260" r:id="rId8"/>
    <p:sldId id="267" r:id="rId9"/>
    <p:sldId id="264" r:id="rId10"/>
    <p:sldId id="257"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5"/>
  </p:normalViewPr>
  <p:slideViewPr>
    <p:cSldViewPr snapToGrid="0" snapToObjects="1">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A28E1-855B-48FC-95CD-F91010FF3FFB}" type="datetimeFigureOut">
              <a:rPr lang="en-GB" smtClean="0"/>
              <a:t>24/10/2018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36D97-CF34-4077-8029-EFA48DD6C942}" type="slidenum">
              <a:rPr lang="en-GB" smtClean="0"/>
              <a:t>‹#›</a:t>
            </a:fld>
            <a:endParaRPr lang="en-GB"/>
          </a:p>
        </p:txBody>
      </p:sp>
    </p:spTree>
    <p:extLst>
      <p:ext uri="{BB962C8B-B14F-4D97-AF65-F5344CB8AC3E}">
        <p14:creationId xmlns:p14="http://schemas.microsoft.com/office/powerpoint/2010/main" val="415649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decided that we all liked escape rooms and puzzle games. Therefore it made sense to us all that we would model our game after one. We decided on a abandoned hospital via a group vote. We wanted our player to win by completing a certain amount of the puzzles present in the game and collecting the vials to escape, and a difficulty system to allow for newer players to play the game without feeling like they were under too much stress.</a:t>
            </a:r>
          </a:p>
        </p:txBody>
      </p:sp>
      <p:sp>
        <p:nvSpPr>
          <p:cNvPr id="4" name="Slide Number Placeholder 3"/>
          <p:cNvSpPr>
            <a:spLocks noGrp="1"/>
          </p:cNvSpPr>
          <p:nvPr>
            <p:ph type="sldNum" sz="quarter" idx="5"/>
          </p:nvPr>
        </p:nvSpPr>
        <p:spPr/>
        <p:txBody>
          <a:bodyPr/>
          <a:lstStyle/>
          <a:p>
            <a:fld id="{B5636D97-CF34-4077-8029-EFA48DD6C942}" type="slidenum">
              <a:rPr lang="en-GB" smtClean="0"/>
              <a:t>2</a:t>
            </a:fld>
            <a:endParaRPr lang="en-GB"/>
          </a:p>
        </p:txBody>
      </p:sp>
    </p:spTree>
    <p:extLst>
      <p:ext uri="{BB962C8B-B14F-4D97-AF65-F5344CB8AC3E}">
        <p14:creationId xmlns:p14="http://schemas.microsoft.com/office/powerpoint/2010/main" val="645924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Easy to improve upon and add new stuff to it. Because of the way that the game was designed. </a:t>
            </a:r>
          </a:p>
        </p:txBody>
      </p:sp>
      <p:sp>
        <p:nvSpPr>
          <p:cNvPr id="4" name="Slide Number Placeholder 3"/>
          <p:cNvSpPr>
            <a:spLocks noGrp="1"/>
          </p:cNvSpPr>
          <p:nvPr>
            <p:ph type="sldNum" sz="quarter" idx="5"/>
          </p:nvPr>
        </p:nvSpPr>
        <p:spPr/>
        <p:txBody>
          <a:bodyPr/>
          <a:lstStyle/>
          <a:p>
            <a:fld id="{B5636D97-CF34-4077-8029-EFA48DD6C942}" type="slidenum">
              <a:rPr lang="en-GB" smtClean="0"/>
              <a:t>12</a:t>
            </a:fld>
            <a:endParaRPr lang="en-GB"/>
          </a:p>
        </p:txBody>
      </p:sp>
    </p:spTree>
    <p:extLst>
      <p:ext uri="{BB962C8B-B14F-4D97-AF65-F5344CB8AC3E}">
        <p14:creationId xmlns:p14="http://schemas.microsoft.com/office/powerpoint/2010/main" val="83874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lore behind the game was decided by group consensus, we needed it to make sense with what we we’re planning on doing.</a:t>
            </a:r>
          </a:p>
        </p:txBody>
      </p:sp>
      <p:sp>
        <p:nvSpPr>
          <p:cNvPr id="4" name="Slide Number Placeholder 3"/>
          <p:cNvSpPr>
            <a:spLocks noGrp="1"/>
          </p:cNvSpPr>
          <p:nvPr>
            <p:ph type="sldNum" sz="quarter" idx="5"/>
          </p:nvPr>
        </p:nvSpPr>
        <p:spPr/>
        <p:txBody>
          <a:bodyPr/>
          <a:lstStyle/>
          <a:p>
            <a:fld id="{B5636D97-CF34-4077-8029-EFA48DD6C942}" type="slidenum">
              <a:rPr lang="en-GB" smtClean="0"/>
              <a:t>3</a:t>
            </a:fld>
            <a:endParaRPr lang="en-GB"/>
          </a:p>
        </p:txBody>
      </p:sp>
    </p:spTree>
    <p:extLst>
      <p:ext uri="{BB962C8B-B14F-4D97-AF65-F5344CB8AC3E}">
        <p14:creationId xmlns:p14="http://schemas.microsoft.com/office/powerpoint/2010/main" val="204309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map of the hospital. </a:t>
            </a:r>
          </a:p>
        </p:txBody>
      </p:sp>
      <p:sp>
        <p:nvSpPr>
          <p:cNvPr id="4" name="Slide Number Placeholder 3"/>
          <p:cNvSpPr>
            <a:spLocks noGrp="1"/>
          </p:cNvSpPr>
          <p:nvPr>
            <p:ph type="sldNum" sz="quarter" idx="5"/>
          </p:nvPr>
        </p:nvSpPr>
        <p:spPr/>
        <p:txBody>
          <a:bodyPr/>
          <a:lstStyle/>
          <a:p>
            <a:fld id="{B5636D97-CF34-4077-8029-EFA48DD6C942}" type="slidenum">
              <a:rPr lang="en-GB" smtClean="0"/>
              <a:t>4</a:t>
            </a:fld>
            <a:endParaRPr lang="en-GB"/>
          </a:p>
        </p:txBody>
      </p:sp>
    </p:spTree>
    <p:extLst>
      <p:ext uri="{BB962C8B-B14F-4D97-AF65-F5344CB8AC3E}">
        <p14:creationId xmlns:p14="http://schemas.microsoft.com/office/powerpoint/2010/main" val="1298512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wanted the game to be a dynamic game and not linear. </a:t>
            </a:r>
          </a:p>
        </p:txBody>
      </p:sp>
      <p:sp>
        <p:nvSpPr>
          <p:cNvPr id="4" name="Slide Number Placeholder 3"/>
          <p:cNvSpPr>
            <a:spLocks noGrp="1"/>
          </p:cNvSpPr>
          <p:nvPr>
            <p:ph type="sldNum" sz="quarter" idx="5"/>
          </p:nvPr>
        </p:nvSpPr>
        <p:spPr/>
        <p:txBody>
          <a:bodyPr/>
          <a:lstStyle/>
          <a:p>
            <a:fld id="{B5636D97-CF34-4077-8029-EFA48DD6C942}" type="slidenum">
              <a:rPr lang="en-GB" smtClean="0"/>
              <a:t>5</a:t>
            </a:fld>
            <a:endParaRPr lang="en-GB"/>
          </a:p>
        </p:txBody>
      </p:sp>
    </p:spTree>
    <p:extLst>
      <p:ext uri="{BB962C8B-B14F-4D97-AF65-F5344CB8AC3E}">
        <p14:creationId xmlns:p14="http://schemas.microsoft.com/office/powerpoint/2010/main" val="614943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decided that each room should be given to a different person in our group to help promote diversity in our game, so that not every puzzle was the same.</a:t>
            </a:r>
          </a:p>
        </p:txBody>
      </p:sp>
      <p:sp>
        <p:nvSpPr>
          <p:cNvPr id="4" name="Slide Number Placeholder 3"/>
          <p:cNvSpPr>
            <a:spLocks noGrp="1"/>
          </p:cNvSpPr>
          <p:nvPr>
            <p:ph type="sldNum" sz="quarter" idx="5"/>
          </p:nvPr>
        </p:nvSpPr>
        <p:spPr/>
        <p:txBody>
          <a:bodyPr/>
          <a:lstStyle/>
          <a:p>
            <a:fld id="{B5636D97-CF34-4077-8029-EFA48DD6C942}" type="slidenum">
              <a:rPr lang="en-GB" smtClean="0"/>
              <a:t>6</a:t>
            </a:fld>
            <a:endParaRPr lang="en-GB"/>
          </a:p>
        </p:txBody>
      </p:sp>
    </p:spTree>
    <p:extLst>
      <p:ext uri="{BB962C8B-B14F-4D97-AF65-F5344CB8AC3E}">
        <p14:creationId xmlns:p14="http://schemas.microsoft.com/office/powerpoint/2010/main" val="4095893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Unique items in every room, also wanted to keep them realistic to ensure that the game is immersive. Items can only be used in the puzzle of that room, this was to prevent several things. One being that the rooms would be their own puzzle, they would be separate to every other room. This was a major design idea that we all liked and wanted to implement into the game.</a:t>
            </a:r>
          </a:p>
        </p:txBody>
      </p:sp>
      <p:sp>
        <p:nvSpPr>
          <p:cNvPr id="4" name="Slide Number Placeholder 3"/>
          <p:cNvSpPr>
            <a:spLocks noGrp="1"/>
          </p:cNvSpPr>
          <p:nvPr>
            <p:ph type="sldNum" sz="quarter" idx="5"/>
          </p:nvPr>
        </p:nvSpPr>
        <p:spPr/>
        <p:txBody>
          <a:bodyPr/>
          <a:lstStyle/>
          <a:p>
            <a:fld id="{B5636D97-CF34-4077-8029-EFA48DD6C942}" type="slidenum">
              <a:rPr lang="en-GB" smtClean="0"/>
              <a:t>7</a:t>
            </a:fld>
            <a:endParaRPr lang="en-GB"/>
          </a:p>
        </p:txBody>
      </p:sp>
    </p:spTree>
    <p:extLst>
      <p:ext uri="{BB962C8B-B14F-4D97-AF65-F5344CB8AC3E}">
        <p14:creationId xmlns:p14="http://schemas.microsoft.com/office/powerpoint/2010/main" val="387379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list of our commands. We decided on these because they would allow for the puzzles to have varying degrees of complexity. Also helps promote user friendliness. </a:t>
            </a:r>
          </a:p>
        </p:txBody>
      </p:sp>
      <p:sp>
        <p:nvSpPr>
          <p:cNvPr id="4" name="Slide Number Placeholder 3"/>
          <p:cNvSpPr>
            <a:spLocks noGrp="1"/>
          </p:cNvSpPr>
          <p:nvPr>
            <p:ph type="sldNum" sz="quarter" idx="5"/>
          </p:nvPr>
        </p:nvSpPr>
        <p:spPr/>
        <p:txBody>
          <a:bodyPr/>
          <a:lstStyle/>
          <a:p>
            <a:fld id="{B5636D97-CF34-4077-8029-EFA48DD6C942}" type="slidenum">
              <a:rPr lang="en-GB" smtClean="0"/>
              <a:t>8</a:t>
            </a:fld>
            <a:endParaRPr lang="en-GB"/>
          </a:p>
        </p:txBody>
      </p:sp>
    </p:spTree>
    <p:extLst>
      <p:ext uri="{BB962C8B-B14F-4D97-AF65-F5344CB8AC3E}">
        <p14:creationId xmlns:p14="http://schemas.microsoft.com/office/powerpoint/2010/main" val="373789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Bi lingual- to allow for both English and welsh speakers to play the game to help prevent anyone from being unable to play.</a:t>
            </a:r>
          </a:p>
        </p:txBody>
      </p:sp>
      <p:sp>
        <p:nvSpPr>
          <p:cNvPr id="4" name="Slide Number Placeholder 3"/>
          <p:cNvSpPr>
            <a:spLocks noGrp="1"/>
          </p:cNvSpPr>
          <p:nvPr>
            <p:ph type="sldNum" sz="quarter" idx="5"/>
          </p:nvPr>
        </p:nvSpPr>
        <p:spPr/>
        <p:txBody>
          <a:bodyPr/>
          <a:lstStyle/>
          <a:p>
            <a:fld id="{B5636D97-CF34-4077-8029-EFA48DD6C942}" type="slidenum">
              <a:rPr lang="en-GB" smtClean="0"/>
              <a:t>10</a:t>
            </a:fld>
            <a:endParaRPr lang="en-GB"/>
          </a:p>
        </p:txBody>
      </p:sp>
    </p:spTree>
    <p:extLst>
      <p:ext uri="{BB962C8B-B14F-4D97-AF65-F5344CB8AC3E}">
        <p14:creationId xmlns:p14="http://schemas.microsoft.com/office/powerpoint/2010/main" val="1017929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Dynamic difficulty system means that players can decide on how they want to play.</a:t>
            </a:r>
          </a:p>
        </p:txBody>
      </p:sp>
      <p:sp>
        <p:nvSpPr>
          <p:cNvPr id="4" name="Slide Number Placeholder 3"/>
          <p:cNvSpPr>
            <a:spLocks noGrp="1"/>
          </p:cNvSpPr>
          <p:nvPr>
            <p:ph type="sldNum" sz="quarter" idx="5"/>
          </p:nvPr>
        </p:nvSpPr>
        <p:spPr/>
        <p:txBody>
          <a:bodyPr/>
          <a:lstStyle/>
          <a:p>
            <a:fld id="{B5636D97-CF34-4077-8029-EFA48DD6C942}" type="slidenum">
              <a:rPr lang="en-GB" smtClean="0"/>
              <a:t>11</a:t>
            </a:fld>
            <a:endParaRPr lang="en-GB"/>
          </a:p>
        </p:txBody>
      </p:sp>
    </p:spTree>
    <p:extLst>
      <p:ext uri="{BB962C8B-B14F-4D97-AF65-F5344CB8AC3E}">
        <p14:creationId xmlns:p14="http://schemas.microsoft.com/office/powerpoint/2010/main" val="1133332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D6CCBB3-B3AF-FD43-8CBB-1DA1FAD8D96E}" type="datetimeFigureOut">
              <a:rPr lang="en-US" smtClean="0"/>
              <a:t>10/24/2018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226319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6CCBB3-B3AF-FD43-8CBB-1DA1FAD8D96E}"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62228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6CCBB3-B3AF-FD43-8CBB-1DA1FAD8D96E}"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152454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6CCBB3-B3AF-FD43-8CBB-1DA1FAD8D96E}"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0137E-29B5-FA4B-9F44-0DDA7ABE0FD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4121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6CCBB3-B3AF-FD43-8CBB-1DA1FAD8D96E}"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3069947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D6CCBB3-B3AF-FD43-8CBB-1DA1FAD8D96E}" type="datetimeFigureOut">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3122815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D6CCBB3-B3AF-FD43-8CBB-1DA1FAD8D96E}" type="datetimeFigureOut">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282226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CCBB3-B3AF-FD43-8CBB-1DA1FAD8D96E}"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3068983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CCBB3-B3AF-FD43-8CBB-1DA1FAD8D96E}"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419150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CCBB3-B3AF-FD43-8CBB-1DA1FAD8D96E}"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139763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6CCBB3-B3AF-FD43-8CBB-1DA1FAD8D96E}"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2340594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6CCBB3-B3AF-FD43-8CBB-1DA1FAD8D96E}"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418029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6CCBB3-B3AF-FD43-8CBB-1DA1FAD8D96E}" type="datetimeFigureOut">
              <a:rPr lang="en-US" smtClean="0"/>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96268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6CCBB3-B3AF-FD43-8CBB-1DA1FAD8D96E}" type="datetimeFigureOut">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125974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CCBB3-B3AF-FD43-8CBB-1DA1FAD8D96E}" type="datetimeFigureOut">
              <a:rPr lang="en-US" smtClean="0"/>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160468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6CCBB3-B3AF-FD43-8CBB-1DA1FAD8D96E}"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10934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6CCBB3-B3AF-FD43-8CBB-1DA1FAD8D96E}"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0137E-29B5-FA4B-9F44-0DDA7ABE0FD2}" type="slidenum">
              <a:rPr lang="en-US" smtClean="0"/>
              <a:t>‹#›</a:t>
            </a:fld>
            <a:endParaRPr lang="en-US"/>
          </a:p>
        </p:txBody>
      </p:sp>
    </p:spTree>
    <p:extLst>
      <p:ext uri="{BB962C8B-B14F-4D97-AF65-F5344CB8AC3E}">
        <p14:creationId xmlns:p14="http://schemas.microsoft.com/office/powerpoint/2010/main" val="2361687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6CCBB3-B3AF-FD43-8CBB-1DA1FAD8D96E}" type="datetimeFigureOut">
              <a:rPr lang="en-US" smtClean="0"/>
              <a:t>10/24/2018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E0137E-29B5-FA4B-9F44-0DDA7ABE0FD2}" type="slidenum">
              <a:rPr lang="en-US" smtClean="0"/>
              <a:t>‹#›</a:t>
            </a:fld>
            <a:endParaRPr lang="en-US"/>
          </a:p>
        </p:txBody>
      </p:sp>
    </p:spTree>
    <p:extLst>
      <p:ext uri="{BB962C8B-B14F-4D97-AF65-F5344CB8AC3E}">
        <p14:creationId xmlns:p14="http://schemas.microsoft.com/office/powerpoint/2010/main" val="3040470070"/>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783A-1B04-FF45-8FA8-3994D02DF6C1}"/>
              </a:ext>
            </a:extLst>
          </p:cNvPr>
          <p:cNvSpPr>
            <a:spLocks noGrp="1"/>
          </p:cNvSpPr>
          <p:nvPr>
            <p:ph type="ctrTitle"/>
          </p:nvPr>
        </p:nvSpPr>
        <p:spPr/>
        <p:txBody>
          <a:bodyPr/>
          <a:lstStyle/>
          <a:p>
            <a:r>
              <a:rPr lang="en-US" dirty="0"/>
              <a:t>Game Presentation</a:t>
            </a:r>
            <a:br>
              <a:rPr lang="en-US" dirty="0"/>
            </a:br>
            <a:r>
              <a:rPr lang="en-US" dirty="0"/>
              <a:t>	-</a:t>
            </a:r>
            <a:r>
              <a:rPr lang="cy-GB" dirty="0"/>
              <a:t>The Hospital-YR YSbyty</a:t>
            </a:r>
            <a:endParaRPr lang="en-US" dirty="0"/>
          </a:p>
        </p:txBody>
      </p:sp>
      <p:sp>
        <p:nvSpPr>
          <p:cNvPr id="3" name="Subtitle 2">
            <a:extLst>
              <a:ext uri="{FF2B5EF4-FFF2-40B4-BE49-F238E27FC236}">
                <a16:creationId xmlns:a16="http://schemas.microsoft.com/office/drawing/2014/main" id="{970D5608-9E88-BF40-88B4-9FF9EA88574C}"/>
              </a:ext>
            </a:extLst>
          </p:cNvPr>
          <p:cNvSpPr>
            <a:spLocks noGrp="1"/>
          </p:cNvSpPr>
          <p:nvPr>
            <p:ph type="subTitle" idx="1"/>
          </p:nvPr>
        </p:nvSpPr>
        <p:spPr/>
        <p:txBody>
          <a:bodyPr/>
          <a:lstStyle/>
          <a:p>
            <a:r>
              <a:rPr lang="en-US" dirty="0"/>
              <a:t>cm1101</a:t>
            </a:r>
          </a:p>
        </p:txBody>
      </p:sp>
      <p:sp>
        <p:nvSpPr>
          <p:cNvPr id="5" name="Subtitle 2">
            <a:extLst>
              <a:ext uri="{FF2B5EF4-FFF2-40B4-BE49-F238E27FC236}">
                <a16:creationId xmlns:a16="http://schemas.microsoft.com/office/drawing/2014/main" id="{F13344D1-AEA7-49D2-8211-AA559A953F4A}"/>
              </a:ext>
            </a:extLst>
          </p:cNvPr>
          <p:cNvSpPr txBox="1">
            <a:spLocks/>
          </p:cNvSpPr>
          <p:nvPr/>
        </p:nvSpPr>
        <p:spPr>
          <a:xfrm>
            <a:off x="7217546" y="5657179"/>
            <a:ext cx="4882717" cy="1153318"/>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Credit: Kai Barker, Jack le bon, </a:t>
            </a:r>
            <a:r>
              <a:rPr lang="en-US" dirty="0" err="1"/>
              <a:t>marton</a:t>
            </a:r>
            <a:r>
              <a:rPr lang="en-US" dirty="0"/>
              <a:t> </a:t>
            </a:r>
            <a:r>
              <a:rPr lang="en-US" dirty="0" err="1"/>
              <a:t>zeisler</a:t>
            </a:r>
            <a:r>
              <a:rPr lang="en-US" dirty="0"/>
              <a:t>, </a:t>
            </a:r>
            <a:r>
              <a:rPr lang="en-US" dirty="0" err="1"/>
              <a:t>conor</a:t>
            </a:r>
            <a:r>
              <a:rPr lang="en-US" dirty="0"/>
              <a:t> kemp, </a:t>
            </a:r>
            <a:r>
              <a:rPr lang="en-US" dirty="0" err="1"/>
              <a:t>leo</a:t>
            </a:r>
            <a:r>
              <a:rPr lang="en-US" dirty="0"/>
              <a:t> </a:t>
            </a:r>
            <a:r>
              <a:rPr lang="en-US" dirty="0" err="1"/>
              <a:t>gardner</a:t>
            </a:r>
            <a:r>
              <a:rPr lang="en-US" dirty="0"/>
              <a:t>, Njabulo </a:t>
            </a:r>
            <a:r>
              <a:rPr lang="en-US" dirty="0" err="1"/>
              <a:t>nyakaza</a:t>
            </a:r>
            <a:r>
              <a:rPr lang="en-US" dirty="0"/>
              <a:t>, Panayiotis </a:t>
            </a:r>
            <a:r>
              <a:rPr lang="en-US" dirty="0" err="1"/>
              <a:t>kkolis</a:t>
            </a:r>
            <a:r>
              <a:rPr lang="en-US" dirty="0"/>
              <a:t>, </a:t>
            </a:r>
            <a:r>
              <a:rPr lang="en-US" dirty="0" err="1"/>
              <a:t>sohaib</a:t>
            </a:r>
            <a:r>
              <a:rPr lang="en-US" dirty="0"/>
              <a:t> </a:t>
            </a:r>
            <a:r>
              <a:rPr lang="en-US" dirty="0" err="1"/>
              <a:t>saify</a:t>
            </a:r>
            <a:endParaRPr lang="en-US" dirty="0"/>
          </a:p>
        </p:txBody>
      </p:sp>
    </p:spTree>
    <p:extLst>
      <p:ext uri="{BB962C8B-B14F-4D97-AF65-F5344CB8AC3E}">
        <p14:creationId xmlns:p14="http://schemas.microsoft.com/office/powerpoint/2010/main" val="23566411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0751-E223-204C-9CDD-4239E8423E18}"/>
              </a:ext>
            </a:extLst>
          </p:cNvPr>
          <p:cNvSpPr>
            <a:spLocks noGrp="1"/>
          </p:cNvSpPr>
          <p:nvPr>
            <p:ph type="title"/>
          </p:nvPr>
        </p:nvSpPr>
        <p:spPr>
          <a:xfrm>
            <a:off x="1141413" y="618518"/>
            <a:ext cx="9905998" cy="1478570"/>
          </a:xfrm>
        </p:spPr>
        <p:txBody>
          <a:bodyPr>
            <a:normAutofit/>
          </a:bodyPr>
          <a:lstStyle/>
          <a:p>
            <a:pPr algn="ctr"/>
            <a:r>
              <a:rPr lang="en-US"/>
              <a:t>Bilingual game/</a:t>
            </a:r>
            <a:r>
              <a:rPr lang="cy-GB"/>
              <a:t>Gêm ddwyieithog</a:t>
            </a:r>
            <a:endParaRPr lang="en-US"/>
          </a:p>
        </p:txBody>
      </p:sp>
      <p:sp>
        <p:nvSpPr>
          <p:cNvPr id="3" name="Content Placeholder 2">
            <a:extLst>
              <a:ext uri="{FF2B5EF4-FFF2-40B4-BE49-F238E27FC236}">
                <a16:creationId xmlns:a16="http://schemas.microsoft.com/office/drawing/2014/main" id="{6F8DAD5A-E25A-CD42-BCD6-453C270C471C}"/>
              </a:ext>
            </a:extLst>
          </p:cNvPr>
          <p:cNvSpPr>
            <a:spLocks noGrp="1"/>
          </p:cNvSpPr>
          <p:nvPr>
            <p:ph idx="1"/>
          </p:nvPr>
        </p:nvSpPr>
        <p:spPr>
          <a:xfrm>
            <a:off x="1141412" y="2249487"/>
            <a:ext cx="5888780" cy="3541714"/>
          </a:xfrm>
        </p:spPr>
        <p:txBody>
          <a:bodyPr anchor="ctr">
            <a:normAutofit/>
          </a:bodyPr>
          <a:lstStyle/>
          <a:p>
            <a:r>
              <a:rPr lang="en-US" dirty="0"/>
              <a:t>One of the unique features of our game is that it can be played in more than one language.</a:t>
            </a:r>
          </a:p>
          <a:p>
            <a:r>
              <a:rPr lang="en-US" dirty="0"/>
              <a:t>Since we study in Wales it makes sense to make the game welsh compatible. </a:t>
            </a:r>
          </a:p>
          <a:p>
            <a:r>
              <a:rPr lang="cy-GB" b="1" dirty="0"/>
              <a:t>Croeso i ein gêm!</a:t>
            </a:r>
            <a:endParaRPr lang="en-US" b="1" dirty="0"/>
          </a:p>
        </p:txBody>
      </p:sp>
      <p:pic>
        <p:nvPicPr>
          <p:cNvPr id="4" name="Picture 3">
            <a:extLst>
              <a:ext uri="{FF2B5EF4-FFF2-40B4-BE49-F238E27FC236}">
                <a16:creationId xmlns:a16="http://schemas.microsoft.com/office/drawing/2014/main" id="{9F19D2F6-8790-3845-8080-C405B50855E9}"/>
              </a:ext>
            </a:extLst>
          </p:cNvPr>
          <p:cNvPicPr>
            <a:picLocks noChangeAspect="1"/>
          </p:cNvPicPr>
          <p:nvPr/>
        </p:nvPicPr>
        <p:blipFill rotWithShape="1">
          <a:blip r:embed="rId4"/>
          <a:srcRect l="1762" r="6603" b="4"/>
          <a:stretch/>
        </p:blipFill>
        <p:spPr>
          <a:xfrm>
            <a:off x="7601575" y="3289464"/>
            <a:ext cx="3445835" cy="22561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563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5346-D657-A64B-8993-BF8248C999C2}"/>
              </a:ext>
            </a:extLst>
          </p:cNvPr>
          <p:cNvSpPr>
            <a:spLocks noGrp="1"/>
          </p:cNvSpPr>
          <p:nvPr>
            <p:ph type="title"/>
          </p:nvPr>
        </p:nvSpPr>
        <p:spPr/>
        <p:txBody>
          <a:bodyPr/>
          <a:lstStyle/>
          <a:p>
            <a:r>
              <a:rPr lang="en-US" dirty="0"/>
              <a:t>User friendly</a:t>
            </a:r>
          </a:p>
        </p:txBody>
      </p:sp>
      <p:sp>
        <p:nvSpPr>
          <p:cNvPr id="3" name="Content Placeholder 2">
            <a:extLst>
              <a:ext uri="{FF2B5EF4-FFF2-40B4-BE49-F238E27FC236}">
                <a16:creationId xmlns:a16="http://schemas.microsoft.com/office/drawing/2014/main" id="{EE97E6ED-7A06-0442-93AE-24E32EFA5298}"/>
              </a:ext>
            </a:extLst>
          </p:cNvPr>
          <p:cNvSpPr>
            <a:spLocks noGrp="1"/>
          </p:cNvSpPr>
          <p:nvPr>
            <p:ph idx="1"/>
          </p:nvPr>
        </p:nvSpPr>
        <p:spPr/>
        <p:txBody>
          <a:bodyPr/>
          <a:lstStyle/>
          <a:p>
            <a:r>
              <a:rPr lang="en-US" dirty="0"/>
              <a:t>The code is designed to be very beginner friendly.</a:t>
            </a:r>
          </a:p>
          <a:p>
            <a:r>
              <a:rPr lang="en-US" dirty="0"/>
              <a:t>The user is reminded the commands they can use by entering the help command.</a:t>
            </a:r>
          </a:p>
          <a:p>
            <a:r>
              <a:rPr lang="en-US" dirty="0"/>
              <a:t>Some commands include “go” “take” “combine”.</a:t>
            </a:r>
          </a:p>
          <a:p>
            <a:r>
              <a:rPr lang="en-US" dirty="0"/>
              <a:t>Dynamic difficulty system</a:t>
            </a:r>
          </a:p>
          <a:p>
            <a:pPr marL="0" indent="0">
              <a:buNone/>
            </a:pPr>
            <a:endParaRPr lang="en-US" dirty="0"/>
          </a:p>
        </p:txBody>
      </p:sp>
    </p:spTree>
    <p:extLst>
      <p:ext uri="{BB962C8B-B14F-4D97-AF65-F5344CB8AC3E}">
        <p14:creationId xmlns:p14="http://schemas.microsoft.com/office/powerpoint/2010/main" val="2924589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1179-63A3-B14B-A857-16361CB5F1BE}"/>
              </a:ext>
            </a:extLst>
          </p:cNvPr>
          <p:cNvSpPr>
            <a:spLocks noGrp="1"/>
          </p:cNvSpPr>
          <p:nvPr>
            <p:ph type="title"/>
          </p:nvPr>
        </p:nvSpPr>
        <p:spPr/>
        <p:txBody>
          <a:bodyPr/>
          <a:lstStyle/>
          <a:p>
            <a:r>
              <a:rPr lang="en-US" dirty="0"/>
              <a:t>Easy to develop/extend</a:t>
            </a:r>
          </a:p>
        </p:txBody>
      </p:sp>
      <p:sp>
        <p:nvSpPr>
          <p:cNvPr id="13" name="TextBox 12">
            <a:extLst>
              <a:ext uri="{FF2B5EF4-FFF2-40B4-BE49-F238E27FC236}">
                <a16:creationId xmlns:a16="http://schemas.microsoft.com/office/drawing/2014/main" id="{90BC0C4F-0108-444E-9AF3-D6C4C8B8569C}"/>
              </a:ext>
            </a:extLst>
          </p:cNvPr>
          <p:cNvSpPr txBox="1"/>
          <p:nvPr/>
        </p:nvSpPr>
        <p:spPr>
          <a:xfrm>
            <a:off x="1496291" y="2422566"/>
            <a:ext cx="890649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Nothing is done with fixed commands.</a:t>
            </a:r>
          </a:p>
          <a:p>
            <a:pPr marL="285750" indent="-285750">
              <a:buFont typeface="Arial" panose="020B0604020202020204" pitchFamily="34" charset="0"/>
              <a:buChar char="•"/>
            </a:pPr>
            <a:r>
              <a:rPr lang="en-US" sz="2800" dirty="0"/>
              <a:t>Easy to add new languages, due to a dynamically developed coding system.</a:t>
            </a:r>
          </a:p>
          <a:p>
            <a:pPr marL="285750" indent="-285750">
              <a:buFont typeface="Arial" panose="020B0604020202020204" pitchFamily="34" charset="0"/>
              <a:buChar char="•"/>
            </a:pPr>
            <a:r>
              <a:rPr lang="en-US" sz="2800" dirty="0"/>
              <a:t>Rooms and puzzles can also be appended at ease.</a:t>
            </a:r>
          </a:p>
        </p:txBody>
      </p:sp>
    </p:spTree>
    <p:extLst>
      <p:ext uri="{BB962C8B-B14F-4D97-AF65-F5344CB8AC3E}">
        <p14:creationId xmlns:p14="http://schemas.microsoft.com/office/powerpoint/2010/main" val="309956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F21DE-3886-5346-8DC2-FEF1DCDA1495}"/>
              </a:ext>
            </a:extLst>
          </p:cNvPr>
          <p:cNvSpPr>
            <a:spLocks noGrp="1"/>
          </p:cNvSpPr>
          <p:nvPr>
            <p:ph type="title"/>
          </p:nvPr>
        </p:nvSpPr>
        <p:spPr/>
        <p:txBody>
          <a:bodyPr/>
          <a:lstStyle/>
          <a:p>
            <a:r>
              <a:rPr lang="en-US" dirty="0"/>
              <a:t>The Game</a:t>
            </a:r>
          </a:p>
        </p:txBody>
      </p:sp>
      <p:sp>
        <p:nvSpPr>
          <p:cNvPr id="3" name="Content Placeholder 2">
            <a:extLst>
              <a:ext uri="{FF2B5EF4-FFF2-40B4-BE49-F238E27FC236}">
                <a16:creationId xmlns:a16="http://schemas.microsoft.com/office/drawing/2014/main" id="{60168F67-E9B3-7D45-9A6D-3C7BF43BE325}"/>
              </a:ext>
            </a:extLst>
          </p:cNvPr>
          <p:cNvSpPr>
            <a:spLocks noGrp="1"/>
          </p:cNvSpPr>
          <p:nvPr>
            <p:ph idx="1"/>
          </p:nvPr>
        </p:nvSpPr>
        <p:spPr/>
        <p:txBody>
          <a:bodyPr/>
          <a:lstStyle/>
          <a:p>
            <a:r>
              <a:rPr lang="en-US" dirty="0"/>
              <a:t>Type : Text based puzzle game</a:t>
            </a:r>
          </a:p>
          <a:p>
            <a:r>
              <a:rPr lang="en-US" dirty="0"/>
              <a:t>Setting : Abandoned hospital</a:t>
            </a:r>
          </a:p>
          <a:p>
            <a:r>
              <a:rPr lang="en-US" dirty="0"/>
              <a:t>How to win: Find the vials escape the building</a:t>
            </a:r>
          </a:p>
          <a:p>
            <a:r>
              <a:rPr lang="en-US" dirty="0"/>
              <a:t>Difficulty levels : 4</a:t>
            </a:r>
          </a:p>
          <a:p>
            <a:endParaRPr lang="en-US" dirty="0"/>
          </a:p>
          <a:p>
            <a:endParaRPr lang="en-US" dirty="0"/>
          </a:p>
        </p:txBody>
      </p:sp>
      <p:pic>
        <p:nvPicPr>
          <p:cNvPr id="7" name="Picture 6" descr="무료 벡터 그래픽: 혈액, 의료, 분자, 연구, 주사기, 테스트 튜브 - Pixabay의 무료 이미지 ..."/>
          <p:cNvPicPr>
            <a:picLocks noChangeAspect="1"/>
          </p:cNvPicPr>
          <p:nvPr/>
        </p:nvPicPr>
        <p:blipFill rotWithShape="1">
          <a:blip r:embed="rId3">
            <a:extLst>
              <a:ext uri="{28A0092B-C50C-407E-A947-70E740481C1C}">
                <a14:useLocalDpi xmlns:a14="http://schemas.microsoft.com/office/drawing/2010/main" val="0"/>
              </a:ext>
            </a:extLst>
          </a:blip>
          <a:srcRect l="80561"/>
          <a:stretch/>
        </p:blipFill>
        <p:spPr>
          <a:xfrm>
            <a:off x="8218449" y="944229"/>
            <a:ext cx="1274306" cy="4233655"/>
          </a:xfrm>
          <a:prstGeom prst="rect">
            <a:avLst/>
          </a:prstGeom>
        </p:spPr>
      </p:pic>
    </p:spTree>
    <p:extLst>
      <p:ext uri="{BB962C8B-B14F-4D97-AF65-F5344CB8AC3E}">
        <p14:creationId xmlns:p14="http://schemas.microsoft.com/office/powerpoint/2010/main" val="123607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setting</a:t>
            </a:r>
          </a:p>
        </p:txBody>
      </p:sp>
      <p:sp>
        <p:nvSpPr>
          <p:cNvPr id="3" name="Content Placeholder 2"/>
          <p:cNvSpPr>
            <a:spLocks noGrp="1"/>
          </p:cNvSpPr>
          <p:nvPr>
            <p:ph idx="1"/>
          </p:nvPr>
        </p:nvSpPr>
        <p:spPr/>
        <p:txBody>
          <a:bodyPr/>
          <a:lstStyle/>
          <a:p>
            <a:r>
              <a:rPr lang="en-GB" dirty="0"/>
              <a:t>The world has been infected with the CM1101 virus </a:t>
            </a:r>
            <a:r>
              <a:rPr lang="en-GB" dirty="0" err="1"/>
              <a:t>a.k.a</a:t>
            </a:r>
            <a:r>
              <a:rPr lang="en-GB" dirty="0"/>
              <a:t> </a:t>
            </a:r>
            <a:r>
              <a:rPr lang="en-GB" dirty="0" err="1"/>
              <a:t>Krillian</a:t>
            </a:r>
            <a:r>
              <a:rPr lang="en-GB" dirty="0"/>
              <a:t>. </a:t>
            </a:r>
          </a:p>
          <a:p>
            <a:r>
              <a:rPr lang="en-GB" dirty="0"/>
              <a:t>Protagonist has been sent to the hospital in the hope of finding a cure</a:t>
            </a:r>
          </a:p>
          <a:p>
            <a:r>
              <a:rPr lang="en-GB" dirty="0"/>
              <a:t>You have a gas mask that has been supressing the effects of the virus but it has now become defective. Meaning that your time is limited.</a:t>
            </a:r>
          </a:p>
          <a:p>
            <a:endParaRPr lang="en-GB" dirty="0"/>
          </a:p>
        </p:txBody>
      </p:sp>
    </p:spTree>
    <p:extLst>
      <p:ext uri="{BB962C8B-B14F-4D97-AF65-F5344CB8AC3E}">
        <p14:creationId xmlns:p14="http://schemas.microsoft.com/office/powerpoint/2010/main" val="157774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3232-C316-174A-83CD-E1F633A8A81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BE8BBAC-D5AD-2E40-B2AB-626D8FA5FD6C}"/>
              </a:ext>
            </a:extLst>
          </p:cNvPr>
          <p:cNvPicPr>
            <a:picLocks noGrp="1" noChangeAspect="1"/>
          </p:cNvPicPr>
          <p:nvPr>
            <p:ph idx="1"/>
          </p:nvPr>
        </p:nvPicPr>
        <p:blipFill rotWithShape="1">
          <a:blip r:embed="rId3"/>
          <a:srcRect l="821" t="33191" r="858" b="33092"/>
          <a:stretch/>
        </p:blipFill>
        <p:spPr>
          <a:xfrm>
            <a:off x="739697" y="479502"/>
            <a:ext cx="10526752" cy="5921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6171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D046-AB70-A343-93F2-449363A26255}"/>
              </a:ext>
            </a:extLst>
          </p:cNvPr>
          <p:cNvSpPr>
            <a:spLocks noGrp="1"/>
          </p:cNvSpPr>
          <p:nvPr>
            <p:ph type="title"/>
          </p:nvPr>
        </p:nvSpPr>
        <p:spPr/>
        <p:txBody>
          <a:bodyPr/>
          <a:lstStyle/>
          <a:p>
            <a:r>
              <a:rPr lang="en-US" dirty="0"/>
              <a:t>The rooms</a:t>
            </a:r>
          </a:p>
        </p:txBody>
      </p:sp>
      <p:sp>
        <p:nvSpPr>
          <p:cNvPr id="3" name="Content Placeholder 2">
            <a:extLst>
              <a:ext uri="{FF2B5EF4-FFF2-40B4-BE49-F238E27FC236}">
                <a16:creationId xmlns:a16="http://schemas.microsoft.com/office/drawing/2014/main" id="{1EA5D936-7B69-DB41-9BFB-7C14E6032FAE}"/>
              </a:ext>
            </a:extLst>
          </p:cNvPr>
          <p:cNvSpPr>
            <a:spLocks noGrp="1"/>
          </p:cNvSpPr>
          <p:nvPr>
            <p:ph idx="1"/>
          </p:nvPr>
        </p:nvSpPr>
        <p:spPr/>
        <p:txBody>
          <a:bodyPr/>
          <a:lstStyle/>
          <a:p>
            <a:r>
              <a:rPr lang="en-US" dirty="0"/>
              <a:t>Similar environment as real hospital.</a:t>
            </a:r>
          </a:p>
          <a:p>
            <a:r>
              <a:rPr lang="en-US" dirty="0"/>
              <a:t>Ability to interact with items that you would find in a real hospital.</a:t>
            </a:r>
          </a:p>
          <a:p>
            <a:r>
              <a:rPr lang="en-US" dirty="0"/>
              <a:t>Each group member assigned a room to develop creativity.</a:t>
            </a:r>
          </a:p>
          <a:p>
            <a:r>
              <a:rPr lang="en-US" dirty="0"/>
              <a:t>Ability to move within a room.</a:t>
            </a:r>
          </a:p>
          <a:p>
            <a:r>
              <a:rPr lang="en-US" dirty="0"/>
              <a:t>Main commands : inspect take drop move use</a:t>
            </a:r>
          </a:p>
          <a:p>
            <a:r>
              <a:rPr lang="en-GB" dirty="0"/>
              <a:t>Turn counter, dynamically linked to the difficulty</a:t>
            </a:r>
          </a:p>
          <a:p>
            <a:endParaRPr lang="en-US" dirty="0"/>
          </a:p>
          <a:p>
            <a:endParaRPr lang="en-US" dirty="0"/>
          </a:p>
          <a:p>
            <a:endParaRPr lang="en-US" dirty="0"/>
          </a:p>
        </p:txBody>
      </p:sp>
      <p:pic>
        <p:nvPicPr>
          <p:cNvPr id="4" name="Content Placeholder 4">
            <a:extLst>
              <a:ext uri="{FF2B5EF4-FFF2-40B4-BE49-F238E27FC236}">
                <a16:creationId xmlns:a16="http://schemas.microsoft.com/office/drawing/2014/main" id="{25F3ADD6-931A-4DB1-9967-F87E971324B4}"/>
              </a:ext>
            </a:extLst>
          </p:cNvPr>
          <p:cNvPicPr>
            <a:picLocks noChangeAspect="1"/>
          </p:cNvPicPr>
          <p:nvPr/>
        </p:nvPicPr>
        <p:blipFill rotWithShape="1">
          <a:blip r:embed="rId3"/>
          <a:srcRect l="821" t="33191" r="858" b="33092"/>
          <a:stretch/>
        </p:blipFill>
        <p:spPr>
          <a:xfrm>
            <a:off x="7254547" y="238644"/>
            <a:ext cx="4700050" cy="2643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6452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0613-AD42-C340-981B-CE23428C8E99}"/>
              </a:ext>
            </a:extLst>
          </p:cNvPr>
          <p:cNvSpPr>
            <a:spLocks noGrp="1"/>
          </p:cNvSpPr>
          <p:nvPr>
            <p:ph type="title"/>
          </p:nvPr>
        </p:nvSpPr>
        <p:spPr/>
        <p:txBody>
          <a:bodyPr/>
          <a:lstStyle/>
          <a:p>
            <a:r>
              <a:rPr lang="en-US" dirty="0"/>
              <a:t>The puzzles</a:t>
            </a:r>
          </a:p>
        </p:txBody>
      </p:sp>
      <p:sp>
        <p:nvSpPr>
          <p:cNvPr id="3" name="Content Placeholder 2">
            <a:extLst>
              <a:ext uri="{FF2B5EF4-FFF2-40B4-BE49-F238E27FC236}">
                <a16:creationId xmlns:a16="http://schemas.microsoft.com/office/drawing/2014/main" id="{6AD14FC8-8D4D-1749-B835-D1F3789E3D6A}"/>
              </a:ext>
            </a:extLst>
          </p:cNvPr>
          <p:cNvSpPr>
            <a:spLocks noGrp="1"/>
          </p:cNvSpPr>
          <p:nvPr>
            <p:ph idx="1"/>
          </p:nvPr>
        </p:nvSpPr>
        <p:spPr/>
        <p:txBody>
          <a:bodyPr/>
          <a:lstStyle/>
          <a:p>
            <a:r>
              <a:rPr lang="en-US" dirty="0"/>
              <a:t>Each room has a puzzle which </a:t>
            </a:r>
            <a:br>
              <a:rPr lang="en-US" dirty="0"/>
            </a:br>
            <a:r>
              <a:rPr lang="en-US" dirty="0"/>
              <a:t>need to be solved.</a:t>
            </a:r>
          </a:p>
          <a:p>
            <a:r>
              <a:rPr lang="en-US" dirty="0"/>
              <a:t>This was thought of by the member who created the room.</a:t>
            </a:r>
          </a:p>
          <a:p>
            <a:r>
              <a:rPr lang="en-US" dirty="0"/>
              <a:t>We tried to make the puzzles vary to enhance user experience.</a:t>
            </a:r>
          </a:p>
          <a:p>
            <a:r>
              <a:rPr lang="en-US" dirty="0"/>
              <a:t>User is given the puzzle In the room’s description.</a:t>
            </a:r>
          </a:p>
          <a:p>
            <a:endParaRPr lang="en-US" dirty="0"/>
          </a:p>
        </p:txBody>
      </p:sp>
      <p:pic>
        <p:nvPicPr>
          <p:cNvPr id="5" name="Content Placeholder 4">
            <a:extLst>
              <a:ext uri="{FF2B5EF4-FFF2-40B4-BE49-F238E27FC236}">
                <a16:creationId xmlns:a16="http://schemas.microsoft.com/office/drawing/2014/main" id="{AAF97102-4D81-4FB8-9ECC-94BE71708F99}"/>
              </a:ext>
            </a:extLst>
          </p:cNvPr>
          <p:cNvPicPr>
            <a:picLocks noChangeAspect="1"/>
          </p:cNvPicPr>
          <p:nvPr/>
        </p:nvPicPr>
        <p:blipFill rotWithShape="1">
          <a:blip r:embed="rId3"/>
          <a:srcRect l="821" t="33191" r="858" b="33092"/>
          <a:stretch/>
        </p:blipFill>
        <p:spPr>
          <a:xfrm>
            <a:off x="7254547" y="238644"/>
            <a:ext cx="4700050" cy="2643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140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35D0-A915-0540-93D3-499F17EC44DF}"/>
              </a:ext>
            </a:extLst>
          </p:cNvPr>
          <p:cNvSpPr>
            <a:spLocks noGrp="1"/>
          </p:cNvSpPr>
          <p:nvPr>
            <p:ph type="title"/>
          </p:nvPr>
        </p:nvSpPr>
        <p:spPr/>
        <p:txBody>
          <a:bodyPr/>
          <a:lstStyle/>
          <a:p>
            <a:r>
              <a:rPr lang="en-US" dirty="0"/>
              <a:t>The Items</a:t>
            </a:r>
          </a:p>
        </p:txBody>
      </p:sp>
      <p:sp>
        <p:nvSpPr>
          <p:cNvPr id="3" name="Content Placeholder 2">
            <a:extLst>
              <a:ext uri="{FF2B5EF4-FFF2-40B4-BE49-F238E27FC236}">
                <a16:creationId xmlns:a16="http://schemas.microsoft.com/office/drawing/2014/main" id="{A3C374B4-EE3D-2D4D-8F81-041A52BB8346}"/>
              </a:ext>
            </a:extLst>
          </p:cNvPr>
          <p:cNvSpPr>
            <a:spLocks noGrp="1"/>
          </p:cNvSpPr>
          <p:nvPr>
            <p:ph idx="1"/>
          </p:nvPr>
        </p:nvSpPr>
        <p:spPr/>
        <p:txBody>
          <a:bodyPr/>
          <a:lstStyle/>
          <a:p>
            <a:r>
              <a:rPr lang="en-US" dirty="0"/>
              <a:t>Each room has items that could be used.</a:t>
            </a:r>
          </a:p>
          <a:p>
            <a:r>
              <a:rPr lang="en-US" dirty="0"/>
              <a:t>Again, we tried to keep these as realistic as possible.</a:t>
            </a:r>
          </a:p>
          <a:p>
            <a:r>
              <a:rPr lang="en-US" dirty="0"/>
              <a:t>Some of these included surgical instruments and computers.</a:t>
            </a:r>
          </a:p>
          <a:p>
            <a:r>
              <a:rPr lang="en-US" dirty="0"/>
              <a:t>Some items can also be combined with other items.</a:t>
            </a:r>
          </a:p>
          <a:p>
            <a:endParaRPr lang="en-US" dirty="0"/>
          </a:p>
          <a:p>
            <a:endParaRPr lang="en-US" dirty="0"/>
          </a:p>
        </p:txBody>
      </p:sp>
      <p:pic>
        <p:nvPicPr>
          <p:cNvPr id="4" name="Content Placeholder 4">
            <a:extLst>
              <a:ext uri="{FF2B5EF4-FFF2-40B4-BE49-F238E27FC236}">
                <a16:creationId xmlns:a16="http://schemas.microsoft.com/office/drawing/2014/main" id="{BDAAD454-70D8-431B-91F3-B014A392C217}"/>
              </a:ext>
            </a:extLst>
          </p:cNvPr>
          <p:cNvPicPr>
            <a:picLocks noChangeAspect="1"/>
          </p:cNvPicPr>
          <p:nvPr/>
        </p:nvPicPr>
        <p:blipFill rotWithShape="1">
          <a:blip r:embed="rId3"/>
          <a:srcRect l="821" t="33191" r="858" b="33092"/>
          <a:stretch/>
        </p:blipFill>
        <p:spPr>
          <a:xfrm>
            <a:off x="7254547" y="238644"/>
            <a:ext cx="4700050" cy="2643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8086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COMANDS</a:t>
            </a:r>
          </a:p>
        </p:txBody>
      </p:sp>
      <p:sp>
        <p:nvSpPr>
          <p:cNvPr id="3" name="Content Placeholder 2"/>
          <p:cNvSpPr>
            <a:spLocks noGrp="1"/>
          </p:cNvSpPr>
          <p:nvPr>
            <p:ph idx="1"/>
          </p:nvPr>
        </p:nvSpPr>
        <p:spPr>
          <a:xfrm>
            <a:off x="940690" y="1602716"/>
            <a:ext cx="9905999" cy="3541714"/>
          </a:xfrm>
        </p:spPr>
        <p:txBody>
          <a:bodyPr>
            <a:noAutofit/>
          </a:bodyPr>
          <a:lstStyle/>
          <a:p>
            <a:r>
              <a:rPr lang="en-GB" sz="1400" dirty="0"/>
              <a:t>HELP - Displays a list of all commands and functions</a:t>
            </a:r>
          </a:p>
          <a:p>
            <a:r>
              <a:rPr lang="en-GB" sz="1400" dirty="0"/>
              <a:t>INVENTORY - Lists all items currently in your inventory</a:t>
            </a:r>
          </a:p>
          <a:p>
            <a:r>
              <a:rPr lang="en-GB" sz="1400" dirty="0"/>
              <a:t>VIALS - Displays how many vials you have and how many you need</a:t>
            </a:r>
          </a:p>
          <a:p>
            <a:r>
              <a:rPr lang="en-GB" sz="1400" dirty="0"/>
              <a:t>TURNS - Allows you to see how many actions you have left before the mask breaks</a:t>
            </a:r>
          </a:p>
          <a:p>
            <a:r>
              <a:rPr lang="en-GB" sz="1400" dirty="0"/>
              <a:t>ROOM - Prints the description of the room and the items within it</a:t>
            </a:r>
          </a:p>
          <a:p>
            <a:r>
              <a:rPr lang="en-GB" sz="1400" dirty="0"/>
              <a:t>GO &lt;EXIT&gt; - Moves the player to a valid location</a:t>
            </a:r>
          </a:p>
          <a:p>
            <a:r>
              <a:rPr lang="en-GB" sz="1400" dirty="0"/>
              <a:t>INPUT &lt;TEXT&gt; - Inputs text for those times when hitting items together isn't enough</a:t>
            </a:r>
          </a:p>
          <a:p>
            <a:r>
              <a:rPr lang="en-GB" sz="1400" dirty="0"/>
              <a:t>COMBINE &lt;ITEMX&gt; &lt;ITEMY&gt; - Attempts to combine two items together</a:t>
            </a:r>
          </a:p>
          <a:p>
            <a:r>
              <a:rPr lang="en-GB" sz="1400" dirty="0"/>
              <a:t>TAKE &lt;ITEMX&gt; - Attempts to take the item and put it in your inventory</a:t>
            </a:r>
          </a:p>
          <a:p>
            <a:r>
              <a:rPr lang="en-GB" sz="1400" dirty="0"/>
              <a:t>DROP &lt;ITEMX&gt; - Drops the item on the room's floor</a:t>
            </a:r>
          </a:p>
          <a:p>
            <a:r>
              <a:rPr lang="en-GB" sz="1400" dirty="0"/>
              <a:t>USE &lt;ITEMX&gt; &lt;ITEMY&gt; - Uses one item on another or the room (Leave ITEMY empty)</a:t>
            </a:r>
          </a:p>
          <a:p>
            <a:r>
              <a:rPr lang="en-GB" sz="1400" dirty="0"/>
              <a:t>INSPECT &lt;ITEMX&gt; - Gives you a description of the </a:t>
            </a:r>
            <a:r>
              <a:rPr lang="en-GB" sz="1400"/>
              <a:t>selected item</a:t>
            </a:r>
            <a:endParaRPr lang="en-GB" sz="1400" dirty="0"/>
          </a:p>
          <a:p>
            <a:r>
              <a:rPr lang="en-GB" sz="1400" dirty="0"/>
              <a:t>MOVE &lt;ITEMX&gt; - Moves items you can't pick up. Only works on items in room</a:t>
            </a:r>
          </a:p>
        </p:txBody>
      </p:sp>
    </p:spTree>
    <p:extLst>
      <p:ext uri="{BB962C8B-B14F-4D97-AF65-F5344CB8AC3E}">
        <p14:creationId xmlns:p14="http://schemas.microsoft.com/office/powerpoint/2010/main" val="4134394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23"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4"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25" name="Group 64">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F9A90BDB-C670-B84C-AC10-6F273E771EDE}"/>
              </a:ext>
            </a:extLst>
          </p:cNvPr>
          <p:cNvSpPr>
            <a:spLocks noGrp="1"/>
          </p:cNvSpPr>
          <p:nvPr>
            <p:ph type="title"/>
          </p:nvPr>
        </p:nvSpPr>
        <p:spPr>
          <a:xfrm>
            <a:off x="1143000" y="1003300"/>
            <a:ext cx="7035800" cy="4038600"/>
          </a:xfrm>
        </p:spPr>
        <p:txBody>
          <a:bodyPr vert="horz" lIns="91440" tIns="45720" rIns="91440" bIns="45720" rtlCol="0" anchor="b">
            <a:normAutofit/>
          </a:bodyPr>
          <a:lstStyle/>
          <a:p>
            <a:r>
              <a:rPr lang="en-US" sz="6600"/>
              <a:t>Why should you buy our game?</a:t>
            </a:r>
          </a:p>
        </p:txBody>
      </p:sp>
    </p:spTree>
    <p:extLst>
      <p:ext uri="{BB962C8B-B14F-4D97-AF65-F5344CB8AC3E}">
        <p14:creationId xmlns:p14="http://schemas.microsoft.com/office/powerpoint/2010/main" val="2145995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874</Words>
  <Application>Microsoft Office PowerPoint</Application>
  <PresentationFormat>Widescreen</PresentationFormat>
  <Paragraphs>78</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Tw Cen MT</vt:lpstr>
      <vt:lpstr>Circuit</vt:lpstr>
      <vt:lpstr>Game Presentation  -The Hospital-YR YSbyty</vt:lpstr>
      <vt:lpstr>The Game</vt:lpstr>
      <vt:lpstr>The setting</vt:lpstr>
      <vt:lpstr>PowerPoint Presentation</vt:lpstr>
      <vt:lpstr>The rooms</vt:lpstr>
      <vt:lpstr>The puzzles</vt:lpstr>
      <vt:lpstr>The Items</vt:lpstr>
      <vt:lpstr>COMANDS</vt:lpstr>
      <vt:lpstr>Why should you buy our game?</vt:lpstr>
      <vt:lpstr>Bilingual game/Gêm ddwyieithog</vt:lpstr>
      <vt:lpstr>User friendly</vt:lpstr>
      <vt:lpstr>Easy to develop/extend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Presentation</dc:title>
  <dc:creator>Sohaib Saif</dc:creator>
  <cp:lastModifiedBy>Conor Kemp</cp:lastModifiedBy>
  <cp:revision>35</cp:revision>
  <dcterms:created xsi:type="dcterms:W3CDTF">2018-10-24T14:12:05Z</dcterms:created>
  <dcterms:modified xsi:type="dcterms:W3CDTF">2018-10-24T20:10:53Z</dcterms:modified>
</cp:coreProperties>
</file>