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notesMasterIdLst>
    <p:notesMasterId r:id="rId12"/>
  </p:notesMasterIdLst>
  <p:sldIdLst>
    <p:sldId id="256" r:id="rId2"/>
    <p:sldId id="285" r:id="rId3"/>
    <p:sldId id="287" r:id="rId4"/>
    <p:sldId id="286" r:id="rId5"/>
    <p:sldId id="288" r:id="rId6"/>
    <p:sldId id="293" r:id="rId7"/>
    <p:sldId id="289" r:id="rId8"/>
    <p:sldId id="291" r:id="rId9"/>
    <p:sldId id="290" r:id="rId10"/>
    <p:sldId id="267" r:id="rId11"/>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FD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91525" autoAdjust="0"/>
  </p:normalViewPr>
  <p:slideViewPr>
    <p:cSldViewPr>
      <p:cViewPr>
        <p:scale>
          <a:sx n="75" d="100"/>
          <a:sy n="75" d="100"/>
        </p:scale>
        <p:origin x="-1104" y="2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s-CZ"/>
          </a:p>
        </p:txBody>
      </p:sp>
      <p:sp>
        <p:nvSpPr>
          <p:cNvPr id="3" name="Zástupný symbol dátum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AC720A-9372-498D-B27B-A125D31A8204}" type="datetimeFigureOut">
              <a:rPr lang="cs-CZ" smtClean="0"/>
              <a:pPr/>
              <a:t>4. 1. 2018</a:t>
            </a:fld>
            <a:endParaRPr lang="cs-CZ"/>
          </a:p>
        </p:txBody>
      </p:sp>
      <p:sp>
        <p:nvSpPr>
          <p:cNvPr id="4" name="Zástupný symbol obrazu snímky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oznámo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cs-CZ"/>
          </a:p>
        </p:txBody>
      </p:sp>
      <p:sp>
        <p:nvSpPr>
          <p:cNvPr id="6" name="Zástupný symbol pät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s-CZ"/>
          </a:p>
        </p:txBody>
      </p:sp>
      <p:sp>
        <p:nvSpPr>
          <p:cNvPr id="7" name="Zástupný symbol čísla snímk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F5BB59-408C-48EC-92FF-25F706234CA8}" type="slidenum">
              <a:rPr lang="cs-CZ" smtClean="0"/>
              <a:pPr/>
              <a:t>‹#›</a:t>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fontScale="92500" lnSpcReduction="20000"/>
          </a:bodyPr>
          <a:lstStyle/>
          <a:p>
            <a:r>
              <a:rPr lang="sk-SK" sz="1200" kern="1200" dirty="0" smtClean="0">
                <a:solidFill>
                  <a:schemeClr val="tx1"/>
                </a:solidFill>
                <a:latin typeface="+mn-lt"/>
                <a:ea typeface="+mn-ea"/>
                <a:cs typeface="+mn-cs"/>
              </a:rPr>
              <a:t>Posledným krokom k dosiahnutiu zhody s GDPR sú zmeny procesov. Vychádzame z analytickej fázy a informáciách o nezhodách. Implementácia predstavuje úpravy, nasadenie technológií, </a:t>
            </a:r>
            <a:r>
              <a:rPr lang="sk-SK" sz="1200" kern="1200" dirty="0" err="1" smtClean="0">
                <a:solidFill>
                  <a:schemeClr val="tx1"/>
                </a:solidFill>
                <a:latin typeface="+mn-lt"/>
                <a:ea typeface="+mn-ea"/>
                <a:cs typeface="+mn-cs"/>
              </a:rPr>
              <a:t>upgrade</a:t>
            </a:r>
            <a:r>
              <a:rPr lang="sk-SK" sz="1200" kern="1200" dirty="0" smtClean="0">
                <a:solidFill>
                  <a:schemeClr val="tx1"/>
                </a:solidFill>
                <a:latin typeface="+mn-lt"/>
                <a:ea typeface="+mn-ea"/>
                <a:cs typeface="+mn-cs"/>
              </a:rPr>
              <a:t> systému, doplnenie procesov a definovanie pravidiel ochrany osobných údajov. </a:t>
            </a:r>
            <a:endParaRPr lang="cs-CZ" sz="1200" kern="1200" dirty="0" smtClean="0">
              <a:solidFill>
                <a:schemeClr val="tx1"/>
              </a:solidFill>
              <a:latin typeface="+mn-lt"/>
              <a:ea typeface="+mn-ea"/>
              <a:cs typeface="+mn-cs"/>
            </a:endParaRPr>
          </a:p>
          <a:p>
            <a:r>
              <a:rPr lang="sk-SK" sz="1200" b="1" kern="1200" dirty="0" smtClean="0">
                <a:solidFill>
                  <a:schemeClr val="tx1"/>
                </a:solidFill>
                <a:latin typeface="+mn-lt"/>
                <a:ea typeface="+mn-ea"/>
                <a:cs typeface="+mn-cs"/>
              </a:rPr>
              <a:t> Zmena procesov organizácie</a:t>
            </a:r>
            <a:endParaRPr lang="cs-CZ" sz="1200" b="1" kern="1200" dirty="0" smtClean="0">
              <a:solidFill>
                <a:schemeClr val="tx1"/>
              </a:solidFill>
              <a:latin typeface="+mn-lt"/>
              <a:ea typeface="+mn-ea"/>
              <a:cs typeface="+mn-cs"/>
            </a:endParaRPr>
          </a:p>
          <a:p>
            <a:r>
              <a:rPr lang="sk-SK" sz="1200" kern="1200" dirty="0" smtClean="0">
                <a:solidFill>
                  <a:schemeClr val="tx1"/>
                </a:solidFill>
                <a:latin typeface="+mn-lt"/>
                <a:ea typeface="+mn-ea"/>
                <a:cs typeface="+mn-cs"/>
              </a:rPr>
              <a:t>Cieľom je zabezpečiť zefektívnenie práce s osobnými údajmi a minimalizovanie uloženého, spracovávaného a prenášaného množstva. Výhodou je zmenšenie rozsahu, v ktorom je nutné prijímať opatrenia pre ich ochranu a zníženia nákladov na dosiahnutie zhody.</a:t>
            </a:r>
            <a:endParaRPr lang="cs-CZ" sz="1200" kern="1200" dirty="0" smtClean="0">
              <a:solidFill>
                <a:schemeClr val="tx1"/>
              </a:solidFill>
              <a:latin typeface="+mn-lt"/>
              <a:ea typeface="+mn-ea"/>
              <a:cs typeface="+mn-cs"/>
            </a:endParaRPr>
          </a:p>
          <a:p>
            <a:r>
              <a:rPr lang="sk-SK" sz="1200" kern="1200" dirty="0" smtClean="0">
                <a:solidFill>
                  <a:schemeClr val="tx1"/>
                </a:solidFill>
                <a:latin typeface="+mn-lt"/>
                <a:ea typeface="+mn-ea"/>
                <a:cs typeface="+mn-cs"/>
              </a:rPr>
              <a:t>Ide predovšetkým o zriadenie, odstránenie, zmeny, prenos osobných údajov:, hlásenie incidentov a riadenie kontinuity systémov.</a:t>
            </a:r>
            <a:endParaRPr lang="cs-CZ" sz="1200" kern="1200" dirty="0" smtClean="0">
              <a:solidFill>
                <a:schemeClr val="tx1"/>
              </a:solidFill>
              <a:latin typeface="+mn-lt"/>
              <a:ea typeface="+mn-ea"/>
              <a:cs typeface="+mn-cs"/>
            </a:endParaRPr>
          </a:p>
          <a:p>
            <a:r>
              <a:rPr lang="sk-SK" sz="1200" kern="1200" dirty="0" smtClean="0">
                <a:solidFill>
                  <a:schemeClr val="tx1"/>
                </a:solidFill>
                <a:latin typeface="+mn-lt"/>
                <a:ea typeface="+mn-ea"/>
                <a:cs typeface="+mn-cs"/>
              </a:rPr>
              <a:t> </a:t>
            </a:r>
            <a:endParaRPr lang="cs-CZ" sz="1200" kern="1200" dirty="0" smtClean="0">
              <a:solidFill>
                <a:schemeClr val="tx1"/>
              </a:solidFill>
              <a:latin typeface="+mn-lt"/>
              <a:ea typeface="+mn-ea"/>
              <a:cs typeface="+mn-cs"/>
            </a:endParaRPr>
          </a:p>
          <a:p>
            <a:r>
              <a:rPr lang="sk-SK" sz="1200" b="1" kern="1200" dirty="0" smtClean="0">
                <a:solidFill>
                  <a:schemeClr val="tx1"/>
                </a:solidFill>
                <a:latin typeface="+mn-lt"/>
                <a:ea typeface="+mn-ea"/>
                <a:cs typeface="+mn-cs"/>
              </a:rPr>
              <a:t> Návrh ICT opatrení</a:t>
            </a:r>
            <a:endParaRPr lang="cs-CZ" sz="1200" b="1" kern="1200" dirty="0" smtClean="0">
              <a:solidFill>
                <a:schemeClr val="tx1"/>
              </a:solidFill>
              <a:latin typeface="+mn-lt"/>
              <a:ea typeface="+mn-ea"/>
              <a:cs typeface="+mn-cs"/>
            </a:endParaRPr>
          </a:p>
          <a:p>
            <a:r>
              <a:rPr lang="sk-SK" sz="1200" kern="1200" dirty="0" smtClean="0">
                <a:solidFill>
                  <a:schemeClr val="tx1"/>
                </a:solidFill>
                <a:latin typeface="+mn-lt"/>
                <a:ea typeface="+mn-ea"/>
                <a:cs typeface="+mn-cs"/>
              </a:rPr>
              <a:t>Ide o významnú fázu, ktorej cieľom je zmeniť infraštruktúru IS organizácie, aby bola schopná vykonávať technické opatrenia v súlade s požiadavkami GDPR. Kľúčové oblasti sú riadenie prístupu, ukladače a zálohovanie dát, monitorovanie a logovanie, IDS/IPS, kryptografia, siete, mobilné zariadenia, antivírová ochrana a iné.</a:t>
            </a:r>
            <a:endParaRPr lang="cs-CZ" sz="1200" kern="1200" dirty="0" smtClean="0">
              <a:solidFill>
                <a:schemeClr val="tx1"/>
              </a:solidFill>
              <a:latin typeface="+mn-lt"/>
              <a:ea typeface="+mn-ea"/>
              <a:cs typeface="+mn-cs"/>
            </a:endParaRPr>
          </a:p>
          <a:p>
            <a:r>
              <a:rPr lang="sk-SK" sz="1200" kern="1200" dirty="0" smtClean="0">
                <a:solidFill>
                  <a:schemeClr val="tx1"/>
                </a:solidFill>
                <a:latin typeface="+mn-lt"/>
                <a:ea typeface="+mn-ea"/>
                <a:cs typeface="+mn-cs"/>
              </a:rPr>
              <a:t> </a:t>
            </a:r>
            <a:endParaRPr lang="cs-CZ" sz="1200" kern="1200" dirty="0" smtClean="0">
              <a:solidFill>
                <a:schemeClr val="tx1"/>
              </a:solidFill>
              <a:latin typeface="+mn-lt"/>
              <a:ea typeface="+mn-ea"/>
              <a:cs typeface="+mn-cs"/>
            </a:endParaRPr>
          </a:p>
          <a:p>
            <a:r>
              <a:rPr lang="sk-SK" sz="1200" b="1" kern="1200" dirty="0" smtClean="0">
                <a:solidFill>
                  <a:schemeClr val="tx1"/>
                </a:solidFill>
                <a:latin typeface="+mn-lt"/>
                <a:ea typeface="+mn-ea"/>
                <a:cs typeface="+mn-cs"/>
              </a:rPr>
              <a:t> Právne aspekty</a:t>
            </a:r>
            <a:endParaRPr lang="cs-CZ" sz="1200" b="1" kern="1200" dirty="0" smtClean="0">
              <a:solidFill>
                <a:schemeClr val="tx1"/>
              </a:solidFill>
              <a:latin typeface="+mn-lt"/>
              <a:ea typeface="+mn-ea"/>
              <a:cs typeface="+mn-cs"/>
            </a:endParaRPr>
          </a:p>
          <a:p>
            <a:r>
              <a:rPr lang="sk-SK" sz="1200" kern="1200" dirty="0" smtClean="0">
                <a:solidFill>
                  <a:schemeClr val="tx1"/>
                </a:solidFill>
                <a:latin typeface="+mn-lt"/>
                <a:ea typeface="+mn-ea"/>
                <a:cs typeface="+mn-cs"/>
              </a:rPr>
              <a:t>Zmeny nastávajú taktiež vo vzťahoch v organizácií a ich klientkami, dodávateľmi alebo kontrolnými orgánmi. Zmeny v zmluvných a právnych vzťahoch môžu obsahovať súhlas subjektov , zamestnanecké zmluvy, zmluvy s dodávateľmi, zmluvy o zachovaní dôvernosti informácii a ďalšie.</a:t>
            </a:r>
            <a:endParaRPr lang="cs-CZ" sz="1200" kern="1200" dirty="0" smtClean="0">
              <a:solidFill>
                <a:schemeClr val="tx1"/>
              </a:solidFill>
              <a:latin typeface="+mn-lt"/>
              <a:ea typeface="+mn-ea"/>
              <a:cs typeface="+mn-cs"/>
            </a:endParaRPr>
          </a:p>
          <a:p>
            <a:r>
              <a:rPr lang="sk-SK" sz="1200" kern="1200" dirty="0" smtClean="0">
                <a:solidFill>
                  <a:schemeClr val="tx1"/>
                </a:solidFill>
                <a:latin typeface="+mn-lt"/>
                <a:ea typeface="+mn-ea"/>
                <a:cs typeface="+mn-cs"/>
              </a:rPr>
              <a:t> </a:t>
            </a:r>
            <a:endParaRPr lang="cs-CZ" sz="1200" kern="1200" dirty="0" smtClean="0">
              <a:solidFill>
                <a:schemeClr val="tx1"/>
              </a:solidFill>
              <a:latin typeface="+mn-lt"/>
              <a:ea typeface="+mn-ea"/>
              <a:cs typeface="+mn-cs"/>
            </a:endParaRPr>
          </a:p>
          <a:p>
            <a:r>
              <a:rPr lang="sk-SK" sz="1200" b="1" kern="1200" dirty="0" smtClean="0">
                <a:solidFill>
                  <a:schemeClr val="tx1"/>
                </a:solidFill>
                <a:latin typeface="+mn-lt"/>
                <a:ea typeface="+mn-ea"/>
                <a:cs typeface="+mn-cs"/>
              </a:rPr>
              <a:t> Role</a:t>
            </a:r>
            <a:endParaRPr lang="cs-CZ" sz="1200" b="1" kern="1200" dirty="0" smtClean="0">
              <a:solidFill>
                <a:schemeClr val="tx1"/>
              </a:solidFill>
              <a:latin typeface="+mn-lt"/>
              <a:ea typeface="+mn-ea"/>
              <a:cs typeface="+mn-cs"/>
            </a:endParaRPr>
          </a:p>
          <a:p>
            <a:r>
              <a:rPr lang="sk-SK" sz="1200" kern="1200" dirty="0" smtClean="0">
                <a:solidFill>
                  <a:schemeClr val="tx1"/>
                </a:solidFill>
                <a:latin typeface="+mn-lt"/>
                <a:ea typeface="+mn-ea"/>
                <a:cs typeface="+mn-cs"/>
              </a:rPr>
              <a:t>Je potrebné definovať rolu, kto bude riadiť ochranu osobných údajov a ponesie zodpovednosť. Poverenec pre ochranu osobných údajov musí byť vymenovaný ak  spracovanie prevádza orgán verejnej moci či verejný subjekt, jeho činnosť vyžaduje rozsiahle pravidelné a systematické monitorovanie subjektov údajov alebo spracovanie špeciálnych kategórií údajov.</a:t>
            </a:r>
            <a:endParaRPr lang="cs-CZ" sz="1200" kern="1200" dirty="0" smtClean="0">
              <a:solidFill>
                <a:schemeClr val="tx1"/>
              </a:solidFill>
              <a:latin typeface="+mn-lt"/>
              <a:ea typeface="+mn-ea"/>
              <a:cs typeface="+mn-cs"/>
            </a:endParaRPr>
          </a:p>
          <a:p>
            <a:endParaRPr lang="cs-CZ" dirty="0"/>
          </a:p>
        </p:txBody>
      </p:sp>
      <p:sp>
        <p:nvSpPr>
          <p:cNvPr id="4" name="Zástupný symbol čísla snímky 3"/>
          <p:cNvSpPr>
            <a:spLocks noGrp="1"/>
          </p:cNvSpPr>
          <p:nvPr>
            <p:ph type="sldNum" sz="quarter" idx="10"/>
          </p:nvPr>
        </p:nvSpPr>
        <p:spPr/>
        <p:txBody>
          <a:bodyPr/>
          <a:lstStyle/>
          <a:p>
            <a:fld id="{C4F5BB59-408C-48EC-92FF-25F706234CA8}" type="slidenum">
              <a:rPr lang="cs-CZ" smtClean="0"/>
              <a:pPr/>
              <a:t>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fontScale="92500" lnSpcReduction="10000"/>
          </a:bodyPr>
          <a:lstStyle/>
          <a:p>
            <a:pPr lvl="0"/>
            <a:r>
              <a:rPr lang="sk-SK" sz="1200" b="1" kern="1200" dirty="0" smtClean="0">
                <a:solidFill>
                  <a:schemeClr val="tx1"/>
                </a:solidFill>
                <a:latin typeface="+mn-lt"/>
                <a:ea typeface="+mn-ea"/>
                <a:cs typeface="+mn-cs"/>
              </a:rPr>
              <a:t>Prenos osobných údajov z vašej služby ku konkurencii budeme musieť zabezpečiť bezplatne a v </a:t>
            </a:r>
            <a:r>
              <a:rPr lang="sk-SK" sz="1200" b="1" kern="1200" dirty="0" err="1" smtClean="0">
                <a:solidFill>
                  <a:schemeClr val="tx1"/>
                </a:solidFill>
                <a:latin typeface="+mn-lt"/>
                <a:ea typeface="+mn-ea"/>
                <a:cs typeface="+mn-cs"/>
              </a:rPr>
              <a:t>meta</a:t>
            </a:r>
            <a:r>
              <a:rPr lang="sk-SK" sz="1200" b="1" kern="1200" dirty="0" smtClean="0">
                <a:solidFill>
                  <a:schemeClr val="tx1"/>
                </a:solidFill>
                <a:latin typeface="+mn-lt"/>
                <a:ea typeface="+mn-ea"/>
                <a:cs typeface="+mn-cs"/>
              </a:rPr>
              <a:t> dátach</a:t>
            </a:r>
            <a:endParaRPr lang="cs-CZ" sz="1200" b="1" kern="1200" dirty="0" smtClean="0">
              <a:solidFill>
                <a:schemeClr val="tx1"/>
              </a:solidFill>
              <a:latin typeface="+mn-lt"/>
              <a:ea typeface="+mn-ea"/>
              <a:cs typeface="+mn-cs"/>
            </a:endParaRPr>
          </a:p>
          <a:p>
            <a:r>
              <a:rPr lang="sk-SK" sz="1200" kern="1200" dirty="0" smtClean="0">
                <a:solidFill>
                  <a:schemeClr val="tx1"/>
                </a:solidFill>
                <a:latin typeface="+mn-lt"/>
                <a:ea typeface="+mn-ea"/>
                <a:cs typeface="+mn-cs"/>
              </a:rPr>
              <a:t>Ak nás niektorý používateľ z databázy našej webovej stránky či aplikácie požiada o poskytnutie jeho osobných údajov konkurenčnému webu či aplikácii, povinnosť vyhovieť nastupuje, len ak sú splnené nasledovné podmienky:</a:t>
            </a:r>
            <a:endParaRPr lang="cs-CZ" sz="1200" kern="1200" dirty="0" smtClean="0">
              <a:solidFill>
                <a:schemeClr val="tx1"/>
              </a:solidFill>
              <a:latin typeface="+mn-lt"/>
              <a:ea typeface="+mn-ea"/>
              <a:cs typeface="+mn-cs"/>
            </a:endParaRPr>
          </a:p>
          <a:p>
            <a:pPr lvl="0"/>
            <a:r>
              <a:rPr lang="sk-SK" sz="1200" kern="1200" dirty="0" smtClean="0">
                <a:solidFill>
                  <a:schemeClr val="tx1"/>
                </a:solidFill>
                <a:latin typeface="+mn-lt"/>
                <a:ea typeface="+mn-ea"/>
                <a:cs typeface="+mn-cs"/>
              </a:rPr>
              <a:t>Prevádzkovateľovi webu či aplikácie boli údaje poskytnuté samotným používateľom</a:t>
            </a:r>
            <a:endParaRPr lang="cs-CZ" sz="1200" kern="1200" dirty="0" smtClean="0">
              <a:solidFill>
                <a:schemeClr val="tx1"/>
              </a:solidFill>
              <a:latin typeface="+mn-lt"/>
              <a:ea typeface="+mn-ea"/>
              <a:cs typeface="+mn-cs"/>
            </a:endParaRPr>
          </a:p>
          <a:p>
            <a:pPr lvl="0"/>
            <a:r>
              <a:rPr lang="sk-SK" sz="1200" kern="1200" dirty="0" smtClean="0">
                <a:solidFill>
                  <a:schemeClr val="tx1"/>
                </a:solidFill>
                <a:latin typeface="+mn-lt"/>
                <a:ea typeface="+mn-ea"/>
                <a:cs typeface="+mn-cs"/>
              </a:rPr>
              <a:t>K spracovaniu týchto údajov došlo na základe súhlasu alebo v rámci plnenia zmluvy (napr. v záujme poskytnutia určitej služby)</a:t>
            </a:r>
            <a:endParaRPr lang="cs-CZ" sz="1200" kern="1200" dirty="0" smtClean="0">
              <a:solidFill>
                <a:schemeClr val="tx1"/>
              </a:solidFill>
              <a:latin typeface="+mn-lt"/>
              <a:ea typeface="+mn-ea"/>
              <a:cs typeface="+mn-cs"/>
            </a:endParaRPr>
          </a:p>
          <a:p>
            <a:pPr lvl="0"/>
            <a:r>
              <a:rPr lang="sk-SK" sz="1200" kern="1200" dirty="0" smtClean="0">
                <a:solidFill>
                  <a:schemeClr val="tx1"/>
                </a:solidFill>
                <a:latin typeface="+mn-lt"/>
                <a:ea typeface="+mn-ea"/>
                <a:cs typeface="+mn-cs"/>
              </a:rPr>
              <a:t>K spracovaniu údajov došlo automatizovane (napr. kliknutím na tlačidlo „zaregistrovať sa“)</a:t>
            </a:r>
            <a:endParaRPr lang="cs-CZ" sz="1200" kern="1200" dirty="0" smtClean="0">
              <a:solidFill>
                <a:schemeClr val="tx1"/>
              </a:solidFill>
              <a:latin typeface="+mn-lt"/>
              <a:ea typeface="+mn-ea"/>
              <a:cs typeface="+mn-cs"/>
            </a:endParaRPr>
          </a:p>
          <a:p>
            <a:r>
              <a:rPr lang="sk-SK" sz="1200" kern="1200" dirty="0" smtClean="0">
                <a:solidFill>
                  <a:schemeClr val="tx1"/>
                </a:solidFill>
                <a:latin typeface="+mn-lt"/>
                <a:ea typeface="+mn-ea"/>
                <a:cs typeface="+mn-cs"/>
              </a:rPr>
              <a:t> </a:t>
            </a:r>
            <a:endParaRPr lang="cs-CZ" sz="1200" kern="1200" dirty="0" smtClean="0">
              <a:solidFill>
                <a:schemeClr val="tx1"/>
              </a:solidFill>
              <a:latin typeface="+mn-lt"/>
              <a:ea typeface="+mn-ea"/>
              <a:cs typeface="+mn-cs"/>
            </a:endParaRPr>
          </a:p>
          <a:p>
            <a:pPr lvl="0"/>
            <a:r>
              <a:rPr lang="sk-SK" sz="1200" b="1" kern="1200" dirty="0" smtClean="0">
                <a:solidFill>
                  <a:schemeClr val="tx1"/>
                </a:solidFill>
                <a:latin typeface="+mn-lt"/>
                <a:ea typeface="+mn-ea"/>
                <a:cs typeface="+mn-cs"/>
              </a:rPr>
              <a:t>GDPR zavádza povinnosť ustanoviť tzv. zodpovednú osobu (DPO, </a:t>
            </a:r>
            <a:r>
              <a:rPr lang="sk-SK" sz="1200" b="1" kern="1200" dirty="0" err="1" smtClean="0">
                <a:solidFill>
                  <a:schemeClr val="tx1"/>
                </a:solidFill>
                <a:latin typeface="+mn-lt"/>
                <a:ea typeface="+mn-ea"/>
                <a:cs typeface="+mn-cs"/>
              </a:rPr>
              <a:t>Data</a:t>
            </a:r>
            <a:r>
              <a:rPr lang="sk-SK" sz="1200" b="1" kern="1200" dirty="0" smtClean="0">
                <a:solidFill>
                  <a:schemeClr val="tx1"/>
                </a:solidFill>
                <a:latin typeface="+mn-lt"/>
                <a:ea typeface="+mn-ea"/>
                <a:cs typeface="+mn-cs"/>
              </a:rPr>
              <a:t> </a:t>
            </a:r>
            <a:r>
              <a:rPr lang="sk-SK" sz="1200" b="1" kern="1200" dirty="0" err="1" smtClean="0">
                <a:solidFill>
                  <a:schemeClr val="tx1"/>
                </a:solidFill>
                <a:latin typeface="+mn-lt"/>
                <a:ea typeface="+mn-ea"/>
                <a:cs typeface="+mn-cs"/>
              </a:rPr>
              <a:t>Protection</a:t>
            </a:r>
            <a:r>
              <a:rPr lang="sk-SK" sz="1200" b="1" kern="1200" dirty="0" smtClean="0">
                <a:solidFill>
                  <a:schemeClr val="tx1"/>
                </a:solidFill>
                <a:latin typeface="+mn-lt"/>
                <a:ea typeface="+mn-ea"/>
                <a:cs typeface="+mn-cs"/>
              </a:rPr>
              <a:t> </a:t>
            </a:r>
            <a:r>
              <a:rPr lang="sk-SK" sz="1200" b="1" kern="1200" dirty="0" err="1" smtClean="0">
                <a:solidFill>
                  <a:schemeClr val="tx1"/>
                </a:solidFill>
                <a:latin typeface="+mn-lt"/>
                <a:ea typeface="+mn-ea"/>
                <a:cs typeface="+mn-cs"/>
              </a:rPr>
              <a:t>Officer</a:t>
            </a:r>
            <a:r>
              <a:rPr lang="sk-SK" sz="1200" b="1" kern="1200" dirty="0" smtClean="0">
                <a:solidFill>
                  <a:schemeClr val="tx1"/>
                </a:solidFill>
                <a:latin typeface="+mn-lt"/>
                <a:ea typeface="+mn-ea"/>
                <a:cs typeface="+mn-cs"/>
              </a:rPr>
              <a:t>)</a:t>
            </a:r>
            <a:endParaRPr lang="cs-CZ" sz="1200" kern="1200" dirty="0" smtClean="0">
              <a:solidFill>
                <a:schemeClr val="tx1"/>
              </a:solidFill>
              <a:latin typeface="+mn-lt"/>
              <a:ea typeface="+mn-ea"/>
              <a:cs typeface="+mn-cs"/>
            </a:endParaRPr>
          </a:p>
          <a:p>
            <a:r>
              <a:rPr lang="sk-SK" sz="1200" b="0" kern="1200" dirty="0" smtClean="0">
                <a:solidFill>
                  <a:schemeClr val="tx1"/>
                </a:solidFill>
                <a:latin typeface="+mn-lt"/>
                <a:ea typeface="+mn-ea"/>
                <a:cs typeface="+mn-cs"/>
              </a:rPr>
              <a:t>Podnikatelia, ktorí systematicky, pravidelne a vo veľkom rozsahu monitorujú dotknuté osoby (napr. pri </a:t>
            </a:r>
            <a:r>
              <a:rPr lang="sk-SK" sz="1200" b="0" kern="1200" dirty="0" err="1" smtClean="0">
                <a:solidFill>
                  <a:schemeClr val="tx1"/>
                </a:solidFill>
                <a:latin typeface="+mn-lt"/>
                <a:ea typeface="+mn-ea"/>
                <a:cs typeface="+mn-cs"/>
              </a:rPr>
              <a:t>retargetingu</a:t>
            </a:r>
            <a:r>
              <a:rPr lang="sk-SK" sz="1200" b="0" kern="1200" dirty="0" smtClean="0">
                <a:solidFill>
                  <a:schemeClr val="tx1"/>
                </a:solidFill>
                <a:latin typeface="+mn-lt"/>
                <a:ea typeface="+mn-ea"/>
                <a:cs typeface="+mn-cs"/>
              </a:rPr>
              <a:t> a rôznych formách </a:t>
            </a:r>
            <a:r>
              <a:rPr lang="sk-SK" sz="1200" b="0" kern="1200" dirty="0" err="1" smtClean="0">
                <a:solidFill>
                  <a:schemeClr val="tx1"/>
                </a:solidFill>
                <a:latin typeface="+mn-lt"/>
                <a:ea typeface="+mn-ea"/>
                <a:cs typeface="+mn-cs"/>
              </a:rPr>
              <a:t>behaviorálnej</a:t>
            </a:r>
            <a:r>
              <a:rPr lang="sk-SK" sz="1200" b="0" kern="1200" dirty="0" smtClean="0">
                <a:solidFill>
                  <a:schemeClr val="tx1"/>
                </a:solidFill>
                <a:latin typeface="+mn-lt"/>
                <a:ea typeface="+mn-ea"/>
                <a:cs typeface="+mn-cs"/>
              </a:rPr>
              <a:t> reklamy), musia podľa GDPR ustanoviť zodpovednú osobu</a:t>
            </a:r>
            <a:r>
              <a:rPr lang="sk-SK" sz="1200" b="1" kern="1200" dirty="0" smtClean="0">
                <a:solidFill>
                  <a:schemeClr val="tx1"/>
                </a:solidFill>
                <a:latin typeface="+mn-lt"/>
                <a:ea typeface="+mn-ea"/>
                <a:cs typeface="+mn-cs"/>
              </a:rPr>
              <a:t>,</a:t>
            </a:r>
            <a:r>
              <a:rPr lang="sk-SK" sz="1200" kern="1200" dirty="0" smtClean="0">
                <a:solidFill>
                  <a:schemeClr val="tx1"/>
                </a:solidFill>
                <a:latin typeface="+mn-lt"/>
                <a:ea typeface="+mn-ea"/>
                <a:cs typeface="+mn-cs"/>
              </a:rPr>
              <a:t> ktorá bude mať na starosti kontrolu postupov pri spracúvaní osobných údajov, poskytovanie informácií či spoluprácu s Úradom na ochranu osobných údajov. Zodpovednou osobou môže byť externý dodávateľ služieb ako i vlastný zamestnanec, avšak iba za splnenia prísnych (najmä kvalifikačných) podmienok.</a:t>
            </a:r>
            <a:endParaRPr lang="cs-CZ" sz="1200" kern="1200" dirty="0" smtClean="0">
              <a:solidFill>
                <a:schemeClr val="tx1"/>
              </a:solidFill>
              <a:latin typeface="+mn-lt"/>
              <a:ea typeface="+mn-ea"/>
              <a:cs typeface="+mn-cs"/>
            </a:endParaRPr>
          </a:p>
          <a:p>
            <a:r>
              <a:rPr lang="sk-SK" sz="1200" kern="1200" dirty="0" smtClean="0">
                <a:solidFill>
                  <a:schemeClr val="tx1"/>
                </a:solidFill>
                <a:latin typeface="+mn-lt"/>
                <a:ea typeface="+mn-ea"/>
                <a:cs typeface="+mn-cs"/>
              </a:rPr>
              <a:t> </a:t>
            </a:r>
            <a:endParaRPr lang="cs-CZ" sz="1200" kern="1200" dirty="0" smtClean="0">
              <a:solidFill>
                <a:schemeClr val="tx1"/>
              </a:solidFill>
              <a:latin typeface="+mn-lt"/>
              <a:ea typeface="+mn-ea"/>
              <a:cs typeface="+mn-cs"/>
            </a:endParaRPr>
          </a:p>
          <a:p>
            <a:pPr lvl="0"/>
            <a:r>
              <a:rPr lang="sk-SK" sz="1200" b="1" kern="1200" dirty="0" smtClean="0">
                <a:solidFill>
                  <a:schemeClr val="tx1"/>
                </a:solidFill>
                <a:latin typeface="+mn-lt"/>
                <a:ea typeface="+mn-ea"/>
                <a:cs typeface="+mn-cs"/>
              </a:rPr>
              <a:t>GDPR zavedie povinnosť nahlasovať bezpečnostné incidenty Úradu na ochranu osobných údajov ako i dotknutým osobám</a:t>
            </a:r>
            <a:endParaRPr lang="cs-CZ" sz="1200" kern="1200" dirty="0" smtClean="0">
              <a:solidFill>
                <a:schemeClr val="tx1"/>
              </a:solidFill>
              <a:latin typeface="+mn-lt"/>
              <a:ea typeface="+mn-ea"/>
              <a:cs typeface="+mn-cs"/>
            </a:endParaRPr>
          </a:p>
          <a:p>
            <a:r>
              <a:rPr lang="sk-SK" sz="1200" kern="1200" dirty="0" smtClean="0">
                <a:solidFill>
                  <a:schemeClr val="tx1"/>
                </a:solidFill>
                <a:latin typeface="+mn-lt"/>
                <a:ea typeface="+mn-ea"/>
                <a:cs typeface="+mn-cs"/>
              </a:rPr>
              <a:t>Podnikatelia budú po novom povinní nahlásiť Úradu na ochranu osobných údajov každé podstatnejšie narušenie či únik osobných údajov, a to najneskôr do 72 hodín od zistenia takéhoto bezpečnostného incidentu. Ak by takýto únik či narušenie predstavovali vážne riziko pre práva dotknutých osôb, podnikateľ bude povinný kontaktovať aj samotné dotknuté osoby, ktorých údaje môžu byť ohrozené.</a:t>
            </a:r>
            <a:endParaRPr lang="cs-CZ" sz="1200" kern="1200" smtClean="0">
              <a:solidFill>
                <a:schemeClr val="tx1"/>
              </a:solidFill>
              <a:latin typeface="+mn-lt"/>
              <a:ea typeface="+mn-ea"/>
              <a:cs typeface="+mn-cs"/>
            </a:endParaRPr>
          </a:p>
          <a:p>
            <a:endParaRPr lang="cs-CZ"/>
          </a:p>
        </p:txBody>
      </p:sp>
      <p:sp>
        <p:nvSpPr>
          <p:cNvPr id="4" name="Zástupný symbol čísla snímky 3"/>
          <p:cNvSpPr>
            <a:spLocks noGrp="1"/>
          </p:cNvSpPr>
          <p:nvPr>
            <p:ph type="sldNum" sz="quarter" idx="10"/>
          </p:nvPr>
        </p:nvSpPr>
        <p:spPr/>
        <p:txBody>
          <a:bodyPr/>
          <a:lstStyle/>
          <a:p>
            <a:fld id="{C4F5BB59-408C-48EC-92FF-25F706234CA8}" type="slidenum">
              <a:rPr lang="cs-CZ" smtClean="0"/>
              <a:pPr/>
              <a:t>4</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cs-CZ" dirty="0"/>
          </a:p>
        </p:txBody>
      </p:sp>
      <p:sp>
        <p:nvSpPr>
          <p:cNvPr id="4" name="Zástupný symbol čísla snímky 3"/>
          <p:cNvSpPr>
            <a:spLocks noGrp="1"/>
          </p:cNvSpPr>
          <p:nvPr>
            <p:ph type="sldNum" sz="quarter" idx="10"/>
          </p:nvPr>
        </p:nvSpPr>
        <p:spPr/>
        <p:txBody>
          <a:bodyPr/>
          <a:lstStyle/>
          <a:p>
            <a:fld id="{C4F5BB59-408C-48EC-92FF-25F706234CA8}" type="slidenum">
              <a:rPr lang="cs-CZ" smtClean="0"/>
              <a:pPr/>
              <a:t>5</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9" name="Nadpis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sk-SK" smtClean="0"/>
              <a:t>Kliknite sem a upravte štýl predlohy nadpisov.</a:t>
            </a:r>
            <a:endParaRPr kumimoji="0" lang="en-US"/>
          </a:p>
        </p:txBody>
      </p:sp>
      <p:sp>
        <p:nvSpPr>
          <p:cNvPr id="17" name="Podnadpis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sk-SK" smtClean="0"/>
              <a:t>Kliknite sem a upravte štýl predlohy podnadpisov.</a:t>
            </a:r>
            <a:endParaRPr kumimoji="0" lang="en-US"/>
          </a:p>
        </p:txBody>
      </p:sp>
      <p:sp>
        <p:nvSpPr>
          <p:cNvPr id="30" name="Zástupný symbol dátumu 29"/>
          <p:cNvSpPr>
            <a:spLocks noGrp="1"/>
          </p:cNvSpPr>
          <p:nvPr>
            <p:ph type="dt" sz="half" idx="10"/>
          </p:nvPr>
        </p:nvSpPr>
        <p:spPr/>
        <p:txBody>
          <a:bodyPr/>
          <a:lstStyle/>
          <a:p>
            <a:fld id="{4C090663-28E8-4AD6-B703-14BFAC133D4C}" type="datetimeFigureOut">
              <a:rPr lang="cs-CZ" smtClean="0"/>
              <a:pPr/>
              <a:t>4. 1. 2018</a:t>
            </a:fld>
            <a:endParaRPr lang="cs-CZ"/>
          </a:p>
        </p:txBody>
      </p:sp>
      <p:sp>
        <p:nvSpPr>
          <p:cNvPr id="19" name="Zástupný symbol päty 18"/>
          <p:cNvSpPr>
            <a:spLocks noGrp="1"/>
          </p:cNvSpPr>
          <p:nvPr>
            <p:ph type="ftr" sz="quarter" idx="11"/>
          </p:nvPr>
        </p:nvSpPr>
        <p:spPr/>
        <p:txBody>
          <a:bodyPr/>
          <a:lstStyle/>
          <a:p>
            <a:endParaRPr lang="cs-CZ"/>
          </a:p>
        </p:txBody>
      </p:sp>
      <p:sp>
        <p:nvSpPr>
          <p:cNvPr id="27" name="Zástupný symbol čísla snímky 26"/>
          <p:cNvSpPr>
            <a:spLocks noGrp="1"/>
          </p:cNvSpPr>
          <p:nvPr>
            <p:ph type="sldNum" sz="quarter" idx="12"/>
          </p:nvPr>
        </p:nvSpPr>
        <p:spPr/>
        <p:txBody>
          <a:bodyPr/>
          <a:lstStyle/>
          <a:p>
            <a:fld id="{14317591-B83C-404B-AF12-A436042B79BE}" type="slidenum">
              <a:rPr lang="cs-CZ" smtClean="0"/>
              <a:pPr/>
              <a:t>‹#›</a:t>
            </a:fld>
            <a:endParaRPr lang="cs-CZ"/>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Kliknite sem a upravte štýl predlohy nadpisov.</a:t>
            </a:r>
            <a:endParaRPr kumimoji="0" lang="en-US"/>
          </a:p>
        </p:txBody>
      </p:sp>
      <p:sp>
        <p:nvSpPr>
          <p:cNvPr id="3" name="Zástupný symbol zvislého textu 2"/>
          <p:cNvSpPr>
            <a:spLocks noGrp="1"/>
          </p:cNvSpPr>
          <p:nvPr>
            <p:ph type="body" orient="vert" idx="1"/>
          </p:nvPr>
        </p:nvSpPr>
        <p:spPr/>
        <p:txBody>
          <a:bodyPr vert="eaVer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4C090663-28E8-4AD6-B703-14BFAC133D4C}" type="datetimeFigureOut">
              <a:rPr lang="cs-CZ" smtClean="0"/>
              <a:pPr/>
              <a:t>4. 1. 2018</a:t>
            </a:fld>
            <a:endParaRPr lang="cs-CZ"/>
          </a:p>
        </p:txBody>
      </p:sp>
      <p:sp>
        <p:nvSpPr>
          <p:cNvPr id="5" name="Zástupný symbol päty 4"/>
          <p:cNvSpPr>
            <a:spLocks noGrp="1"/>
          </p:cNvSpPr>
          <p:nvPr>
            <p:ph type="ftr" sz="quarter" idx="11"/>
          </p:nvPr>
        </p:nvSpPr>
        <p:spPr/>
        <p:txBody>
          <a:bodyPr/>
          <a:lstStyle/>
          <a:p>
            <a:endParaRPr lang="cs-CZ"/>
          </a:p>
        </p:txBody>
      </p:sp>
      <p:sp>
        <p:nvSpPr>
          <p:cNvPr id="6" name="Zástupný symbol čísla snímky 5"/>
          <p:cNvSpPr>
            <a:spLocks noGrp="1"/>
          </p:cNvSpPr>
          <p:nvPr>
            <p:ph type="sldNum" sz="quarter" idx="12"/>
          </p:nvPr>
        </p:nvSpPr>
        <p:spPr/>
        <p:txBody>
          <a:bodyPr/>
          <a:lstStyle/>
          <a:p>
            <a:fld id="{14317591-B83C-404B-AF12-A436042B79BE}" type="slidenum">
              <a:rPr lang="cs-CZ" smtClean="0"/>
              <a:pPr/>
              <a:t>‹#›</a:t>
            </a:fld>
            <a:endParaRPr lang="cs-CZ"/>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914401"/>
            <a:ext cx="2057400" cy="5211763"/>
          </a:xfrm>
        </p:spPr>
        <p:txBody>
          <a:bodyPr vert="eaVert"/>
          <a:lstStyle/>
          <a:p>
            <a:r>
              <a:rPr kumimoji="0" lang="sk-SK" smtClean="0"/>
              <a:t>Kliknite sem a upravte štýl predlohy nadpisov.</a:t>
            </a:r>
            <a:endParaRPr kumimoji="0" lang="en-US"/>
          </a:p>
        </p:txBody>
      </p:sp>
      <p:sp>
        <p:nvSpPr>
          <p:cNvPr id="3" name="Zástupný symbol zvislého textu 2"/>
          <p:cNvSpPr>
            <a:spLocks noGrp="1"/>
          </p:cNvSpPr>
          <p:nvPr>
            <p:ph type="body" orient="vert" idx="1"/>
          </p:nvPr>
        </p:nvSpPr>
        <p:spPr>
          <a:xfrm>
            <a:off x="457200" y="914401"/>
            <a:ext cx="6019800" cy="5211763"/>
          </a:xfrm>
        </p:spPr>
        <p:txBody>
          <a:bodyPr vert="eaVer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4C090663-28E8-4AD6-B703-14BFAC133D4C}" type="datetimeFigureOut">
              <a:rPr lang="cs-CZ" smtClean="0"/>
              <a:pPr/>
              <a:t>4. 1. 2018</a:t>
            </a:fld>
            <a:endParaRPr lang="cs-CZ"/>
          </a:p>
        </p:txBody>
      </p:sp>
      <p:sp>
        <p:nvSpPr>
          <p:cNvPr id="5" name="Zástupný symbol päty 4"/>
          <p:cNvSpPr>
            <a:spLocks noGrp="1"/>
          </p:cNvSpPr>
          <p:nvPr>
            <p:ph type="ftr" sz="quarter" idx="11"/>
          </p:nvPr>
        </p:nvSpPr>
        <p:spPr/>
        <p:txBody>
          <a:bodyPr/>
          <a:lstStyle/>
          <a:p>
            <a:endParaRPr lang="cs-CZ"/>
          </a:p>
        </p:txBody>
      </p:sp>
      <p:sp>
        <p:nvSpPr>
          <p:cNvPr id="6" name="Zástupný symbol čísla snímky 5"/>
          <p:cNvSpPr>
            <a:spLocks noGrp="1"/>
          </p:cNvSpPr>
          <p:nvPr>
            <p:ph type="sldNum" sz="quarter" idx="12"/>
          </p:nvPr>
        </p:nvSpPr>
        <p:spPr/>
        <p:txBody>
          <a:bodyPr/>
          <a:lstStyle/>
          <a:p>
            <a:fld id="{14317591-B83C-404B-AF12-A436042B79BE}" type="slidenum">
              <a:rPr lang="cs-CZ" smtClean="0"/>
              <a:pPr/>
              <a:t>‹#›</a:t>
            </a:fld>
            <a:endParaRPr lang="cs-CZ"/>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Kliknite sem a upravte štýl predlohy nadpisov.</a:t>
            </a:r>
            <a:endParaRPr kumimoji="0" lang="en-US"/>
          </a:p>
        </p:txBody>
      </p:sp>
      <p:sp>
        <p:nvSpPr>
          <p:cNvPr id="3" name="Zástupný symbol obsahu 2"/>
          <p:cNvSpPr>
            <a:spLocks noGrp="1"/>
          </p:cNvSpPr>
          <p:nvPr>
            <p:ph idx="1"/>
          </p:nvPr>
        </p:nvSpPr>
        <p:spPr/>
        <p:txBody>
          <a:body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4C090663-28E8-4AD6-B703-14BFAC133D4C}" type="datetimeFigureOut">
              <a:rPr lang="cs-CZ" smtClean="0"/>
              <a:pPr/>
              <a:t>4. 1. 2018</a:t>
            </a:fld>
            <a:endParaRPr lang="cs-CZ"/>
          </a:p>
        </p:txBody>
      </p:sp>
      <p:sp>
        <p:nvSpPr>
          <p:cNvPr id="5" name="Zástupný symbol päty 4"/>
          <p:cNvSpPr>
            <a:spLocks noGrp="1"/>
          </p:cNvSpPr>
          <p:nvPr>
            <p:ph type="ftr" sz="quarter" idx="11"/>
          </p:nvPr>
        </p:nvSpPr>
        <p:spPr/>
        <p:txBody>
          <a:bodyPr/>
          <a:lstStyle/>
          <a:p>
            <a:endParaRPr lang="cs-CZ"/>
          </a:p>
        </p:txBody>
      </p:sp>
      <p:sp>
        <p:nvSpPr>
          <p:cNvPr id="6" name="Zástupný symbol čísla snímky 5"/>
          <p:cNvSpPr>
            <a:spLocks noGrp="1"/>
          </p:cNvSpPr>
          <p:nvPr>
            <p:ph type="sldNum" sz="quarter" idx="12"/>
          </p:nvPr>
        </p:nvSpPr>
        <p:spPr/>
        <p:txBody>
          <a:bodyPr/>
          <a:lstStyle/>
          <a:p>
            <a:fld id="{14317591-B83C-404B-AF12-A436042B79BE}" type="slidenum">
              <a:rPr lang="cs-CZ" smtClean="0"/>
              <a:pPr/>
              <a:t>‹#›</a:t>
            </a:fld>
            <a:endParaRPr lang="cs-CZ"/>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sk-SK" smtClean="0"/>
              <a:t>Kliknite sem a upravte štýl predlohy nadpisov.</a:t>
            </a:r>
            <a:endParaRPr kumimoji="0" lang="en-US"/>
          </a:p>
        </p:txBody>
      </p:sp>
      <p:sp>
        <p:nvSpPr>
          <p:cNvPr id="3" name="Zástupný symbol textu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sk-SK" smtClean="0"/>
              <a:t>Kliknite sem a upravte štýly predlohy textu.</a:t>
            </a:r>
          </a:p>
        </p:txBody>
      </p:sp>
      <p:sp>
        <p:nvSpPr>
          <p:cNvPr id="4" name="Zástupný symbol dátumu 3"/>
          <p:cNvSpPr>
            <a:spLocks noGrp="1"/>
          </p:cNvSpPr>
          <p:nvPr>
            <p:ph type="dt" sz="half" idx="10"/>
          </p:nvPr>
        </p:nvSpPr>
        <p:spPr/>
        <p:txBody>
          <a:bodyPr/>
          <a:lstStyle/>
          <a:p>
            <a:fld id="{4C090663-28E8-4AD6-B703-14BFAC133D4C}" type="datetimeFigureOut">
              <a:rPr lang="cs-CZ" smtClean="0"/>
              <a:pPr/>
              <a:t>4. 1. 2018</a:t>
            </a:fld>
            <a:endParaRPr lang="cs-CZ"/>
          </a:p>
        </p:txBody>
      </p:sp>
      <p:sp>
        <p:nvSpPr>
          <p:cNvPr id="5" name="Zástupný symbol päty 4"/>
          <p:cNvSpPr>
            <a:spLocks noGrp="1"/>
          </p:cNvSpPr>
          <p:nvPr>
            <p:ph type="ftr" sz="quarter" idx="11"/>
          </p:nvPr>
        </p:nvSpPr>
        <p:spPr/>
        <p:txBody>
          <a:bodyPr/>
          <a:lstStyle/>
          <a:p>
            <a:endParaRPr lang="cs-CZ"/>
          </a:p>
        </p:txBody>
      </p:sp>
      <p:sp>
        <p:nvSpPr>
          <p:cNvPr id="6" name="Zástupný symbol čísla snímky 5"/>
          <p:cNvSpPr>
            <a:spLocks noGrp="1"/>
          </p:cNvSpPr>
          <p:nvPr>
            <p:ph type="sldNum" sz="quarter" idx="12"/>
          </p:nvPr>
        </p:nvSpPr>
        <p:spPr/>
        <p:txBody>
          <a:bodyPr/>
          <a:lstStyle/>
          <a:p>
            <a:fld id="{14317591-B83C-404B-AF12-A436042B79BE}" type="slidenum">
              <a:rPr lang="cs-CZ" smtClean="0"/>
              <a:pPr/>
              <a:t>‹#›</a:t>
            </a:fld>
            <a:endParaRPr lang="cs-CZ"/>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1143000"/>
          </a:xfrm>
        </p:spPr>
        <p:txBody>
          <a:bodyPr/>
          <a:lstStyle/>
          <a:p>
            <a:r>
              <a:rPr kumimoji="0" lang="sk-SK" smtClean="0"/>
              <a:t>Kliknite sem a upravte štýl predlohy nadpisov.</a:t>
            </a:r>
            <a:endParaRPr kumimoji="0" lang="en-US"/>
          </a:p>
        </p:txBody>
      </p:sp>
      <p:sp>
        <p:nvSpPr>
          <p:cNvPr id="3" name="Zástupný symbol obsah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obsah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p:txBody>
          <a:bodyPr/>
          <a:lstStyle/>
          <a:p>
            <a:fld id="{4C090663-28E8-4AD6-B703-14BFAC133D4C}" type="datetimeFigureOut">
              <a:rPr lang="cs-CZ" smtClean="0"/>
              <a:pPr/>
              <a:t>4. 1. 2018</a:t>
            </a:fld>
            <a:endParaRPr lang="cs-CZ"/>
          </a:p>
        </p:txBody>
      </p:sp>
      <p:sp>
        <p:nvSpPr>
          <p:cNvPr id="6" name="Zástupný symbol päty 5"/>
          <p:cNvSpPr>
            <a:spLocks noGrp="1"/>
          </p:cNvSpPr>
          <p:nvPr>
            <p:ph type="ftr" sz="quarter" idx="11"/>
          </p:nvPr>
        </p:nvSpPr>
        <p:spPr/>
        <p:txBody>
          <a:bodyPr/>
          <a:lstStyle/>
          <a:p>
            <a:endParaRPr lang="cs-CZ"/>
          </a:p>
        </p:txBody>
      </p:sp>
      <p:sp>
        <p:nvSpPr>
          <p:cNvPr id="7" name="Zástupný symbol čísla snímky 6"/>
          <p:cNvSpPr>
            <a:spLocks noGrp="1"/>
          </p:cNvSpPr>
          <p:nvPr>
            <p:ph type="sldNum" sz="quarter" idx="12"/>
          </p:nvPr>
        </p:nvSpPr>
        <p:spPr/>
        <p:txBody>
          <a:bodyPr/>
          <a:lstStyle/>
          <a:p>
            <a:fld id="{14317591-B83C-404B-AF12-A436042B79BE}" type="slidenum">
              <a:rPr lang="cs-CZ" smtClean="0"/>
              <a:pPr/>
              <a:t>‹#›</a:t>
            </a:fld>
            <a:endParaRPr lang="cs-CZ"/>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1143000"/>
          </a:xfrm>
        </p:spPr>
        <p:txBody>
          <a:bodyPr tIns="45720" anchor="b"/>
          <a:lstStyle>
            <a:lvl1pPr>
              <a:defRPr/>
            </a:lvl1pPr>
          </a:lstStyle>
          <a:p>
            <a:r>
              <a:rPr kumimoji="0" lang="sk-SK" smtClean="0"/>
              <a:t>Kliknite sem a upravte štýl predlohy nadpisov.</a:t>
            </a:r>
            <a:endParaRPr kumimoji="0" lang="en-US"/>
          </a:p>
        </p:txBody>
      </p:sp>
      <p:sp>
        <p:nvSpPr>
          <p:cNvPr id="3" name="Zástupný symbol textu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sk-SK" smtClean="0"/>
              <a:t>Kliknite sem a upravte štýly predlohy textu.</a:t>
            </a:r>
          </a:p>
        </p:txBody>
      </p:sp>
      <p:sp>
        <p:nvSpPr>
          <p:cNvPr id="4" name="Zástupný symbol textu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sk-SK" smtClean="0"/>
              <a:t>Kliknite sem a upravte štýly predlohy textu.</a:t>
            </a:r>
          </a:p>
        </p:txBody>
      </p:sp>
      <p:sp>
        <p:nvSpPr>
          <p:cNvPr id="5" name="Zástupný symbol obsah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6" name="Zástupný symbol obsah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7" name="Zástupný symbol dátumu 6"/>
          <p:cNvSpPr>
            <a:spLocks noGrp="1"/>
          </p:cNvSpPr>
          <p:nvPr>
            <p:ph type="dt" sz="half" idx="10"/>
          </p:nvPr>
        </p:nvSpPr>
        <p:spPr/>
        <p:txBody>
          <a:bodyPr/>
          <a:lstStyle/>
          <a:p>
            <a:fld id="{4C090663-28E8-4AD6-B703-14BFAC133D4C}" type="datetimeFigureOut">
              <a:rPr lang="cs-CZ" smtClean="0"/>
              <a:pPr/>
              <a:t>4. 1. 2018</a:t>
            </a:fld>
            <a:endParaRPr lang="cs-CZ"/>
          </a:p>
        </p:txBody>
      </p:sp>
      <p:sp>
        <p:nvSpPr>
          <p:cNvPr id="8" name="Zástupný symbol päty 7"/>
          <p:cNvSpPr>
            <a:spLocks noGrp="1"/>
          </p:cNvSpPr>
          <p:nvPr>
            <p:ph type="ftr" sz="quarter" idx="11"/>
          </p:nvPr>
        </p:nvSpPr>
        <p:spPr/>
        <p:txBody>
          <a:bodyPr/>
          <a:lstStyle/>
          <a:p>
            <a:endParaRPr lang="cs-CZ"/>
          </a:p>
        </p:txBody>
      </p:sp>
      <p:sp>
        <p:nvSpPr>
          <p:cNvPr id="9" name="Zástupný symbol čísla snímky 8"/>
          <p:cNvSpPr>
            <a:spLocks noGrp="1"/>
          </p:cNvSpPr>
          <p:nvPr>
            <p:ph type="sldNum" sz="quarter" idx="12"/>
          </p:nvPr>
        </p:nvSpPr>
        <p:spPr/>
        <p:txBody>
          <a:bodyPr/>
          <a:lstStyle/>
          <a:p>
            <a:fld id="{14317591-B83C-404B-AF12-A436042B79BE}" type="slidenum">
              <a:rPr lang="cs-CZ" smtClean="0"/>
              <a:pPr/>
              <a:t>‹#›</a:t>
            </a:fld>
            <a:endParaRPr lang="cs-CZ"/>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sk-SK" smtClean="0"/>
              <a:t>Kliknite sem a upravte štýl predlohy nadpisov.</a:t>
            </a:r>
            <a:endParaRPr kumimoji="0" lang="en-US"/>
          </a:p>
        </p:txBody>
      </p:sp>
      <p:sp>
        <p:nvSpPr>
          <p:cNvPr id="3" name="Zástupný symbol dátumu 2"/>
          <p:cNvSpPr>
            <a:spLocks noGrp="1"/>
          </p:cNvSpPr>
          <p:nvPr>
            <p:ph type="dt" sz="half" idx="10"/>
          </p:nvPr>
        </p:nvSpPr>
        <p:spPr/>
        <p:txBody>
          <a:bodyPr/>
          <a:lstStyle/>
          <a:p>
            <a:fld id="{4C090663-28E8-4AD6-B703-14BFAC133D4C}" type="datetimeFigureOut">
              <a:rPr lang="cs-CZ" smtClean="0"/>
              <a:pPr/>
              <a:t>4. 1. 2018</a:t>
            </a:fld>
            <a:endParaRPr lang="cs-CZ"/>
          </a:p>
        </p:txBody>
      </p:sp>
      <p:sp>
        <p:nvSpPr>
          <p:cNvPr id="4" name="Zástupný symbol päty 3"/>
          <p:cNvSpPr>
            <a:spLocks noGrp="1"/>
          </p:cNvSpPr>
          <p:nvPr>
            <p:ph type="ftr" sz="quarter" idx="11"/>
          </p:nvPr>
        </p:nvSpPr>
        <p:spPr/>
        <p:txBody>
          <a:bodyPr/>
          <a:lstStyle/>
          <a:p>
            <a:endParaRPr lang="cs-CZ"/>
          </a:p>
        </p:txBody>
      </p:sp>
      <p:sp>
        <p:nvSpPr>
          <p:cNvPr id="5" name="Zástupný symbol čísla snímky 4"/>
          <p:cNvSpPr>
            <a:spLocks noGrp="1"/>
          </p:cNvSpPr>
          <p:nvPr>
            <p:ph type="sldNum" sz="quarter" idx="12"/>
          </p:nvPr>
        </p:nvSpPr>
        <p:spPr/>
        <p:txBody>
          <a:bodyPr/>
          <a:lstStyle/>
          <a:p>
            <a:fld id="{14317591-B83C-404B-AF12-A436042B79BE}" type="slidenum">
              <a:rPr lang="cs-CZ" smtClean="0"/>
              <a:pPr/>
              <a:t>‹#›</a:t>
            </a:fld>
            <a:endParaRPr lang="cs-CZ"/>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4C090663-28E8-4AD6-B703-14BFAC133D4C}" type="datetimeFigureOut">
              <a:rPr lang="cs-CZ" smtClean="0"/>
              <a:pPr/>
              <a:t>4. 1. 2018</a:t>
            </a:fld>
            <a:endParaRPr lang="cs-CZ"/>
          </a:p>
        </p:txBody>
      </p:sp>
      <p:sp>
        <p:nvSpPr>
          <p:cNvPr id="3" name="Zástupný symbol päty 2"/>
          <p:cNvSpPr>
            <a:spLocks noGrp="1"/>
          </p:cNvSpPr>
          <p:nvPr>
            <p:ph type="ftr" sz="quarter" idx="11"/>
          </p:nvPr>
        </p:nvSpPr>
        <p:spPr/>
        <p:txBody>
          <a:bodyPr/>
          <a:lstStyle/>
          <a:p>
            <a:endParaRPr lang="cs-CZ"/>
          </a:p>
        </p:txBody>
      </p:sp>
      <p:sp>
        <p:nvSpPr>
          <p:cNvPr id="4" name="Zástupný symbol čísla snímky 3"/>
          <p:cNvSpPr>
            <a:spLocks noGrp="1"/>
          </p:cNvSpPr>
          <p:nvPr>
            <p:ph type="sldNum" sz="quarter" idx="12"/>
          </p:nvPr>
        </p:nvSpPr>
        <p:spPr/>
        <p:txBody>
          <a:bodyPr/>
          <a:lstStyle/>
          <a:p>
            <a:fld id="{14317591-B83C-404B-AF12-A436042B79BE}" type="slidenum">
              <a:rPr lang="cs-CZ" smtClean="0"/>
              <a:pPr/>
              <a:t>‹#›</a:t>
            </a:fld>
            <a:endParaRPr lang="cs-CZ"/>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sk-SK" smtClean="0"/>
              <a:t>Kliknite sem a upravte štýl predlohy nadpisov.</a:t>
            </a:r>
            <a:endParaRPr kumimoji="0" lang="en-US"/>
          </a:p>
        </p:txBody>
      </p:sp>
      <p:sp>
        <p:nvSpPr>
          <p:cNvPr id="3" name="Zástupný symbol textu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sk-SK" smtClean="0"/>
              <a:t>Kliknite sem a upravte štýly predlohy textu.</a:t>
            </a:r>
          </a:p>
        </p:txBody>
      </p:sp>
      <p:sp>
        <p:nvSpPr>
          <p:cNvPr id="4" name="Zástupný symbol obsah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p:txBody>
          <a:bodyPr/>
          <a:lstStyle/>
          <a:p>
            <a:fld id="{4C090663-28E8-4AD6-B703-14BFAC133D4C}" type="datetimeFigureOut">
              <a:rPr lang="cs-CZ" smtClean="0"/>
              <a:pPr/>
              <a:t>4. 1. 2018</a:t>
            </a:fld>
            <a:endParaRPr lang="cs-CZ"/>
          </a:p>
        </p:txBody>
      </p:sp>
      <p:sp>
        <p:nvSpPr>
          <p:cNvPr id="6" name="Zástupný symbol päty 5"/>
          <p:cNvSpPr>
            <a:spLocks noGrp="1"/>
          </p:cNvSpPr>
          <p:nvPr>
            <p:ph type="ftr" sz="quarter" idx="11"/>
          </p:nvPr>
        </p:nvSpPr>
        <p:spPr/>
        <p:txBody>
          <a:bodyPr/>
          <a:lstStyle/>
          <a:p>
            <a:endParaRPr lang="cs-CZ"/>
          </a:p>
        </p:txBody>
      </p:sp>
      <p:sp>
        <p:nvSpPr>
          <p:cNvPr id="7" name="Zástupný symbol čísla snímky 6"/>
          <p:cNvSpPr>
            <a:spLocks noGrp="1"/>
          </p:cNvSpPr>
          <p:nvPr>
            <p:ph type="sldNum" sz="quarter" idx="12"/>
          </p:nvPr>
        </p:nvSpPr>
        <p:spPr/>
        <p:txBody>
          <a:bodyPr/>
          <a:lstStyle/>
          <a:p>
            <a:fld id="{14317591-B83C-404B-AF12-A436042B79BE}" type="slidenum">
              <a:rPr lang="cs-CZ" smtClean="0"/>
              <a:pPr/>
              <a:t>‹#›</a:t>
            </a:fld>
            <a:endParaRPr lang="cs-CZ"/>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9" name="Obdĺžnik s jedným odstrihnutým a zaobleným rohom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Pravouhlý trojuholník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Nadpis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sk-SK" smtClean="0"/>
              <a:t>Kliknite sem a upravte štýl predlohy nadpisov.</a:t>
            </a:r>
            <a:endParaRPr kumimoji="0" lang="en-US"/>
          </a:p>
        </p:txBody>
      </p:sp>
      <p:sp>
        <p:nvSpPr>
          <p:cNvPr id="4" name="Zástupný symbol textu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sk-SK" smtClean="0"/>
              <a:t>Kliknite sem a upravte štýly predlohy textu.</a:t>
            </a:r>
          </a:p>
        </p:txBody>
      </p:sp>
      <p:sp>
        <p:nvSpPr>
          <p:cNvPr id="5" name="Zástupný symbol dátumu 4"/>
          <p:cNvSpPr>
            <a:spLocks noGrp="1"/>
          </p:cNvSpPr>
          <p:nvPr>
            <p:ph type="dt" sz="half" idx="10"/>
          </p:nvPr>
        </p:nvSpPr>
        <p:spPr/>
        <p:txBody>
          <a:bodyPr/>
          <a:lstStyle/>
          <a:p>
            <a:fld id="{4C090663-28E8-4AD6-B703-14BFAC133D4C}" type="datetimeFigureOut">
              <a:rPr lang="cs-CZ" smtClean="0"/>
              <a:pPr/>
              <a:t>4. 1. 2018</a:t>
            </a:fld>
            <a:endParaRPr lang="cs-CZ"/>
          </a:p>
        </p:txBody>
      </p:sp>
      <p:sp>
        <p:nvSpPr>
          <p:cNvPr id="6" name="Zástupný symbol päty 5"/>
          <p:cNvSpPr>
            <a:spLocks noGrp="1"/>
          </p:cNvSpPr>
          <p:nvPr>
            <p:ph type="ftr" sz="quarter" idx="11"/>
          </p:nvPr>
        </p:nvSpPr>
        <p:spPr/>
        <p:txBody>
          <a:bodyPr/>
          <a:lstStyle/>
          <a:p>
            <a:endParaRPr lang="cs-CZ"/>
          </a:p>
        </p:txBody>
      </p:sp>
      <p:sp>
        <p:nvSpPr>
          <p:cNvPr id="7" name="Zástupný symbol čísla snímky 6"/>
          <p:cNvSpPr>
            <a:spLocks noGrp="1"/>
          </p:cNvSpPr>
          <p:nvPr>
            <p:ph type="sldNum" sz="quarter" idx="12"/>
          </p:nvPr>
        </p:nvSpPr>
        <p:spPr>
          <a:xfrm>
            <a:off x="8077200" y="6356350"/>
            <a:ext cx="609600" cy="365125"/>
          </a:xfrm>
        </p:spPr>
        <p:txBody>
          <a:bodyPr/>
          <a:lstStyle/>
          <a:p>
            <a:fld id="{14317591-B83C-404B-AF12-A436042B79BE}" type="slidenum">
              <a:rPr lang="cs-CZ" smtClean="0"/>
              <a:pPr/>
              <a:t>‹#›</a:t>
            </a:fld>
            <a:endParaRPr lang="cs-CZ"/>
          </a:p>
        </p:txBody>
      </p:sp>
      <p:sp>
        <p:nvSpPr>
          <p:cNvPr id="3" name="Zástupný symbol obrázka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sk-SK" smtClean="0"/>
              <a:t>Ak chcete pridať obrázok, kliknite na ikonu</a:t>
            </a:r>
            <a:endParaRPr kumimoji="0" lang="en-US" dirty="0"/>
          </a:p>
        </p:txBody>
      </p:sp>
      <p:sp>
        <p:nvSpPr>
          <p:cNvPr id="10" name="Voľná forma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Voľná forma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1000">
              <a:schemeClr val="tx1">
                <a:alpha val="0"/>
              </a:schemeClr>
            </a:gs>
            <a:gs pos="53000">
              <a:srgbClr val="D4DEFF"/>
            </a:gs>
            <a:gs pos="83000">
              <a:srgbClr val="D4DEFF"/>
            </a:gs>
            <a:gs pos="100000">
              <a:srgbClr val="96AB94"/>
            </a:gs>
          </a:gsLst>
          <a:lin ang="16200000" scaled="1"/>
          <a:tileRect/>
        </a:gradFill>
        <a:effectLst/>
      </p:bgPr>
    </p:bg>
    <p:spTree>
      <p:nvGrpSpPr>
        <p:cNvPr id="1" name=""/>
        <p:cNvGrpSpPr/>
        <p:nvPr/>
      </p:nvGrpSpPr>
      <p:grpSpPr>
        <a:xfrm>
          <a:off x="0" y="0"/>
          <a:ext cx="0" cy="0"/>
          <a:chOff x="0" y="0"/>
          <a:chExt cx="0" cy="0"/>
        </a:xfrm>
      </p:grpSpPr>
      <p:sp>
        <p:nvSpPr>
          <p:cNvPr id="7" name="Voľná forma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Voľná forma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Zástupný symbol nadpisu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sk-SK" smtClean="0"/>
              <a:t>Kliknite sem a upravte štýl predlohy nadpisov.</a:t>
            </a:r>
            <a:endParaRPr kumimoji="0" lang="en-US"/>
          </a:p>
        </p:txBody>
      </p:sp>
      <p:sp>
        <p:nvSpPr>
          <p:cNvPr id="30" name="Zástupný symbol textu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sk-SK" smtClean="0"/>
              <a:t>Kliknite sem a upravte štýly predlohy textu.</a:t>
            </a:r>
          </a:p>
          <a:p>
            <a:pPr lvl="1" eaLnBrk="1" latinLnBrk="0" hangingPunct="1"/>
            <a:r>
              <a:rPr kumimoji="0" lang="sk-SK" smtClean="0"/>
              <a:t>Druhá úroveň</a:t>
            </a:r>
          </a:p>
          <a:p>
            <a:pPr lvl="2" eaLnBrk="1" latinLnBrk="0" hangingPunct="1"/>
            <a:r>
              <a:rPr kumimoji="0" lang="sk-SK" smtClean="0"/>
              <a:t>Tretia úroveň</a:t>
            </a:r>
          </a:p>
          <a:p>
            <a:pPr lvl="3" eaLnBrk="1" latinLnBrk="0" hangingPunct="1"/>
            <a:r>
              <a:rPr kumimoji="0" lang="sk-SK" smtClean="0"/>
              <a:t>Štvrtá úroveň</a:t>
            </a:r>
          </a:p>
          <a:p>
            <a:pPr lvl="4" eaLnBrk="1" latinLnBrk="0" hangingPunct="1"/>
            <a:r>
              <a:rPr kumimoji="0" lang="sk-SK" smtClean="0"/>
              <a:t>Piata úroveň</a:t>
            </a:r>
            <a:endParaRPr kumimoji="0" lang="en-US"/>
          </a:p>
        </p:txBody>
      </p:sp>
      <p:sp>
        <p:nvSpPr>
          <p:cNvPr id="10" name="Zástupný symbol dátumu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C090663-28E8-4AD6-B703-14BFAC133D4C}" type="datetimeFigureOut">
              <a:rPr lang="cs-CZ" smtClean="0"/>
              <a:pPr/>
              <a:t>4. 1. 2018</a:t>
            </a:fld>
            <a:endParaRPr lang="cs-CZ"/>
          </a:p>
        </p:txBody>
      </p:sp>
      <p:sp>
        <p:nvSpPr>
          <p:cNvPr id="22" name="Zástupný symbol päty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cs-CZ"/>
          </a:p>
        </p:txBody>
      </p:sp>
      <p:sp>
        <p:nvSpPr>
          <p:cNvPr id="18" name="Zástupný symbol čísla snímky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4317591-B83C-404B-AF12-A436042B79BE}" type="slidenum">
              <a:rPr lang="cs-CZ" smtClean="0"/>
              <a:pPr/>
              <a:t>‹#›</a:t>
            </a:fld>
            <a:endParaRPr lang="cs-CZ"/>
          </a:p>
        </p:txBody>
      </p:sp>
      <p:grpSp>
        <p:nvGrpSpPr>
          <p:cNvPr id="2" name="Skupina 1"/>
          <p:cNvGrpSpPr/>
          <p:nvPr/>
        </p:nvGrpSpPr>
        <p:grpSpPr>
          <a:xfrm>
            <a:off x="-19017" y="202408"/>
            <a:ext cx="9180548" cy="649224"/>
            <a:chOff x="-19045" y="216550"/>
            <a:chExt cx="9180548" cy="649224"/>
          </a:xfrm>
        </p:grpSpPr>
        <p:sp>
          <p:nvSpPr>
            <p:cNvPr id="12" name="Voľná forma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Voľná forma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2786050" y="1285860"/>
            <a:ext cx="5786478" cy="1643074"/>
          </a:xfrm>
        </p:spPr>
        <p:txBody>
          <a:bodyPr>
            <a:normAutofit fontScale="90000"/>
          </a:bodyPr>
          <a:lstStyle/>
          <a:p>
            <a:r>
              <a:rPr lang="cs-CZ" sz="2400" dirty="0" smtClean="0">
                <a:solidFill>
                  <a:srgbClr val="002060"/>
                </a:solidFill>
                <a:effectLst/>
                <a:latin typeface="Arial" pitchFamily="34" charset="0"/>
                <a:ea typeface="Tahoma" pitchFamily="34" charset="0"/>
                <a:cs typeface="Arial" pitchFamily="34" charset="0"/>
              </a:rPr>
              <a:t/>
            </a:r>
            <a:br>
              <a:rPr lang="cs-CZ" sz="2400" dirty="0" smtClean="0">
                <a:solidFill>
                  <a:srgbClr val="002060"/>
                </a:solidFill>
                <a:effectLst/>
                <a:latin typeface="Arial" pitchFamily="34" charset="0"/>
                <a:ea typeface="Tahoma" pitchFamily="34" charset="0"/>
                <a:cs typeface="Arial" pitchFamily="34" charset="0"/>
              </a:rPr>
            </a:br>
            <a:r>
              <a:rPr lang="cs-CZ" sz="2400" dirty="0" smtClean="0">
                <a:solidFill>
                  <a:srgbClr val="002060"/>
                </a:solidFill>
                <a:effectLst/>
                <a:latin typeface="Arial" pitchFamily="34" charset="0"/>
                <a:ea typeface="Tahoma" pitchFamily="34" charset="0"/>
                <a:cs typeface="Arial" pitchFamily="34" charset="0"/>
              </a:rPr>
              <a:t/>
            </a:r>
            <a:br>
              <a:rPr lang="cs-CZ" sz="2400" dirty="0" smtClean="0">
                <a:solidFill>
                  <a:srgbClr val="002060"/>
                </a:solidFill>
                <a:effectLst/>
                <a:latin typeface="Arial" pitchFamily="34" charset="0"/>
                <a:ea typeface="Tahoma" pitchFamily="34" charset="0"/>
                <a:cs typeface="Arial" pitchFamily="34" charset="0"/>
              </a:rPr>
            </a:br>
            <a:r>
              <a:rPr lang="cs-CZ" sz="2400" dirty="0" smtClean="0">
                <a:solidFill>
                  <a:srgbClr val="002060"/>
                </a:solidFill>
                <a:effectLst/>
                <a:latin typeface="Arial" pitchFamily="34" charset="0"/>
                <a:ea typeface="Tahoma" pitchFamily="34" charset="0"/>
                <a:cs typeface="Arial" pitchFamily="34" charset="0"/>
              </a:rPr>
              <a:t/>
            </a:r>
            <a:br>
              <a:rPr lang="cs-CZ" sz="2400" dirty="0" smtClean="0">
                <a:solidFill>
                  <a:srgbClr val="002060"/>
                </a:solidFill>
                <a:effectLst/>
                <a:latin typeface="Arial" pitchFamily="34" charset="0"/>
                <a:ea typeface="Tahoma" pitchFamily="34" charset="0"/>
                <a:cs typeface="Arial" pitchFamily="34" charset="0"/>
              </a:rPr>
            </a:br>
            <a:r>
              <a:rPr lang="en-US" sz="6000" dirty="0" smtClean="0">
                <a:solidFill>
                  <a:srgbClr val="002060"/>
                </a:solidFill>
                <a:latin typeface="Arial" pitchFamily="34" charset="0"/>
                <a:ea typeface="Tahoma" pitchFamily="34" charset="0"/>
                <a:cs typeface="Arial" pitchFamily="34" charset="0"/>
              </a:rPr>
              <a:t/>
            </a:r>
            <a:br>
              <a:rPr lang="en-US" sz="6000" dirty="0" smtClean="0">
                <a:solidFill>
                  <a:srgbClr val="002060"/>
                </a:solidFill>
                <a:latin typeface="Arial" pitchFamily="34" charset="0"/>
                <a:ea typeface="Tahoma" pitchFamily="34" charset="0"/>
                <a:cs typeface="Arial" pitchFamily="34" charset="0"/>
              </a:rPr>
            </a:br>
            <a:endParaRPr lang="cs-CZ" sz="2700" b="0" dirty="0">
              <a:solidFill>
                <a:srgbClr val="002060"/>
              </a:solidFill>
              <a:latin typeface="Arial" pitchFamily="34" charset="0"/>
              <a:ea typeface="Tahoma" pitchFamily="34" charset="0"/>
              <a:cs typeface="Arial" pitchFamily="34" charset="0"/>
            </a:endParaRPr>
          </a:p>
        </p:txBody>
      </p:sp>
      <p:sp>
        <p:nvSpPr>
          <p:cNvPr id="3" name="Podnadpis 2"/>
          <p:cNvSpPr>
            <a:spLocks noGrp="1"/>
          </p:cNvSpPr>
          <p:nvPr>
            <p:ph type="subTitle" idx="1"/>
          </p:nvPr>
        </p:nvSpPr>
        <p:spPr>
          <a:xfrm>
            <a:off x="571472" y="1412776"/>
            <a:ext cx="8104984" cy="5328592"/>
          </a:xfrm>
        </p:spPr>
        <p:txBody>
          <a:bodyPr>
            <a:normAutofit lnSpcReduction="10000"/>
          </a:bodyPr>
          <a:lstStyle/>
          <a:p>
            <a:pPr algn="ctr">
              <a:lnSpc>
                <a:spcPct val="150000"/>
              </a:lnSpc>
            </a:pPr>
            <a:endParaRPr lang="cs-CZ" sz="2000" b="1" dirty="0" smtClean="0"/>
          </a:p>
          <a:p>
            <a:pPr algn="ctr">
              <a:lnSpc>
                <a:spcPct val="150000"/>
              </a:lnSpc>
            </a:pPr>
            <a:r>
              <a:rPr lang="cs-CZ" sz="2400" b="1" dirty="0" err="1" smtClean="0">
                <a:latin typeface="Arial" pitchFamily="34" charset="0"/>
                <a:cs typeface="Arial" pitchFamily="34" charset="0"/>
              </a:rPr>
              <a:t>Mobilná</a:t>
            </a:r>
            <a:r>
              <a:rPr lang="cs-CZ" sz="2400" b="1" dirty="0" smtClean="0">
                <a:latin typeface="Arial" pitchFamily="34" charset="0"/>
                <a:cs typeface="Arial" pitchFamily="34" charset="0"/>
              </a:rPr>
              <a:t> </a:t>
            </a:r>
            <a:r>
              <a:rPr lang="cs-CZ" sz="2400" b="1" dirty="0" err="1" smtClean="0">
                <a:latin typeface="Arial" pitchFamily="34" charset="0"/>
                <a:cs typeface="Arial" pitchFamily="34" charset="0"/>
              </a:rPr>
              <a:t>aplikácia</a:t>
            </a:r>
            <a:endParaRPr lang="cs-CZ" sz="2400" dirty="0" smtClean="0">
              <a:latin typeface="Arial" pitchFamily="34" charset="0"/>
              <a:cs typeface="Arial" pitchFamily="34" charset="0"/>
            </a:endParaRPr>
          </a:p>
          <a:p>
            <a:pPr algn="ctr">
              <a:lnSpc>
                <a:spcPct val="150000"/>
              </a:lnSpc>
            </a:pPr>
            <a:r>
              <a:rPr lang="cs-CZ" sz="2400" b="1" dirty="0" smtClean="0">
                <a:latin typeface="Arial" pitchFamily="34" charset="0"/>
                <a:cs typeface="Arial" pitchFamily="34" charset="0"/>
              </a:rPr>
              <a:t> </a:t>
            </a:r>
            <a:endParaRPr lang="cs-CZ" sz="2400" dirty="0" smtClean="0">
              <a:latin typeface="Arial" pitchFamily="34" charset="0"/>
              <a:cs typeface="Arial" pitchFamily="34" charset="0"/>
            </a:endParaRPr>
          </a:p>
          <a:p>
            <a:pPr algn="ctr">
              <a:lnSpc>
                <a:spcPct val="150000"/>
              </a:lnSpc>
            </a:pPr>
            <a:r>
              <a:rPr lang="cs-CZ" sz="2400" dirty="0" smtClean="0">
                <a:latin typeface="Arial" pitchFamily="34" charset="0"/>
                <a:cs typeface="Arial" pitchFamily="34" charset="0"/>
              </a:rPr>
              <a:t>MOBILE  APPLICATION</a:t>
            </a:r>
          </a:p>
          <a:p>
            <a:pPr algn="ctr">
              <a:lnSpc>
                <a:spcPct val="150000"/>
              </a:lnSpc>
            </a:pPr>
            <a:endParaRPr lang="sk-SK" sz="2000" dirty="0" smtClean="0">
              <a:solidFill>
                <a:srgbClr val="002060"/>
              </a:solidFill>
              <a:latin typeface="Arial" pitchFamily="34" charset="0"/>
              <a:cs typeface="Arial" pitchFamily="34" charset="0"/>
            </a:endParaRPr>
          </a:p>
          <a:p>
            <a:pPr algn="ctr">
              <a:lnSpc>
                <a:spcPct val="150000"/>
              </a:lnSpc>
            </a:pPr>
            <a:r>
              <a:rPr lang="sk-SK" sz="2000" dirty="0" smtClean="0">
                <a:solidFill>
                  <a:srgbClr val="002060"/>
                </a:solidFill>
                <a:latin typeface="Arial" pitchFamily="34" charset="0"/>
                <a:cs typeface="Arial" pitchFamily="34" charset="0"/>
              </a:rPr>
              <a:t>Semestrálna práca</a:t>
            </a:r>
          </a:p>
          <a:p>
            <a:pPr algn="ctr">
              <a:lnSpc>
                <a:spcPct val="150000"/>
              </a:lnSpc>
            </a:pPr>
            <a:endParaRPr lang="sk-SK" sz="2000" b="1" dirty="0" smtClean="0">
              <a:solidFill>
                <a:srgbClr val="002060"/>
              </a:solidFill>
              <a:latin typeface="Arial" pitchFamily="34" charset="0"/>
              <a:cs typeface="Arial" pitchFamily="34" charset="0"/>
            </a:endParaRPr>
          </a:p>
          <a:p>
            <a:pPr algn="l">
              <a:lnSpc>
                <a:spcPct val="150000"/>
              </a:lnSpc>
            </a:pPr>
            <a:r>
              <a:rPr lang="sk-SK" sz="2000" dirty="0" smtClean="0">
                <a:solidFill>
                  <a:srgbClr val="002060"/>
                </a:solidFill>
                <a:latin typeface="Arial" pitchFamily="34" charset="0"/>
                <a:cs typeface="Arial" pitchFamily="34" charset="0"/>
              </a:rPr>
              <a:t>Autor: Nikola Oboňová</a:t>
            </a:r>
          </a:p>
          <a:p>
            <a:pPr algn="l">
              <a:lnSpc>
                <a:spcPct val="150000"/>
              </a:lnSpc>
            </a:pPr>
            <a:r>
              <a:rPr lang="sk-SK" sz="2000" dirty="0" smtClean="0">
                <a:solidFill>
                  <a:srgbClr val="002060"/>
                </a:solidFill>
                <a:latin typeface="Arial" pitchFamily="34" charset="0"/>
                <a:cs typeface="Arial" pitchFamily="34" charset="0"/>
              </a:rPr>
              <a:t>Odbor: Mobilní </a:t>
            </a:r>
            <a:r>
              <a:rPr lang="sk-SK" sz="2000" dirty="0" err="1" smtClean="0">
                <a:solidFill>
                  <a:srgbClr val="002060"/>
                </a:solidFill>
                <a:latin typeface="Arial" pitchFamily="34" charset="0"/>
                <a:cs typeface="Arial" pitchFamily="34" charset="0"/>
              </a:rPr>
              <a:t>technologie</a:t>
            </a:r>
            <a:endParaRPr lang="sk-SK" sz="2000" dirty="0" smtClean="0">
              <a:solidFill>
                <a:srgbClr val="002060"/>
              </a:solidFill>
              <a:latin typeface="Arial" pitchFamily="34" charset="0"/>
              <a:cs typeface="Arial" pitchFamily="34" charset="0"/>
            </a:endParaRPr>
          </a:p>
          <a:p>
            <a:pPr algn="ctr">
              <a:lnSpc>
                <a:spcPct val="150000"/>
              </a:lnSpc>
            </a:pPr>
            <a:r>
              <a:rPr lang="sk-SK" sz="2000" dirty="0" smtClean="0">
                <a:solidFill>
                  <a:srgbClr val="002060"/>
                </a:solidFill>
                <a:latin typeface="Arial" pitchFamily="34" charset="0"/>
                <a:cs typeface="Arial" pitchFamily="34" charset="0"/>
              </a:rPr>
              <a:t>			</a:t>
            </a:r>
            <a:endParaRPr lang="cs-CZ" sz="2000" dirty="0" smtClean="0">
              <a:solidFill>
                <a:srgbClr val="002060"/>
              </a:solidFill>
              <a:latin typeface="Arial" pitchFamily="34" charset="0"/>
              <a:cs typeface="Arial" pitchFamily="34" charset="0"/>
            </a:endParaRPr>
          </a:p>
          <a:p>
            <a:pPr algn="ctr">
              <a:lnSpc>
                <a:spcPct val="150000"/>
              </a:lnSpc>
            </a:pPr>
            <a:endParaRPr lang="cs-CZ" sz="2000" dirty="0">
              <a:latin typeface="Arial" pitchFamily="34" charset="0"/>
              <a:cs typeface="Arial" pitchFamily="34" charset="0"/>
            </a:endParaRPr>
          </a:p>
        </p:txBody>
      </p:sp>
      <p:pic>
        <p:nvPicPr>
          <p:cNvPr id="16386" name="Picture 2" descr="Univerzita Tomáše Bati ve Zlíně - Fakulta aplikované informatiky"/>
          <p:cNvPicPr>
            <a:picLocks noChangeAspect="1" noChangeArrowheads="1"/>
          </p:cNvPicPr>
          <p:nvPr/>
        </p:nvPicPr>
        <p:blipFill>
          <a:blip r:embed="rId2" cstate="print"/>
          <a:srcRect/>
          <a:stretch>
            <a:fillRect/>
          </a:stretch>
        </p:blipFill>
        <p:spPr bwMode="auto">
          <a:xfrm>
            <a:off x="4499992" y="5301208"/>
            <a:ext cx="4429125" cy="714375"/>
          </a:xfrm>
          <a:prstGeom prst="rect">
            <a:avLst/>
          </a:prstGeom>
          <a:noFill/>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endParaRPr lang="cs-CZ" sz="2800" b="1" dirty="0">
              <a:solidFill>
                <a:srgbClr val="002060"/>
              </a:solidFill>
              <a:latin typeface="Arial" pitchFamily="34" charset="0"/>
              <a:cs typeface="Arial" pitchFamily="34" charset="0"/>
            </a:endParaRPr>
          </a:p>
        </p:txBody>
      </p:sp>
      <p:sp>
        <p:nvSpPr>
          <p:cNvPr id="3" name="Zástupný symbol obsahu 2"/>
          <p:cNvSpPr>
            <a:spLocks noGrp="1"/>
          </p:cNvSpPr>
          <p:nvPr>
            <p:ph idx="1"/>
          </p:nvPr>
        </p:nvSpPr>
        <p:spPr/>
        <p:txBody>
          <a:bodyPr>
            <a:normAutofit/>
          </a:bodyPr>
          <a:lstStyle/>
          <a:p>
            <a:pPr algn="ctr">
              <a:buNone/>
            </a:pPr>
            <a:endParaRPr lang="sk-SK" sz="2200" dirty="0" smtClean="0">
              <a:solidFill>
                <a:srgbClr val="002060"/>
              </a:solidFill>
              <a:latin typeface="Arial" pitchFamily="34" charset="0"/>
              <a:cs typeface="Arial" pitchFamily="34" charset="0"/>
            </a:endParaRPr>
          </a:p>
          <a:p>
            <a:pPr algn="ctr">
              <a:buNone/>
            </a:pPr>
            <a:endParaRPr lang="cs-CZ" sz="2800" dirty="0" smtClean="0">
              <a:latin typeface="Times New Roman" pitchFamily="18" charset="0"/>
              <a:cs typeface="Times New Roman" pitchFamily="18" charset="0"/>
            </a:endParaRPr>
          </a:p>
          <a:p>
            <a:pPr algn="ctr">
              <a:buNone/>
            </a:pPr>
            <a:r>
              <a:rPr lang="cs-CZ" sz="3600" dirty="0" smtClean="0">
                <a:latin typeface="Times New Roman" pitchFamily="18" charset="0"/>
                <a:cs typeface="Times New Roman" pitchFamily="18" charset="0"/>
              </a:rPr>
              <a:t> </a:t>
            </a:r>
            <a:r>
              <a:rPr lang="cs-CZ" sz="3600" b="1" dirty="0" err="1" smtClean="0">
                <a:solidFill>
                  <a:srgbClr val="002060"/>
                </a:solidFill>
                <a:latin typeface="Arial" pitchFamily="34" charset="0"/>
                <a:cs typeface="Arial" pitchFamily="34" charset="0"/>
              </a:rPr>
              <a:t>Ďakujem</a:t>
            </a:r>
            <a:r>
              <a:rPr lang="cs-CZ" sz="3600" b="1" dirty="0" smtClean="0">
                <a:solidFill>
                  <a:srgbClr val="002060"/>
                </a:solidFill>
                <a:latin typeface="Arial" pitchFamily="34" charset="0"/>
                <a:cs typeface="Arial" pitchFamily="34" charset="0"/>
              </a:rPr>
              <a:t> Vám za </a:t>
            </a:r>
            <a:r>
              <a:rPr lang="cs-CZ" sz="3600" b="1" dirty="0" err="1" smtClean="0">
                <a:solidFill>
                  <a:srgbClr val="002060"/>
                </a:solidFill>
                <a:latin typeface="Arial" pitchFamily="34" charset="0"/>
                <a:cs typeface="Arial" pitchFamily="34" charset="0"/>
              </a:rPr>
              <a:t>pozornosť</a:t>
            </a:r>
            <a:r>
              <a:rPr lang="cs-CZ" sz="3600" b="1" dirty="0" smtClean="0">
                <a:latin typeface="Arial" pitchFamily="34" charset="0"/>
                <a:cs typeface="Arial" pitchFamily="34" charset="0"/>
              </a:rPr>
              <a:t>!</a:t>
            </a:r>
          </a:p>
          <a:p>
            <a:pPr algn="ctr">
              <a:buNone/>
            </a:pPr>
            <a:endParaRPr lang="cs-CZ" sz="3600" b="1" dirty="0" smtClean="0">
              <a:latin typeface="Arial" pitchFamily="34" charset="0"/>
              <a:cs typeface="Arial" pitchFamily="34" charset="0"/>
            </a:endParaRPr>
          </a:p>
          <a:p>
            <a:pPr algn="ctr">
              <a:buNone/>
            </a:pPr>
            <a:endParaRPr lang="cs-CZ" sz="1800" dirty="0" smtClean="0">
              <a:solidFill>
                <a:srgbClr val="002060"/>
              </a:solidFill>
              <a:latin typeface="Arial" pitchFamily="34" charset="0"/>
              <a:cs typeface="Arial" pitchFamily="34" charset="0"/>
            </a:endParaRPr>
          </a:p>
          <a:p>
            <a:pPr>
              <a:buNone/>
            </a:pPr>
            <a:endParaRPr lang="cs-CZ" sz="1800" dirty="0" smtClean="0">
              <a:solidFill>
                <a:srgbClr val="002060"/>
              </a:solidFill>
              <a:latin typeface="Arial" pitchFamily="34" charset="0"/>
              <a:cs typeface="Arial" pitchFamily="34" charset="0"/>
            </a:endParaRPr>
          </a:p>
          <a:p>
            <a:pPr>
              <a:buNone/>
            </a:pPr>
            <a:r>
              <a:rPr lang="cs-CZ" sz="1800" dirty="0" smtClean="0">
                <a:solidFill>
                  <a:srgbClr val="002060"/>
                </a:solidFill>
                <a:latin typeface="Arial" pitchFamily="34" charset="0"/>
                <a:cs typeface="Arial" pitchFamily="34" charset="0"/>
              </a:rPr>
              <a:t>Kontakt: </a:t>
            </a:r>
          </a:p>
          <a:p>
            <a:pPr>
              <a:buNone/>
            </a:pPr>
            <a:r>
              <a:rPr lang="cs-CZ" sz="1800" dirty="0" smtClean="0">
                <a:solidFill>
                  <a:srgbClr val="002060"/>
                </a:solidFill>
                <a:latin typeface="Arial" pitchFamily="34" charset="0"/>
                <a:cs typeface="Arial" pitchFamily="34" charset="0"/>
              </a:rPr>
              <a:t>autor: Bc. Nikola Oboňová</a:t>
            </a:r>
          </a:p>
          <a:p>
            <a:pPr>
              <a:buNone/>
            </a:pPr>
            <a:r>
              <a:rPr lang="cs-CZ" sz="1800" dirty="0" smtClean="0">
                <a:solidFill>
                  <a:srgbClr val="002060"/>
                </a:solidFill>
                <a:latin typeface="Arial" pitchFamily="34" charset="0"/>
                <a:cs typeface="Arial" pitchFamily="34" charset="0"/>
              </a:rPr>
              <a:t>email: nikola21@centrum.</a:t>
            </a:r>
            <a:r>
              <a:rPr lang="cs-CZ" sz="1800" dirty="0" err="1" smtClean="0">
                <a:solidFill>
                  <a:srgbClr val="002060"/>
                </a:solidFill>
                <a:latin typeface="Arial" pitchFamily="34" charset="0"/>
                <a:cs typeface="Arial" pitchFamily="34" charset="0"/>
              </a:rPr>
              <a:t>sk</a:t>
            </a:r>
            <a:endParaRPr lang="cs-CZ" sz="1800" dirty="0" smtClean="0">
              <a:solidFill>
                <a:srgbClr val="002060"/>
              </a:solidFill>
              <a:latin typeface="Arial" pitchFamily="34" charset="0"/>
              <a:cs typeface="Arial" pitchFamily="34" charset="0"/>
            </a:endParaRPr>
          </a:p>
          <a:p>
            <a:pPr>
              <a:buNone/>
            </a:pPr>
            <a:r>
              <a:rPr lang="cs-CZ" sz="1800" dirty="0" smtClean="0">
                <a:solidFill>
                  <a:srgbClr val="002060"/>
                </a:solidFill>
                <a:latin typeface="Arial" pitchFamily="34" charset="0"/>
                <a:cs typeface="Arial" pitchFamily="34" charset="0"/>
              </a:rPr>
              <a:t>tel.: +421 907 138 308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1412776"/>
            <a:ext cx="8229600" cy="720080"/>
          </a:xfrm>
        </p:spPr>
        <p:txBody>
          <a:bodyPr>
            <a:normAutofit fontScale="90000"/>
          </a:bodyPr>
          <a:lstStyle/>
          <a:p>
            <a:r>
              <a:rPr lang="cs-CZ" sz="3200" b="1" dirty="0" err="1" smtClean="0">
                <a:solidFill>
                  <a:srgbClr val="002060"/>
                </a:solidFill>
                <a:latin typeface="Arial" pitchFamily="34" charset="0"/>
                <a:cs typeface="Arial" pitchFamily="34" charset="0"/>
              </a:rPr>
              <a:t>Názov</a:t>
            </a:r>
            <a:r>
              <a:rPr lang="cs-CZ" sz="3200" b="1" dirty="0" smtClean="0">
                <a:solidFill>
                  <a:srgbClr val="002060"/>
                </a:solidFill>
                <a:latin typeface="Arial" pitchFamily="34" charset="0"/>
                <a:cs typeface="Arial" pitchFamily="34" charset="0"/>
              </a:rPr>
              <a:t> a popis </a:t>
            </a:r>
            <a:r>
              <a:rPr lang="cs-CZ" sz="3200" b="1" dirty="0" err="1" smtClean="0">
                <a:solidFill>
                  <a:srgbClr val="002060"/>
                </a:solidFill>
                <a:latin typeface="Arial" pitchFamily="34" charset="0"/>
                <a:cs typeface="Arial" pitchFamily="34" charset="0"/>
              </a:rPr>
              <a:t>aplikácie</a:t>
            </a:r>
            <a:r>
              <a:rPr lang="sk-SK" sz="5400" b="1" dirty="0" smtClean="0">
                <a:solidFill>
                  <a:srgbClr val="002060"/>
                </a:solidFill>
                <a:latin typeface="Arial" pitchFamily="34" charset="0"/>
                <a:ea typeface="Tahoma" pitchFamily="34" charset="0"/>
                <a:cs typeface="Arial" pitchFamily="34" charset="0"/>
              </a:rPr>
              <a:t/>
            </a:r>
            <a:br>
              <a:rPr lang="sk-SK" sz="5400" b="1" dirty="0" smtClean="0">
                <a:solidFill>
                  <a:srgbClr val="002060"/>
                </a:solidFill>
                <a:latin typeface="Arial" pitchFamily="34" charset="0"/>
                <a:ea typeface="Tahoma" pitchFamily="34" charset="0"/>
                <a:cs typeface="Arial" pitchFamily="34" charset="0"/>
              </a:rPr>
            </a:br>
            <a:endParaRPr lang="cs-CZ" b="1" dirty="0"/>
          </a:p>
        </p:txBody>
      </p:sp>
      <p:sp>
        <p:nvSpPr>
          <p:cNvPr id="3" name="Zástupný symbol obsahu 2"/>
          <p:cNvSpPr>
            <a:spLocks noGrp="1"/>
          </p:cNvSpPr>
          <p:nvPr>
            <p:ph idx="1"/>
          </p:nvPr>
        </p:nvSpPr>
        <p:spPr/>
        <p:txBody>
          <a:bodyPr>
            <a:normAutofit/>
          </a:bodyPr>
          <a:lstStyle/>
          <a:p>
            <a:pPr>
              <a:buNone/>
            </a:pPr>
            <a:r>
              <a:rPr lang="cs-CZ" sz="2200" dirty="0" err="1" smtClean="0">
                <a:latin typeface="Arial" pitchFamily="34" charset="0"/>
                <a:cs typeface="Arial" pitchFamily="34" charset="0"/>
              </a:rPr>
              <a:t>Názov</a:t>
            </a:r>
            <a:r>
              <a:rPr lang="cs-CZ" sz="2200" dirty="0" smtClean="0">
                <a:latin typeface="Arial" pitchFamily="34" charset="0"/>
                <a:cs typeface="Arial" pitchFamily="34" charset="0"/>
              </a:rPr>
              <a:t>:</a:t>
            </a:r>
            <a:r>
              <a:rPr lang="cs-CZ" sz="2200" b="1" dirty="0" smtClean="0">
                <a:latin typeface="Arial" pitchFamily="34" charset="0"/>
                <a:cs typeface="Arial" pitchFamily="34" charset="0"/>
              </a:rPr>
              <a:t> </a:t>
            </a:r>
            <a:r>
              <a:rPr lang="cs-CZ" sz="2200" dirty="0" smtClean="0">
                <a:latin typeface="Arial" pitchFamily="34" charset="0"/>
                <a:cs typeface="Arial" pitchFamily="34" charset="0"/>
              </a:rPr>
              <a:t>Simple </a:t>
            </a:r>
            <a:r>
              <a:rPr lang="cs-CZ" sz="2200" dirty="0" err="1" smtClean="0">
                <a:latin typeface="Arial" pitchFamily="34" charset="0"/>
                <a:cs typeface="Arial" pitchFamily="34" charset="0"/>
              </a:rPr>
              <a:t>Weather</a:t>
            </a:r>
            <a:endParaRPr lang="cs-CZ" sz="2200" dirty="0" smtClean="0">
              <a:latin typeface="Arial" pitchFamily="34" charset="0"/>
              <a:cs typeface="Arial" pitchFamily="34" charset="0"/>
            </a:endParaRPr>
          </a:p>
          <a:p>
            <a:pPr>
              <a:buNone/>
            </a:pPr>
            <a:endParaRPr lang="cs-CZ" sz="2200" dirty="0" smtClean="0">
              <a:latin typeface="Arial" pitchFamily="34" charset="0"/>
              <a:cs typeface="Arial" pitchFamily="34" charset="0"/>
            </a:endParaRPr>
          </a:p>
          <a:p>
            <a:pPr>
              <a:buNone/>
            </a:pPr>
            <a:r>
              <a:rPr lang="cs-CZ" sz="2200" dirty="0" err="1" smtClean="0">
                <a:latin typeface="Arial" pitchFamily="34" charset="0"/>
                <a:cs typeface="Arial" pitchFamily="34" charset="0"/>
              </a:rPr>
              <a:t>Aplikácia</a:t>
            </a:r>
            <a:r>
              <a:rPr lang="cs-CZ" sz="2200" dirty="0" smtClean="0">
                <a:latin typeface="Arial" pitchFamily="34" charset="0"/>
                <a:cs typeface="Arial" pitchFamily="34" charset="0"/>
              </a:rPr>
              <a:t> umožní </a:t>
            </a:r>
            <a:r>
              <a:rPr lang="cs-CZ" sz="2200" dirty="0" err="1" smtClean="0">
                <a:latin typeface="Arial" pitchFamily="34" charset="0"/>
                <a:cs typeface="Arial" pitchFamily="34" charset="0"/>
              </a:rPr>
              <a:t>používateľom</a:t>
            </a:r>
            <a:r>
              <a:rPr lang="cs-CZ" sz="2200" dirty="0" smtClean="0">
                <a:latin typeface="Arial" pitchFamily="34" charset="0"/>
                <a:cs typeface="Arial" pitchFamily="34" charset="0"/>
              </a:rPr>
              <a:t> </a:t>
            </a:r>
          </a:p>
          <a:p>
            <a:pPr>
              <a:buNone/>
            </a:pPr>
            <a:r>
              <a:rPr lang="cs-CZ" sz="2200" dirty="0" smtClean="0">
                <a:latin typeface="Arial" pitchFamily="34" charset="0"/>
                <a:cs typeface="Arial" pitchFamily="34" charset="0"/>
              </a:rPr>
              <a:t>jednoduché </a:t>
            </a:r>
            <a:r>
              <a:rPr lang="cs-CZ" sz="2200" dirty="0" err="1" smtClean="0">
                <a:latin typeface="Arial" pitchFamily="34" charset="0"/>
                <a:cs typeface="Arial" pitchFamily="34" charset="0"/>
              </a:rPr>
              <a:t>vyhľadávanie</a:t>
            </a:r>
            <a:r>
              <a:rPr lang="cs-CZ" sz="2200" dirty="0" smtClean="0">
                <a:latin typeface="Arial" pitchFamily="34" charset="0"/>
                <a:cs typeface="Arial" pitchFamily="34" charset="0"/>
              </a:rPr>
              <a:t> </a:t>
            </a:r>
          </a:p>
          <a:p>
            <a:pPr>
              <a:buNone/>
            </a:pPr>
            <a:r>
              <a:rPr lang="cs-CZ" sz="2200" dirty="0" smtClean="0">
                <a:latin typeface="Arial" pitchFamily="34" charset="0"/>
                <a:cs typeface="Arial" pitchFamily="34" charset="0"/>
              </a:rPr>
              <a:t>a </a:t>
            </a:r>
            <a:r>
              <a:rPr lang="cs-CZ" sz="2200" dirty="0" err="1" smtClean="0">
                <a:latin typeface="Arial" pitchFamily="34" charset="0"/>
                <a:cs typeface="Arial" pitchFamily="34" charset="0"/>
              </a:rPr>
              <a:t>prezeranie</a:t>
            </a:r>
            <a:r>
              <a:rPr lang="cs-CZ" sz="2200" dirty="0" smtClean="0">
                <a:latin typeface="Arial" pitchFamily="34" charset="0"/>
                <a:cs typeface="Arial" pitchFamily="34" charset="0"/>
              </a:rPr>
              <a:t> </a:t>
            </a:r>
            <a:r>
              <a:rPr lang="cs-CZ" sz="2200" dirty="0" err="1" smtClean="0">
                <a:latin typeface="Arial" pitchFamily="34" charset="0"/>
                <a:cs typeface="Arial" pitchFamily="34" charset="0"/>
              </a:rPr>
              <a:t>aktuálnych</a:t>
            </a:r>
            <a:r>
              <a:rPr lang="cs-CZ" sz="2200" dirty="0" smtClean="0">
                <a:latin typeface="Arial" pitchFamily="34" charset="0"/>
                <a:cs typeface="Arial" pitchFamily="34" charset="0"/>
              </a:rPr>
              <a:t> </a:t>
            </a:r>
          </a:p>
          <a:p>
            <a:pPr>
              <a:buNone/>
            </a:pPr>
            <a:r>
              <a:rPr lang="cs-CZ" sz="2200" dirty="0" err="1" smtClean="0">
                <a:latin typeface="Arial" pitchFamily="34" charset="0"/>
                <a:cs typeface="Arial" pitchFamily="34" charset="0"/>
              </a:rPr>
              <a:t>poveternostných</a:t>
            </a:r>
            <a:r>
              <a:rPr lang="cs-CZ" sz="2200" dirty="0" smtClean="0">
                <a:latin typeface="Arial" pitchFamily="34" charset="0"/>
                <a:cs typeface="Arial" pitchFamily="34" charset="0"/>
              </a:rPr>
              <a:t> </a:t>
            </a:r>
            <a:r>
              <a:rPr lang="cs-CZ" sz="2200" dirty="0" err="1" smtClean="0">
                <a:latin typeface="Arial" pitchFamily="34" charset="0"/>
                <a:cs typeface="Arial" pitchFamily="34" charset="0"/>
              </a:rPr>
              <a:t>podmienok</a:t>
            </a:r>
            <a:r>
              <a:rPr lang="cs-CZ" sz="2200" dirty="0" smtClean="0">
                <a:latin typeface="Arial" pitchFamily="34" charset="0"/>
                <a:cs typeface="Arial" pitchFamily="34" charset="0"/>
              </a:rPr>
              <a:t> </a:t>
            </a:r>
          </a:p>
          <a:p>
            <a:endParaRPr lang="cs-CZ" dirty="0" smtClean="0">
              <a:latin typeface="Arial" pitchFamily="34" charset="0"/>
              <a:cs typeface="Arial"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5508104" y="908720"/>
            <a:ext cx="2826643" cy="54387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cs-CZ" sz="2900" b="1" dirty="0" smtClean="0">
                <a:solidFill>
                  <a:srgbClr val="002060"/>
                </a:solidFill>
                <a:latin typeface="Arial" pitchFamily="34" charset="0"/>
                <a:cs typeface="Arial" pitchFamily="34" charset="0"/>
              </a:rPr>
              <a:t>Manifest</a:t>
            </a:r>
            <a:endParaRPr lang="cs-CZ" sz="2900" dirty="0"/>
          </a:p>
        </p:txBody>
      </p:sp>
      <p:sp>
        <p:nvSpPr>
          <p:cNvPr id="3" name="Zástupný symbol obsahu 2"/>
          <p:cNvSpPr>
            <a:spLocks noGrp="1"/>
          </p:cNvSpPr>
          <p:nvPr>
            <p:ph idx="1"/>
          </p:nvPr>
        </p:nvSpPr>
        <p:spPr/>
        <p:txBody>
          <a:bodyPr>
            <a:normAutofit/>
          </a:bodyPr>
          <a:lstStyle/>
          <a:p>
            <a:r>
              <a:rPr lang="cs-CZ" sz="2200" dirty="0" smtClean="0">
                <a:latin typeface="Arial" pitchFamily="34" charset="0"/>
                <a:cs typeface="Arial" pitchFamily="34" charset="0"/>
              </a:rPr>
              <a:t>Aby </a:t>
            </a:r>
            <a:r>
              <a:rPr lang="cs-CZ" sz="2200" dirty="0" err="1" smtClean="0">
                <a:latin typeface="Arial" pitchFamily="34" charset="0"/>
                <a:cs typeface="Arial" pitchFamily="34" charset="0"/>
              </a:rPr>
              <a:t>sa</a:t>
            </a:r>
            <a:r>
              <a:rPr lang="cs-CZ" sz="2200" dirty="0" smtClean="0">
                <a:latin typeface="Arial" pitchFamily="34" charset="0"/>
                <a:cs typeface="Arial" pitchFamily="34" charset="0"/>
              </a:rPr>
              <a:t> </a:t>
            </a:r>
            <a:r>
              <a:rPr lang="cs-CZ" sz="2200" dirty="0" err="1" smtClean="0">
                <a:latin typeface="Arial" pitchFamily="34" charset="0"/>
                <a:cs typeface="Arial" pitchFamily="34" charset="0"/>
              </a:rPr>
              <a:t>aplikácia</a:t>
            </a:r>
            <a:r>
              <a:rPr lang="cs-CZ" sz="2200" dirty="0" smtClean="0">
                <a:latin typeface="Arial" pitchFamily="34" charset="0"/>
                <a:cs typeface="Arial" pitchFamily="34" charset="0"/>
              </a:rPr>
              <a:t> mohla </a:t>
            </a:r>
            <a:r>
              <a:rPr lang="cs-CZ" sz="2200" dirty="0" err="1" smtClean="0">
                <a:latin typeface="Arial" pitchFamily="34" charset="0"/>
                <a:cs typeface="Arial" pitchFamily="34" charset="0"/>
              </a:rPr>
              <a:t>pripájať</a:t>
            </a:r>
            <a:r>
              <a:rPr lang="cs-CZ" sz="2200" dirty="0" smtClean="0">
                <a:latin typeface="Arial" pitchFamily="34" charset="0"/>
                <a:cs typeface="Arial" pitchFamily="34" charset="0"/>
              </a:rPr>
              <a:t> k </a:t>
            </a:r>
            <a:r>
              <a:rPr lang="cs-CZ" sz="2200" dirty="0" err="1" smtClean="0">
                <a:latin typeface="Arial" pitchFamily="34" charset="0"/>
                <a:cs typeface="Arial" pitchFamily="34" charset="0"/>
              </a:rPr>
              <a:t>údajom</a:t>
            </a:r>
            <a:r>
              <a:rPr lang="cs-CZ" sz="2200" dirty="0" smtClean="0">
                <a:latin typeface="Arial" pitchFamily="34" charset="0"/>
                <a:cs typeface="Arial" pitchFamily="34" charset="0"/>
              </a:rPr>
              <a:t> z internetu, musíme v </a:t>
            </a:r>
            <a:r>
              <a:rPr lang="cs-CZ" sz="2200" dirty="0" err="1" smtClean="0">
                <a:latin typeface="Arial" pitchFamily="34" charset="0"/>
                <a:cs typeface="Arial" pitchFamily="34" charset="0"/>
              </a:rPr>
              <a:t>aplikačnom</a:t>
            </a:r>
            <a:r>
              <a:rPr lang="cs-CZ" sz="2200" dirty="0" smtClean="0">
                <a:latin typeface="Arial" pitchFamily="34" charset="0"/>
                <a:cs typeface="Arial" pitchFamily="34" charset="0"/>
              </a:rPr>
              <a:t> manifeste </a:t>
            </a:r>
            <a:r>
              <a:rPr lang="cs-CZ" sz="2200" dirty="0" err="1" smtClean="0">
                <a:latin typeface="Arial" pitchFamily="34" charset="0"/>
                <a:cs typeface="Arial" pitchFamily="34" charset="0"/>
              </a:rPr>
              <a:t>deklarovať</a:t>
            </a:r>
            <a:r>
              <a:rPr lang="cs-CZ" sz="2200" dirty="0" smtClean="0">
                <a:latin typeface="Arial" pitchFamily="34" charset="0"/>
                <a:cs typeface="Arial" pitchFamily="34" charset="0"/>
              </a:rPr>
              <a:t> </a:t>
            </a:r>
            <a:r>
              <a:rPr lang="cs-CZ" sz="2200" dirty="0" err="1" smtClean="0">
                <a:latin typeface="Arial" pitchFamily="34" charset="0"/>
                <a:cs typeface="Arial" pitchFamily="34" charset="0"/>
              </a:rPr>
              <a:t>príslušné</a:t>
            </a:r>
            <a:r>
              <a:rPr lang="cs-CZ" sz="2200" dirty="0" smtClean="0">
                <a:latin typeface="Arial" pitchFamily="34" charset="0"/>
                <a:cs typeface="Arial" pitchFamily="34" charset="0"/>
              </a:rPr>
              <a:t> </a:t>
            </a:r>
            <a:r>
              <a:rPr lang="cs-CZ" sz="2200" dirty="0" err="1" smtClean="0">
                <a:latin typeface="Arial" pitchFamily="34" charset="0"/>
                <a:cs typeface="Arial" pitchFamily="34" charset="0"/>
              </a:rPr>
              <a:t>oprávnenie</a:t>
            </a:r>
            <a:r>
              <a:rPr lang="cs-CZ" sz="2200" dirty="0" smtClean="0">
                <a:latin typeface="Arial" pitchFamily="34" charset="0"/>
                <a:cs typeface="Arial" pitchFamily="34" charset="0"/>
              </a:rPr>
              <a:t>:</a:t>
            </a:r>
          </a:p>
          <a:p>
            <a:endParaRPr lang="cs-CZ" sz="2200" dirty="0" smtClean="0">
              <a:latin typeface="Arial" pitchFamily="34" charset="0"/>
              <a:cs typeface="Arial" pitchFamily="34" charset="0"/>
            </a:endParaRPr>
          </a:p>
          <a:p>
            <a:pPr>
              <a:buNone/>
            </a:pPr>
            <a:r>
              <a:rPr lang="cs-CZ" sz="2000" dirty="0" smtClean="0">
                <a:latin typeface="Arial" pitchFamily="34" charset="0"/>
                <a:cs typeface="Arial" pitchFamily="34" charset="0"/>
              </a:rPr>
              <a:t>&lt;</a:t>
            </a:r>
            <a:r>
              <a:rPr lang="cs-CZ" sz="2000" dirty="0" err="1" smtClean="0">
                <a:latin typeface="Arial" pitchFamily="34" charset="0"/>
                <a:cs typeface="Arial" pitchFamily="34" charset="0"/>
              </a:rPr>
              <a:t>uses</a:t>
            </a:r>
            <a:r>
              <a:rPr lang="cs-CZ" sz="2000" dirty="0" smtClean="0">
                <a:latin typeface="Arial" pitchFamily="34" charset="0"/>
                <a:cs typeface="Arial" pitchFamily="34" charset="0"/>
              </a:rPr>
              <a:t>-</a:t>
            </a:r>
            <a:r>
              <a:rPr lang="cs-CZ" sz="2000" dirty="0" err="1" smtClean="0">
                <a:latin typeface="Arial" pitchFamily="34" charset="0"/>
                <a:cs typeface="Arial" pitchFamily="34" charset="0"/>
              </a:rPr>
              <a:t>permission</a:t>
            </a:r>
            <a:r>
              <a:rPr lang="cs-CZ" sz="2000" dirty="0" smtClean="0">
                <a:latin typeface="Arial" pitchFamily="34" charset="0"/>
                <a:cs typeface="Arial" pitchFamily="34" charset="0"/>
              </a:rPr>
              <a:t> android:</a:t>
            </a:r>
            <a:r>
              <a:rPr lang="cs-CZ" sz="2000" dirty="0" err="1" smtClean="0">
                <a:latin typeface="Arial" pitchFamily="34" charset="0"/>
                <a:cs typeface="Arial" pitchFamily="34" charset="0"/>
              </a:rPr>
              <a:t>name</a:t>
            </a:r>
            <a:r>
              <a:rPr lang="cs-CZ" sz="2000" dirty="0" smtClean="0">
                <a:latin typeface="Arial" pitchFamily="34" charset="0"/>
                <a:cs typeface="Arial" pitchFamily="34" charset="0"/>
              </a:rPr>
              <a:t>="android.</a:t>
            </a:r>
            <a:r>
              <a:rPr lang="cs-CZ" sz="2000" dirty="0" err="1" smtClean="0">
                <a:latin typeface="Arial" pitchFamily="34" charset="0"/>
                <a:cs typeface="Arial" pitchFamily="34" charset="0"/>
              </a:rPr>
              <a:t>permission.INTERNET</a:t>
            </a:r>
            <a:r>
              <a:rPr lang="cs-CZ" sz="2000" dirty="0" smtClean="0">
                <a:latin typeface="Arial" pitchFamily="34" charset="0"/>
                <a:cs typeface="Arial" pitchFamily="34" charset="0"/>
              </a:rPr>
              <a:t>"/&gt;</a:t>
            </a:r>
          </a:p>
          <a:p>
            <a:endParaRPr lang="cs-CZ" sz="2200" dirty="0" smtClean="0">
              <a:latin typeface="Arial" pitchFamily="34" charset="0"/>
              <a:cs typeface="Arial" pitchFamily="34" charset="0"/>
            </a:endParaRPr>
          </a:p>
          <a:p>
            <a:r>
              <a:rPr lang="cs-CZ" sz="2200" dirty="0" err="1" smtClean="0">
                <a:latin typeface="Arial" pitchFamily="34" charset="0"/>
                <a:cs typeface="Arial" pitchFamily="34" charset="0"/>
              </a:rPr>
              <a:t>Portrait</a:t>
            </a:r>
            <a:r>
              <a:rPr lang="cs-CZ" sz="2200" dirty="0" smtClean="0">
                <a:latin typeface="Arial" pitchFamily="34" charset="0"/>
                <a:cs typeface="Arial" pitchFamily="34" charset="0"/>
              </a:rPr>
              <a:t> mode</a:t>
            </a:r>
          </a:p>
          <a:p>
            <a:endParaRPr lang="cs-CZ" sz="2200" dirty="0" smtClean="0">
              <a:latin typeface="Arial" pitchFamily="34" charset="0"/>
              <a:cs typeface="Arial" pitchFamily="34" charset="0"/>
            </a:endParaRPr>
          </a:p>
          <a:p>
            <a:pPr>
              <a:buNone/>
            </a:pPr>
            <a:endParaRPr lang="cs-CZ" sz="2400" dirty="0" smtClean="0">
              <a:latin typeface="Arial" pitchFamily="34" charset="0"/>
              <a:cs typeface="Arial" pitchFamily="34" charset="0"/>
            </a:endParaRPr>
          </a:p>
          <a:p>
            <a:pPr>
              <a:buNone/>
            </a:pPr>
            <a:endParaRPr lang="cs-CZ" sz="2200" dirty="0">
              <a:latin typeface="Arial" pitchFamily="34" charset="0"/>
              <a:cs typeface="Arial" pitchFamily="34"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924712"/>
          </a:xfrm>
        </p:spPr>
        <p:txBody>
          <a:bodyPr>
            <a:normAutofit/>
          </a:bodyPr>
          <a:lstStyle/>
          <a:p>
            <a:r>
              <a:rPr lang="sk-SK" sz="2800" b="1" dirty="0" smtClean="0">
                <a:solidFill>
                  <a:srgbClr val="002060"/>
                </a:solidFill>
                <a:latin typeface="Arial" pitchFamily="34" charset="0"/>
                <a:ea typeface="Tahoma" pitchFamily="34" charset="0"/>
                <a:cs typeface="Arial" pitchFamily="34" charset="0"/>
              </a:rPr>
              <a:t>Ikony počasia</a:t>
            </a:r>
            <a:endParaRPr lang="cs-CZ" sz="2800" dirty="0"/>
          </a:p>
        </p:txBody>
      </p:sp>
      <p:sp>
        <p:nvSpPr>
          <p:cNvPr id="3" name="Zástupný symbol obsahu 2"/>
          <p:cNvSpPr>
            <a:spLocks noGrp="1"/>
          </p:cNvSpPr>
          <p:nvPr>
            <p:ph idx="1"/>
          </p:nvPr>
        </p:nvSpPr>
        <p:spPr>
          <a:xfrm>
            <a:off x="457200" y="1935480"/>
            <a:ext cx="8229600" cy="3509744"/>
          </a:xfrm>
        </p:spPr>
        <p:txBody>
          <a:bodyPr>
            <a:normAutofit fontScale="55000" lnSpcReduction="20000"/>
          </a:bodyPr>
          <a:lstStyle/>
          <a:p>
            <a:pPr lvl="0"/>
            <a:r>
              <a:rPr lang="sk-SK" dirty="0" err="1" smtClean="0">
                <a:latin typeface="Arial" pitchFamily="34" charset="0"/>
                <a:cs typeface="Arial" pitchFamily="34" charset="0"/>
              </a:rPr>
              <a:t>Sunny</a:t>
            </a:r>
            <a:endParaRPr lang="sk-SK" dirty="0" smtClean="0">
              <a:latin typeface="Arial" pitchFamily="34" charset="0"/>
              <a:cs typeface="Arial" pitchFamily="34" charset="0"/>
            </a:endParaRPr>
          </a:p>
          <a:p>
            <a:pPr lvl="0"/>
            <a:endParaRPr lang="sk-SK" dirty="0" smtClean="0">
              <a:latin typeface="Arial" pitchFamily="34" charset="0"/>
              <a:cs typeface="Arial" pitchFamily="34" charset="0"/>
            </a:endParaRPr>
          </a:p>
          <a:p>
            <a:pPr lvl="0"/>
            <a:r>
              <a:rPr lang="sk-SK" dirty="0" err="1" smtClean="0">
                <a:latin typeface="Arial" pitchFamily="34" charset="0"/>
                <a:cs typeface="Arial" pitchFamily="34" charset="0"/>
              </a:rPr>
              <a:t>Foggy</a:t>
            </a:r>
            <a:endParaRPr lang="sk-SK" dirty="0" smtClean="0">
              <a:latin typeface="Arial" pitchFamily="34" charset="0"/>
              <a:cs typeface="Arial" pitchFamily="34" charset="0"/>
            </a:endParaRPr>
          </a:p>
          <a:p>
            <a:pPr lvl="0"/>
            <a:endParaRPr lang="cs-CZ" dirty="0" smtClean="0">
              <a:latin typeface="Arial" pitchFamily="34" charset="0"/>
              <a:cs typeface="Arial" pitchFamily="34" charset="0"/>
            </a:endParaRPr>
          </a:p>
          <a:p>
            <a:pPr lvl="0"/>
            <a:r>
              <a:rPr lang="sk-SK" sz="2800" dirty="0" err="1" smtClean="0">
                <a:solidFill>
                  <a:srgbClr val="002060"/>
                </a:solidFill>
                <a:latin typeface="Arial" pitchFamily="34" charset="0"/>
                <a:ea typeface="Tahoma" pitchFamily="34" charset="0"/>
                <a:cs typeface="Arial" pitchFamily="34" charset="0"/>
              </a:rPr>
              <a:t>Snowy</a:t>
            </a:r>
            <a:endParaRPr lang="sk-SK" sz="2800" dirty="0" smtClean="0">
              <a:solidFill>
                <a:srgbClr val="002060"/>
              </a:solidFill>
              <a:latin typeface="Arial" pitchFamily="34" charset="0"/>
              <a:ea typeface="Tahoma" pitchFamily="34" charset="0"/>
              <a:cs typeface="Arial" pitchFamily="34" charset="0"/>
            </a:endParaRPr>
          </a:p>
          <a:p>
            <a:pPr lvl="0"/>
            <a:endParaRPr lang="sk-SK" sz="2800" dirty="0" smtClean="0">
              <a:solidFill>
                <a:srgbClr val="002060"/>
              </a:solidFill>
              <a:latin typeface="Arial" pitchFamily="34" charset="0"/>
              <a:ea typeface="Tahoma" pitchFamily="34" charset="0"/>
              <a:cs typeface="Arial" pitchFamily="34" charset="0"/>
            </a:endParaRPr>
          </a:p>
          <a:p>
            <a:pPr lvl="0"/>
            <a:r>
              <a:rPr lang="sk-SK" sz="2800" dirty="0" err="1" smtClean="0">
                <a:solidFill>
                  <a:srgbClr val="002060"/>
                </a:solidFill>
                <a:latin typeface="Arial" pitchFamily="34" charset="0"/>
                <a:ea typeface="Tahoma" pitchFamily="34" charset="0"/>
                <a:cs typeface="Arial" pitchFamily="34" charset="0"/>
              </a:rPr>
              <a:t>Drizzle</a:t>
            </a:r>
            <a:endParaRPr lang="sk-SK" sz="2800" dirty="0" smtClean="0">
              <a:solidFill>
                <a:srgbClr val="002060"/>
              </a:solidFill>
              <a:latin typeface="Arial" pitchFamily="34" charset="0"/>
              <a:ea typeface="Tahoma" pitchFamily="34" charset="0"/>
              <a:cs typeface="Arial" pitchFamily="34" charset="0"/>
            </a:endParaRPr>
          </a:p>
          <a:p>
            <a:pPr lvl="0"/>
            <a:endParaRPr lang="sk-SK" sz="2800" dirty="0" smtClean="0">
              <a:solidFill>
                <a:srgbClr val="002060"/>
              </a:solidFill>
              <a:latin typeface="Arial" pitchFamily="34" charset="0"/>
              <a:ea typeface="Tahoma" pitchFamily="34" charset="0"/>
              <a:cs typeface="Arial" pitchFamily="34" charset="0"/>
            </a:endParaRPr>
          </a:p>
          <a:p>
            <a:pPr lvl="0"/>
            <a:r>
              <a:rPr lang="sk-SK" sz="2800" dirty="0" err="1" smtClean="0">
                <a:solidFill>
                  <a:srgbClr val="002060"/>
                </a:solidFill>
                <a:latin typeface="Arial" pitchFamily="34" charset="0"/>
                <a:ea typeface="Tahoma" pitchFamily="34" charset="0"/>
                <a:cs typeface="Arial" pitchFamily="34" charset="0"/>
              </a:rPr>
              <a:t>Thunder</a:t>
            </a:r>
            <a:endParaRPr lang="sk-SK" sz="2800" dirty="0" smtClean="0">
              <a:solidFill>
                <a:srgbClr val="002060"/>
              </a:solidFill>
              <a:latin typeface="Arial" pitchFamily="34" charset="0"/>
              <a:ea typeface="Tahoma" pitchFamily="34" charset="0"/>
              <a:cs typeface="Arial" pitchFamily="34" charset="0"/>
            </a:endParaRPr>
          </a:p>
          <a:p>
            <a:pPr lvl="0"/>
            <a:endParaRPr lang="sk-SK" sz="2800" dirty="0" smtClean="0">
              <a:solidFill>
                <a:srgbClr val="002060"/>
              </a:solidFill>
              <a:latin typeface="Arial" pitchFamily="34" charset="0"/>
              <a:ea typeface="Tahoma" pitchFamily="34" charset="0"/>
              <a:cs typeface="Arial" pitchFamily="34" charset="0"/>
            </a:endParaRPr>
          </a:p>
          <a:p>
            <a:pPr lvl="0"/>
            <a:r>
              <a:rPr lang="sk-SK" sz="2800" dirty="0" err="1" smtClean="0">
                <a:solidFill>
                  <a:srgbClr val="002060"/>
                </a:solidFill>
                <a:latin typeface="Arial" pitchFamily="34" charset="0"/>
                <a:ea typeface="Tahoma" pitchFamily="34" charset="0"/>
                <a:cs typeface="Arial" pitchFamily="34" charset="0"/>
              </a:rPr>
              <a:t>Cloudy</a:t>
            </a:r>
            <a:endParaRPr lang="sk-SK" sz="2800" dirty="0" smtClean="0">
              <a:solidFill>
                <a:srgbClr val="002060"/>
              </a:solidFill>
              <a:latin typeface="Arial" pitchFamily="34" charset="0"/>
              <a:ea typeface="Tahoma" pitchFamily="34" charset="0"/>
              <a:cs typeface="Arial" pitchFamily="34" charset="0"/>
            </a:endParaRPr>
          </a:p>
          <a:p>
            <a:pPr lvl="0"/>
            <a:endParaRPr lang="sk-SK" sz="2800" dirty="0" smtClean="0">
              <a:solidFill>
                <a:srgbClr val="002060"/>
              </a:solidFill>
              <a:latin typeface="Arial" pitchFamily="34" charset="0"/>
              <a:ea typeface="Tahoma" pitchFamily="34" charset="0"/>
              <a:cs typeface="Arial" pitchFamily="34" charset="0"/>
            </a:endParaRPr>
          </a:p>
          <a:p>
            <a:pPr lvl="0"/>
            <a:r>
              <a:rPr lang="sk-SK" sz="2800" dirty="0" err="1" smtClean="0">
                <a:solidFill>
                  <a:srgbClr val="002060"/>
                </a:solidFill>
                <a:latin typeface="Arial" pitchFamily="34" charset="0"/>
                <a:ea typeface="Tahoma" pitchFamily="34" charset="0"/>
                <a:cs typeface="Arial" pitchFamily="34" charset="0"/>
              </a:rPr>
              <a:t>Clear-night</a:t>
            </a:r>
            <a:endParaRPr lang="sk-SK" sz="2800" dirty="0" smtClean="0">
              <a:solidFill>
                <a:srgbClr val="002060"/>
              </a:solidFill>
              <a:latin typeface="Arial" pitchFamily="34" charset="0"/>
              <a:ea typeface="Tahoma" pitchFamily="34" charset="0"/>
              <a:cs typeface="Arial" pitchFamily="34" charset="0"/>
            </a:endParaRPr>
          </a:p>
          <a:p>
            <a:pPr lvl="0"/>
            <a:endParaRPr lang="sk-SK" sz="2800" dirty="0" smtClean="0">
              <a:solidFill>
                <a:srgbClr val="002060"/>
              </a:solidFill>
              <a:latin typeface="Arial" pitchFamily="34" charset="0"/>
              <a:ea typeface="Tahoma" pitchFamily="34" charset="0"/>
              <a:cs typeface="Arial" pitchFamily="34" charset="0"/>
            </a:endParaRPr>
          </a:p>
          <a:p>
            <a:pPr lvl="0"/>
            <a:r>
              <a:rPr lang="sk-SK" sz="2800" dirty="0" err="1" smtClean="0">
                <a:solidFill>
                  <a:srgbClr val="002060"/>
                </a:solidFill>
                <a:latin typeface="Arial" pitchFamily="34" charset="0"/>
                <a:ea typeface="Tahoma" pitchFamily="34" charset="0"/>
                <a:cs typeface="Arial" pitchFamily="34" charset="0"/>
              </a:rPr>
              <a:t>Rainy</a:t>
            </a:r>
            <a:endParaRPr lang="sk-SK" sz="2800" dirty="0" smtClean="0">
              <a:solidFill>
                <a:srgbClr val="002060"/>
              </a:solidFill>
              <a:latin typeface="Arial" pitchFamily="34" charset="0"/>
              <a:ea typeface="Tahoma" pitchFamily="34" charset="0"/>
              <a:cs typeface="Arial" pitchFamily="34" charset="0"/>
            </a:endParaRPr>
          </a:p>
          <a:p>
            <a:pPr lvl="0"/>
            <a:endParaRPr lang="sk-SK" sz="2800" dirty="0" smtClean="0">
              <a:solidFill>
                <a:srgbClr val="002060"/>
              </a:solidFill>
              <a:latin typeface="Arial" pitchFamily="34" charset="0"/>
              <a:ea typeface="Tahoma" pitchFamily="34" charset="0"/>
              <a:cs typeface="Arial" pitchFamily="34" charset="0"/>
            </a:endParaRPr>
          </a:p>
        </p:txBody>
      </p:sp>
      <p:pic>
        <p:nvPicPr>
          <p:cNvPr id="4" name="Picture 10"/>
          <p:cNvPicPr>
            <a:picLocks noChangeAspect="1" noChangeArrowheads="1"/>
          </p:cNvPicPr>
          <p:nvPr/>
        </p:nvPicPr>
        <p:blipFill>
          <a:blip r:embed="rId3" cstate="print"/>
          <a:srcRect/>
          <a:stretch>
            <a:fillRect/>
          </a:stretch>
        </p:blipFill>
        <p:spPr bwMode="auto">
          <a:xfrm>
            <a:off x="3275856" y="1124744"/>
            <a:ext cx="5238700" cy="792088"/>
          </a:xfrm>
          <a:prstGeom prst="rect">
            <a:avLst/>
          </a:prstGeom>
          <a:noFill/>
          <a:ln w="9525">
            <a:noFill/>
            <a:miter lim="800000"/>
            <a:headEnd/>
            <a:tailEnd/>
          </a:ln>
        </p:spPr>
      </p:pic>
      <p:pic>
        <p:nvPicPr>
          <p:cNvPr id="5122" name="Picture 2"/>
          <p:cNvPicPr>
            <a:picLocks noChangeAspect="1" noChangeArrowheads="1"/>
          </p:cNvPicPr>
          <p:nvPr/>
        </p:nvPicPr>
        <p:blipFill>
          <a:blip r:embed="rId4" cstate="print"/>
          <a:srcRect/>
          <a:stretch>
            <a:fillRect/>
          </a:stretch>
        </p:blipFill>
        <p:spPr bwMode="auto">
          <a:xfrm>
            <a:off x="4932040" y="2420888"/>
            <a:ext cx="2088232" cy="363110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924712"/>
          </a:xfrm>
        </p:spPr>
        <p:txBody>
          <a:bodyPr>
            <a:normAutofit/>
          </a:bodyPr>
          <a:lstStyle/>
          <a:p>
            <a:r>
              <a:rPr lang="cs-CZ" sz="2800" b="1" dirty="0" smtClean="0">
                <a:solidFill>
                  <a:srgbClr val="002060"/>
                </a:solidFill>
                <a:latin typeface="Arial" pitchFamily="34" charset="0"/>
                <a:cs typeface="Arial" pitchFamily="34" charset="0"/>
              </a:rPr>
              <a:t>Prvky obrazovky</a:t>
            </a:r>
            <a:endParaRPr lang="cs-CZ" sz="2800" dirty="0"/>
          </a:p>
        </p:txBody>
      </p:sp>
      <p:sp>
        <p:nvSpPr>
          <p:cNvPr id="3" name="Zástupný symbol obsahu 2"/>
          <p:cNvSpPr>
            <a:spLocks noGrp="1"/>
          </p:cNvSpPr>
          <p:nvPr>
            <p:ph idx="1"/>
          </p:nvPr>
        </p:nvSpPr>
        <p:spPr/>
        <p:txBody>
          <a:bodyPr>
            <a:normAutofit fontScale="85000" lnSpcReduction="20000"/>
          </a:bodyPr>
          <a:lstStyle/>
          <a:p>
            <a:r>
              <a:rPr lang="cs-CZ" dirty="0" err="1" smtClean="0"/>
              <a:t>Usporiadanie</a:t>
            </a:r>
            <a:r>
              <a:rPr lang="cs-CZ" dirty="0" smtClean="0"/>
              <a:t> aktivity = změna </a:t>
            </a:r>
            <a:r>
              <a:rPr lang="cs-CZ" dirty="0" err="1" smtClean="0"/>
              <a:t>pozadia</a:t>
            </a:r>
            <a:endParaRPr lang="cs-CZ" dirty="0" smtClean="0"/>
          </a:p>
          <a:p>
            <a:endParaRPr lang="cs-CZ" dirty="0" smtClean="0"/>
          </a:p>
          <a:p>
            <a:r>
              <a:rPr lang="cs-CZ" dirty="0" err="1" smtClean="0"/>
              <a:t>Vlastné</a:t>
            </a:r>
            <a:r>
              <a:rPr lang="cs-CZ" dirty="0" smtClean="0"/>
              <a:t> písmo</a:t>
            </a:r>
          </a:p>
          <a:p>
            <a:endParaRPr lang="cs-CZ" dirty="0" smtClean="0"/>
          </a:p>
          <a:p>
            <a:r>
              <a:rPr lang="cs-CZ" dirty="0" err="1" smtClean="0"/>
              <a:t>Upravenie</a:t>
            </a:r>
            <a:r>
              <a:rPr lang="cs-CZ" dirty="0" smtClean="0"/>
              <a:t> </a:t>
            </a:r>
            <a:r>
              <a:rPr lang="cs-CZ" dirty="0" err="1" smtClean="0"/>
              <a:t>rozloženia</a:t>
            </a:r>
            <a:r>
              <a:rPr lang="cs-CZ" dirty="0" smtClean="0"/>
              <a:t> fragmentu </a:t>
            </a:r>
          </a:p>
          <a:p>
            <a:pPr>
              <a:buNone/>
            </a:pPr>
            <a:r>
              <a:rPr lang="cs-CZ" dirty="0" smtClean="0"/>
              <a:t>= 5 </a:t>
            </a:r>
            <a:r>
              <a:rPr lang="cs-CZ" dirty="0" err="1" smtClean="0"/>
              <a:t>značiek</a:t>
            </a:r>
            <a:endParaRPr lang="cs-CZ" dirty="0" smtClean="0"/>
          </a:p>
          <a:p>
            <a:endParaRPr lang="cs-CZ" dirty="0" smtClean="0"/>
          </a:p>
          <a:p>
            <a:pPr>
              <a:buNone/>
            </a:pPr>
            <a:r>
              <a:rPr lang="cs-CZ" dirty="0" smtClean="0"/>
              <a:t>= </a:t>
            </a:r>
            <a:r>
              <a:rPr lang="cs-CZ" dirty="0" err="1" smtClean="0"/>
              <a:t>mesto</a:t>
            </a:r>
            <a:r>
              <a:rPr lang="cs-CZ" dirty="0" smtClean="0"/>
              <a:t> a zem</a:t>
            </a:r>
          </a:p>
          <a:p>
            <a:pPr>
              <a:buNone/>
            </a:pPr>
            <a:r>
              <a:rPr lang="cs-CZ" dirty="0" smtClean="0"/>
              <a:t>= </a:t>
            </a:r>
            <a:r>
              <a:rPr lang="cs-CZ" dirty="0" err="1" smtClean="0"/>
              <a:t>aktuálna</a:t>
            </a:r>
            <a:r>
              <a:rPr lang="cs-CZ" dirty="0" smtClean="0"/>
              <a:t> teplota</a:t>
            </a:r>
          </a:p>
          <a:p>
            <a:pPr>
              <a:buNone/>
            </a:pPr>
            <a:r>
              <a:rPr lang="cs-CZ" dirty="0" smtClean="0"/>
              <a:t>= ikona</a:t>
            </a:r>
          </a:p>
          <a:p>
            <a:pPr>
              <a:buNone/>
            </a:pPr>
            <a:r>
              <a:rPr lang="cs-CZ" dirty="0" smtClean="0"/>
              <a:t>= časové razítko</a:t>
            </a:r>
          </a:p>
          <a:p>
            <a:pPr>
              <a:buNone/>
            </a:pPr>
            <a:r>
              <a:rPr lang="cs-CZ" dirty="0" smtClean="0"/>
              <a:t>= </a:t>
            </a:r>
            <a:r>
              <a:rPr lang="cs-CZ" dirty="0" err="1" smtClean="0"/>
              <a:t>detailné</a:t>
            </a:r>
            <a:r>
              <a:rPr lang="cs-CZ" dirty="0" smtClean="0"/>
              <a:t> </a:t>
            </a:r>
            <a:r>
              <a:rPr lang="cs-CZ" dirty="0" err="1" smtClean="0"/>
              <a:t>informácie</a:t>
            </a:r>
            <a:endParaRPr lang="cs-CZ" dirty="0" smtClean="0"/>
          </a:p>
          <a:p>
            <a:endParaRPr lang="cs-CZ" dirty="0" smtClean="0"/>
          </a:p>
          <a:p>
            <a:pPr>
              <a:buNone/>
            </a:pPr>
            <a:endParaRPr lang="cs-CZ" dirty="0" smtClean="0"/>
          </a:p>
          <a:p>
            <a:endParaRPr lang="cs-CZ" dirty="0" smtClean="0"/>
          </a:p>
        </p:txBody>
      </p:sp>
      <p:pic>
        <p:nvPicPr>
          <p:cNvPr id="3075" name="Picture 3"/>
          <p:cNvPicPr>
            <a:picLocks noChangeAspect="1" noChangeArrowheads="1"/>
          </p:cNvPicPr>
          <p:nvPr/>
        </p:nvPicPr>
        <p:blipFill>
          <a:blip r:embed="rId3" cstate="print"/>
          <a:srcRect/>
          <a:stretch>
            <a:fillRect/>
          </a:stretch>
        </p:blipFill>
        <p:spPr bwMode="auto">
          <a:xfrm>
            <a:off x="6012160" y="1268760"/>
            <a:ext cx="2808312" cy="4680520"/>
          </a:xfrm>
          <a:prstGeom prst="rect">
            <a:avLst/>
          </a:prstGeom>
          <a:noFill/>
          <a:ln w="9525">
            <a:noFill/>
            <a:miter lim="800000"/>
            <a:headEnd/>
            <a:tailEnd/>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852704"/>
          </a:xfrm>
        </p:spPr>
        <p:txBody>
          <a:bodyPr>
            <a:normAutofit/>
          </a:bodyPr>
          <a:lstStyle/>
          <a:p>
            <a:r>
              <a:rPr lang="cs-CZ" sz="2800" b="1" dirty="0" smtClean="0">
                <a:solidFill>
                  <a:srgbClr val="002060"/>
                </a:solidFill>
                <a:latin typeface="Arial" pitchFamily="34" charset="0"/>
                <a:cs typeface="Arial" pitchFamily="34" charset="0"/>
              </a:rPr>
              <a:t>Detail</a:t>
            </a:r>
            <a:endParaRPr lang="cs-CZ" sz="2800" dirty="0"/>
          </a:p>
        </p:txBody>
      </p:sp>
      <p:sp>
        <p:nvSpPr>
          <p:cNvPr id="3" name="Zástupný symbol obsahu 2"/>
          <p:cNvSpPr>
            <a:spLocks noGrp="1"/>
          </p:cNvSpPr>
          <p:nvPr>
            <p:ph idx="1"/>
          </p:nvPr>
        </p:nvSpPr>
        <p:spPr>
          <a:xfrm>
            <a:off x="457200" y="1628800"/>
            <a:ext cx="8229600" cy="1008112"/>
          </a:xfrm>
        </p:spPr>
        <p:txBody>
          <a:bodyPr>
            <a:normAutofit/>
          </a:bodyPr>
          <a:lstStyle/>
          <a:p>
            <a:r>
              <a:rPr lang="cs-CZ" dirty="0" err="1" smtClean="0"/>
              <a:t>Detailné</a:t>
            </a:r>
            <a:r>
              <a:rPr lang="cs-CZ" dirty="0" smtClean="0"/>
              <a:t> </a:t>
            </a:r>
            <a:r>
              <a:rPr lang="cs-CZ" dirty="0" err="1" smtClean="0"/>
              <a:t>informácie</a:t>
            </a:r>
            <a:r>
              <a:rPr lang="cs-CZ" dirty="0" smtClean="0"/>
              <a:t> o </a:t>
            </a:r>
          </a:p>
          <a:p>
            <a:pPr>
              <a:buNone/>
            </a:pPr>
            <a:r>
              <a:rPr lang="cs-CZ" dirty="0" smtClean="0"/>
              <a:t>vlhkosti a tlaku </a:t>
            </a:r>
            <a:endParaRPr lang="cs-CZ" dirty="0"/>
          </a:p>
        </p:txBody>
      </p:sp>
      <p:pic>
        <p:nvPicPr>
          <p:cNvPr id="4" name="Picture 2"/>
          <p:cNvPicPr>
            <a:picLocks noChangeAspect="1" noChangeArrowheads="1"/>
          </p:cNvPicPr>
          <p:nvPr/>
        </p:nvPicPr>
        <p:blipFill>
          <a:blip r:embed="rId2" cstate="print"/>
          <a:srcRect/>
          <a:stretch>
            <a:fillRect/>
          </a:stretch>
        </p:blipFill>
        <p:spPr bwMode="auto">
          <a:xfrm>
            <a:off x="3851920" y="2132856"/>
            <a:ext cx="2467617" cy="4389437"/>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6516216" y="2132856"/>
            <a:ext cx="2376264" cy="4415805"/>
          </a:xfrm>
          <a:prstGeom prst="rect">
            <a:avLst/>
          </a:prstGeom>
          <a:noFill/>
          <a:ln w="9525">
            <a:noFill/>
            <a:miter lim="800000"/>
            <a:headEnd/>
            <a:tailEnd/>
          </a:ln>
        </p:spPr>
      </p:pic>
      <p:pic>
        <p:nvPicPr>
          <p:cNvPr id="7170" name="Picture 2"/>
          <p:cNvPicPr>
            <a:picLocks noChangeAspect="1" noChangeArrowheads="1"/>
          </p:cNvPicPr>
          <p:nvPr/>
        </p:nvPicPr>
        <p:blipFill>
          <a:blip r:embed="rId4" cstate="print"/>
          <a:srcRect/>
          <a:stretch>
            <a:fillRect/>
          </a:stretch>
        </p:blipFill>
        <p:spPr bwMode="auto">
          <a:xfrm>
            <a:off x="827584" y="2636912"/>
            <a:ext cx="2248842" cy="4014288"/>
          </a:xfrm>
          <a:prstGeom prst="rect">
            <a:avLst/>
          </a:prstGeom>
          <a:noFill/>
          <a:ln w="9525">
            <a:noFill/>
            <a:miter lim="800000"/>
            <a:headEnd/>
            <a:tailEnd/>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836712"/>
            <a:ext cx="8229600" cy="576064"/>
          </a:xfrm>
        </p:spPr>
        <p:txBody>
          <a:bodyPr>
            <a:normAutofit fontScale="90000"/>
          </a:bodyPr>
          <a:lstStyle/>
          <a:p>
            <a:r>
              <a:rPr lang="cs-CZ" sz="3100" b="1" dirty="0" smtClean="0">
                <a:solidFill>
                  <a:srgbClr val="002060"/>
                </a:solidFill>
                <a:latin typeface="Arial" pitchFamily="34" charset="0"/>
                <a:cs typeface="Arial" pitchFamily="34" charset="0"/>
              </a:rPr>
              <a:t/>
            </a:r>
            <a:br>
              <a:rPr lang="cs-CZ" sz="3100" b="1" dirty="0" smtClean="0">
                <a:solidFill>
                  <a:srgbClr val="002060"/>
                </a:solidFill>
                <a:latin typeface="Arial" pitchFamily="34" charset="0"/>
                <a:cs typeface="Arial" pitchFamily="34" charset="0"/>
              </a:rPr>
            </a:br>
            <a:r>
              <a:rPr lang="cs-CZ" sz="3100" b="1" dirty="0" err="1" smtClean="0">
                <a:solidFill>
                  <a:srgbClr val="002060"/>
                </a:solidFill>
                <a:latin typeface="Arial" pitchFamily="34" charset="0"/>
                <a:cs typeface="Arial" pitchFamily="34" charset="0"/>
              </a:rPr>
              <a:t>Voľba</a:t>
            </a:r>
            <a:r>
              <a:rPr lang="cs-CZ" sz="3100" b="1" dirty="0" smtClean="0">
                <a:solidFill>
                  <a:srgbClr val="002060"/>
                </a:solidFill>
                <a:latin typeface="Arial" pitchFamily="34" charset="0"/>
                <a:cs typeface="Arial" pitchFamily="34" charset="0"/>
              </a:rPr>
              <a:t> </a:t>
            </a:r>
            <a:r>
              <a:rPr lang="cs-CZ" sz="3100" b="1" dirty="0" err="1" smtClean="0">
                <a:solidFill>
                  <a:srgbClr val="002060"/>
                </a:solidFill>
                <a:latin typeface="Arial" pitchFamily="34" charset="0"/>
                <a:cs typeface="Arial" pitchFamily="34" charset="0"/>
              </a:rPr>
              <a:t>mesta</a:t>
            </a:r>
            <a:r>
              <a:rPr lang="cs-CZ" sz="3100" b="1" dirty="0" smtClean="0">
                <a:solidFill>
                  <a:srgbClr val="002060"/>
                </a:solidFill>
                <a:latin typeface="Arial" pitchFamily="34" charset="0"/>
                <a:cs typeface="Arial" pitchFamily="34" charset="0"/>
              </a:rPr>
              <a:t> </a:t>
            </a:r>
            <a:endParaRPr lang="cs-CZ" dirty="0"/>
          </a:p>
        </p:txBody>
      </p:sp>
      <p:sp>
        <p:nvSpPr>
          <p:cNvPr id="3" name="Zástupný symbol obsahu 2"/>
          <p:cNvSpPr>
            <a:spLocks noGrp="1"/>
          </p:cNvSpPr>
          <p:nvPr>
            <p:ph idx="1"/>
          </p:nvPr>
        </p:nvSpPr>
        <p:spPr/>
        <p:txBody>
          <a:bodyPr/>
          <a:lstStyle/>
          <a:p>
            <a:r>
              <a:rPr lang="cs-CZ" dirty="0" err="1" smtClean="0"/>
              <a:t>Užívateľ</a:t>
            </a:r>
            <a:r>
              <a:rPr lang="cs-CZ" dirty="0" smtClean="0"/>
              <a:t> má </a:t>
            </a:r>
            <a:r>
              <a:rPr lang="cs-CZ" dirty="0" err="1" smtClean="0"/>
              <a:t>možnosť</a:t>
            </a:r>
            <a:r>
              <a:rPr lang="cs-CZ" dirty="0" smtClean="0"/>
              <a:t> zvolit</a:t>
            </a:r>
          </a:p>
          <a:p>
            <a:pPr>
              <a:buNone/>
            </a:pPr>
            <a:r>
              <a:rPr lang="cs-CZ" dirty="0" err="1" smtClean="0"/>
              <a:t>mesto</a:t>
            </a:r>
            <a:r>
              <a:rPr lang="cs-CZ" dirty="0" smtClean="0"/>
              <a:t>, </a:t>
            </a:r>
            <a:r>
              <a:rPr lang="cs-CZ" dirty="0" err="1" smtClean="0"/>
              <a:t>ktorého</a:t>
            </a:r>
            <a:r>
              <a:rPr lang="cs-CZ" dirty="0" smtClean="0"/>
              <a:t> </a:t>
            </a:r>
            <a:r>
              <a:rPr lang="cs-CZ" dirty="0" err="1" smtClean="0"/>
              <a:t>počasie</a:t>
            </a:r>
            <a:endParaRPr lang="cs-CZ" dirty="0" smtClean="0"/>
          </a:p>
          <a:p>
            <a:pPr>
              <a:buNone/>
            </a:pPr>
            <a:r>
              <a:rPr lang="cs-CZ" dirty="0" smtClean="0"/>
              <a:t>chce </a:t>
            </a:r>
            <a:r>
              <a:rPr lang="cs-CZ" dirty="0" err="1" smtClean="0"/>
              <a:t>vidieť</a:t>
            </a:r>
            <a:endParaRPr lang="cs-CZ" dirty="0"/>
          </a:p>
        </p:txBody>
      </p:sp>
      <p:pic>
        <p:nvPicPr>
          <p:cNvPr id="6146" name="Picture 2"/>
          <p:cNvPicPr>
            <a:picLocks noChangeAspect="1" noChangeArrowheads="1"/>
          </p:cNvPicPr>
          <p:nvPr/>
        </p:nvPicPr>
        <p:blipFill>
          <a:blip r:embed="rId2" cstate="print"/>
          <a:srcRect/>
          <a:stretch>
            <a:fillRect/>
          </a:stretch>
        </p:blipFill>
        <p:spPr bwMode="auto">
          <a:xfrm>
            <a:off x="5220072" y="836712"/>
            <a:ext cx="3095625" cy="5419725"/>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2987824" y="3573016"/>
            <a:ext cx="1800200" cy="3079427"/>
          </a:xfrm>
          <a:prstGeom prst="rect">
            <a:avLst/>
          </a:prstGeom>
          <a:noFill/>
          <a:ln w="9525">
            <a:noFill/>
            <a:miter lim="800000"/>
            <a:headEnd/>
            <a:tailEnd/>
          </a:ln>
        </p:spPr>
      </p:pic>
      <p:pic>
        <p:nvPicPr>
          <p:cNvPr id="6149" name="Picture 5"/>
          <p:cNvPicPr>
            <a:picLocks noChangeAspect="1" noChangeArrowheads="1"/>
          </p:cNvPicPr>
          <p:nvPr/>
        </p:nvPicPr>
        <p:blipFill>
          <a:blip r:embed="rId4" cstate="print"/>
          <a:srcRect/>
          <a:stretch>
            <a:fillRect/>
          </a:stretch>
        </p:blipFill>
        <p:spPr bwMode="auto">
          <a:xfrm>
            <a:off x="539552" y="3501008"/>
            <a:ext cx="1944216" cy="3212976"/>
          </a:xfrm>
          <a:prstGeom prst="rect">
            <a:avLst/>
          </a:prstGeom>
          <a:noFill/>
          <a:ln w="9525">
            <a:noFill/>
            <a:miter lim="800000"/>
            <a:headEnd/>
            <a:tailEnd/>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cs-CZ" sz="2800" b="1" dirty="0" err="1" smtClean="0">
                <a:solidFill>
                  <a:srgbClr val="002060"/>
                </a:solidFill>
                <a:latin typeface="Arial" pitchFamily="34" charset="0"/>
                <a:cs typeface="Arial" pitchFamily="34" charset="0"/>
              </a:rPr>
              <a:t>Mesto</a:t>
            </a:r>
            <a:r>
              <a:rPr lang="cs-CZ" sz="2800" b="1" dirty="0" smtClean="0">
                <a:solidFill>
                  <a:srgbClr val="002060"/>
                </a:solidFill>
                <a:latin typeface="Arial" pitchFamily="34" charset="0"/>
                <a:cs typeface="Arial" pitchFamily="34" charset="0"/>
              </a:rPr>
              <a:t> </a:t>
            </a:r>
            <a:r>
              <a:rPr lang="cs-CZ" sz="2800" b="1" dirty="0" err="1" smtClean="0">
                <a:solidFill>
                  <a:srgbClr val="002060"/>
                </a:solidFill>
                <a:latin typeface="Arial" pitchFamily="34" charset="0"/>
                <a:cs typeface="Arial" pitchFamily="34" charset="0"/>
              </a:rPr>
              <a:t>ako</a:t>
            </a:r>
            <a:r>
              <a:rPr lang="cs-CZ" sz="2800" b="1" dirty="0" smtClean="0">
                <a:solidFill>
                  <a:srgbClr val="002060"/>
                </a:solidFill>
                <a:latin typeface="Arial" pitchFamily="34" charset="0"/>
                <a:cs typeface="Arial" pitchFamily="34" charset="0"/>
              </a:rPr>
              <a:t> </a:t>
            </a:r>
            <a:r>
              <a:rPr lang="cs-CZ" sz="2800" b="1" dirty="0" err="1" smtClean="0">
                <a:solidFill>
                  <a:srgbClr val="002060"/>
                </a:solidFill>
                <a:latin typeface="Arial" pitchFamily="34" charset="0"/>
                <a:cs typeface="Arial" pitchFamily="34" charset="0"/>
              </a:rPr>
              <a:t>preferencia</a:t>
            </a:r>
            <a:endParaRPr lang="cs-CZ" sz="2800" dirty="0"/>
          </a:p>
        </p:txBody>
      </p:sp>
      <p:sp>
        <p:nvSpPr>
          <p:cNvPr id="3" name="Zástupný symbol obsahu 2"/>
          <p:cNvSpPr>
            <a:spLocks noGrp="1"/>
          </p:cNvSpPr>
          <p:nvPr>
            <p:ph idx="1"/>
          </p:nvPr>
        </p:nvSpPr>
        <p:spPr/>
        <p:txBody>
          <a:bodyPr/>
          <a:lstStyle/>
          <a:p>
            <a:r>
              <a:rPr lang="cs-CZ" dirty="0" err="1" smtClean="0"/>
              <a:t>Užívateľ</a:t>
            </a:r>
            <a:r>
              <a:rPr lang="cs-CZ" dirty="0" smtClean="0"/>
              <a:t> by </a:t>
            </a:r>
            <a:r>
              <a:rPr lang="cs-CZ" dirty="0" err="1" smtClean="0"/>
              <a:t>nemal</a:t>
            </a:r>
            <a:r>
              <a:rPr lang="cs-CZ" dirty="0" smtClean="0"/>
              <a:t> zadávat </a:t>
            </a:r>
            <a:r>
              <a:rPr lang="cs-CZ" dirty="0" err="1" smtClean="0"/>
              <a:t>názov</a:t>
            </a:r>
            <a:r>
              <a:rPr lang="cs-CZ" dirty="0" smtClean="0"/>
              <a:t> </a:t>
            </a:r>
            <a:r>
              <a:rPr lang="cs-CZ" dirty="0" err="1" smtClean="0"/>
              <a:t>mesta</a:t>
            </a:r>
            <a:r>
              <a:rPr lang="cs-CZ" dirty="0" smtClean="0"/>
              <a:t> </a:t>
            </a:r>
            <a:r>
              <a:rPr lang="cs-CZ" dirty="0" err="1" smtClean="0"/>
              <a:t>pri</a:t>
            </a:r>
            <a:r>
              <a:rPr lang="cs-CZ" dirty="0" smtClean="0"/>
              <a:t> </a:t>
            </a:r>
            <a:r>
              <a:rPr lang="cs-CZ" dirty="0" err="1" smtClean="0"/>
              <a:t>každom</a:t>
            </a:r>
            <a:r>
              <a:rPr lang="cs-CZ" dirty="0" smtClean="0"/>
              <a:t> použití </a:t>
            </a:r>
            <a:r>
              <a:rPr lang="cs-CZ" dirty="0" err="1" smtClean="0"/>
              <a:t>aplikácie</a:t>
            </a:r>
            <a:endParaRPr lang="cs-CZ" dirty="0" smtClean="0"/>
          </a:p>
          <a:p>
            <a:endParaRPr lang="cs-CZ" dirty="0" smtClean="0"/>
          </a:p>
          <a:p>
            <a:r>
              <a:rPr lang="cs-CZ" dirty="0" err="1" smtClean="0"/>
              <a:t>Aplikácia</a:t>
            </a:r>
            <a:r>
              <a:rPr lang="cs-CZ" dirty="0" smtClean="0"/>
              <a:t> si </a:t>
            </a:r>
            <a:r>
              <a:rPr lang="cs-CZ" dirty="0" err="1" smtClean="0"/>
              <a:t>vzpomenie</a:t>
            </a:r>
            <a:r>
              <a:rPr lang="cs-CZ" dirty="0" smtClean="0"/>
              <a:t> na </a:t>
            </a:r>
            <a:r>
              <a:rPr lang="cs-CZ" dirty="0" err="1" smtClean="0"/>
              <a:t>posledné</a:t>
            </a:r>
            <a:r>
              <a:rPr lang="cs-CZ" dirty="0" smtClean="0"/>
              <a:t> </a:t>
            </a:r>
            <a:r>
              <a:rPr lang="cs-CZ" dirty="0" err="1" smtClean="0"/>
              <a:t>mesto</a:t>
            </a:r>
            <a:r>
              <a:rPr lang="cs-CZ" dirty="0" smtClean="0"/>
              <a:t>, o </a:t>
            </a:r>
            <a:r>
              <a:rPr lang="cs-CZ" dirty="0" err="1" smtClean="0"/>
              <a:t>ktoré</a:t>
            </a:r>
            <a:r>
              <a:rPr lang="cs-CZ" dirty="0" smtClean="0"/>
              <a:t> </a:t>
            </a:r>
            <a:r>
              <a:rPr lang="cs-CZ" dirty="0" err="1" smtClean="0"/>
              <a:t>sa</a:t>
            </a:r>
            <a:r>
              <a:rPr lang="cs-CZ" dirty="0" smtClean="0"/>
              <a:t> </a:t>
            </a:r>
            <a:r>
              <a:rPr lang="cs-CZ" dirty="0" err="1" smtClean="0"/>
              <a:t>užívateľ</a:t>
            </a:r>
            <a:r>
              <a:rPr lang="cs-CZ" dirty="0" smtClean="0"/>
              <a:t> zaujímal</a:t>
            </a:r>
            <a:endParaRPr lang="cs-CZ"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cs-CZ" sz="2800" b="1" dirty="0" err="1" smtClean="0">
                <a:solidFill>
                  <a:srgbClr val="002060"/>
                </a:solidFill>
                <a:latin typeface="Arial" pitchFamily="34" charset="0"/>
                <a:cs typeface="Arial" pitchFamily="34" charset="0"/>
              </a:rPr>
              <a:t>Načítanie</a:t>
            </a:r>
            <a:r>
              <a:rPr lang="cs-CZ" sz="2800" b="1" dirty="0" smtClean="0">
                <a:solidFill>
                  <a:srgbClr val="002060"/>
                </a:solidFill>
                <a:latin typeface="Arial" pitchFamily="34" charset="0"/>
                <a:cs typeface="Arial" pitchFamily="34" charset="0"/>
              </a:rPr>
              <a:t> dát</a:t>
            </a:r>
            <a:endParaRPr lang="cs-CZ" sz="2800" dirty="0"/>
          </a:p>
        </p:txBody>
      </p:sp>
      <p:sp>
        <p:nvSpPr>
          <p:cNvPr id="3" name="Zástupný symbol obsahu 2"/>
          <p:cNvSpPr>
            <a:spLocks noGrp="1"/>
          </p:cNvSpPr>
          <p:nvPr>
            <p:ph idx="1"/>
          </p:nvPr>
        </p:nvSpPr>
        <p:spPr/>
        <p:txBody>
          <a:bodyPr/>
          <a:lstStyle/>
          <a:p>
            <a:r>
              <a:rPr lang="cs-CZ" dirty="0" err="1" smtClean="0"/>
              <a:t>Načítanie</a:t>
            </a:r>
            <a:r>
              <a:rPr lang="cs-CZ" dirty="0" smtClean="0"/>
              <a:t> dát o počasí z API </a:t>
            </a:r>
            <a:r>
              <a:rPr lang="cs-CZ" dirty="0" err="1" smtClean="0"/>
              <a:t>OpenWeatherMap</a:t>
            </a:r>
            <a:endParaRPr lang="cs-CZ" dirty="0" smtClean="0"/>
          </a:p>
          <a:p>
            <a:endParaRPr lang="cs-CZ" dirty="0" smtClean="0"/>
          </a:p>
          <a:p>
            <a:r>
              <a:rPr lang="cs-CZ" dirty="0" err="1" smtClean="0"/>
              <a:t>Zadanie</a:t>
            </a:r>
            <a:r>
              <a:rPr lang="cs-CZ" dirty="0" smtClean="0"/>
              <a:t> </a:t>
            </a:r>
            <a:r>
              <a:rPr lang="cs-CZ" dirty="0" err="1" smtClean="0"/>
              <a:t>vzdialenej</a:t>
            </a:r>
            <a:r>
              <a:rPr lang="cs-CZ" dirty="0" smtClean="0"/>
              <a:t> </a:t>
            </a:r>
            <a:r>
              <a:rPr lang="cs-CZ" dirty="0" err="1" smtClean="0"/>
              <a:t>žiadosti</a:t>
            </a:r>
            <a:endParaRPr lang="cs-CZ" dirty="0" smtClean="0"/>
          </a:p>
          <a:p>
            <a:endParaRPr lang="cs-CZ" dirty="0" smtClean="0"/>
          </a:p>
          <a:p>
            <a:r>
              <a:rPr lang="cs-CZ" dirty="0" err="1" smtClean="0"/>
              <a:t>Kľúč</a:t>
            </a:r>
            <a:r>
              <a:rPr lang="cs-CZ" dirty="0" smtClean="0"/>
              <a:t> API v </a:t>
            </a:r>
            <a:r>
              <a:rPr lang="cs-CZ" dirty="0" err="1" smtClean="0"/>
              <a:t>hlavičke</a:t>
            </a:r>
            <a:r>
              <a:rPr lang="cs-CZ" smtClean="0"/>
              <a:t> HTTP</a:t>
            </a:r>
            <a:endParaRPr lang="cs-CZ" dirty="0" smtClean="0"/>
          </a:p>
          <a:p>
            <a:endParaRPr lang="cs-CZ" dirty="0" smtClean="0"/>
          </a:p>
          <a:p>
            <a:r>
              <a:rPr lang="cs-CZ" dirty="0" smtClean="0"/>
              <a:t>JSON objekt</a:t>
            </a:r>
            <a:endParaRPr lang="cs-CZ" dirty="0"/>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ok">
  <a:themeElements>
    <a:clrScheme name="Vlastná 38">
      <a:dk1>
        <a:sysClr val="windowText" lastClr="000000"/>
      </a:dk1>
      <a:lt1>
        <a:srgbClr val="000000"/>
      </a:lt1>
      <a:dk2>
        <a:srgbClr val="000000"/>
      </a:dk2>
      <a:lt2>
        <a:srgbClr val="000000"/>
      </a:lt2>
      <a:accent1>
        <a:srgbClr val="0070C0"/>
      </a:accent1>
      <a:accent2>
        <a:srgbClr val="54DED1"/>
      </a:accent2>
      <a:accent3>
        <a:srgbClr val="004CE2"/>
      </a:accent3>
      <a:accent4>
        <a:srgbClr val="0042C7"/>
      </a:accent4>
      <a:accent5>
        <a:srgbClr val="0042C7"/>
      </a:accent5>
      <a:accent6>
        <a:srgbClr val="0042C7"/>
      </a:accent6>
      <a:hlink>
        <a:srgbClr val="004CE2"/>
      </a:hlink>
      <a:folHlink>
        <a:srgbClr val="0042C7"/>
      </a:folHlink>
    </a:clrScheme>
    <a:fontScheme name="Tok">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uxusný">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28704</TotalTime>
  <Words>253</Words>
  <Application>Microsoft Office PowerPoint</Application>
  <PresentationFormat>Prezentácia na obrazovke (4:3)</PresentationFormat>
  <Paragraphs>111</Paragraphs>
  <Slides>10</Slides>
  <Notes>3</Notes>
  <HiddenSlides>0</HiddenSlides>
  <MMClips>0</MMClips>
  <ScaleCrop>false</ScaleCrop>
  <HeadingPairs>
    <vt:vector size="4" baseType="variant">
      <vt:variant>
        <vt:lpstr>Motív</vt:lpstr>
      </vt:variant>
      <vt:variant>
        <vt:i4>1</vt:i4>
      </vt:variant>
      <vt:variant>
        <vt:lpstr>Nadpisy snímok</vt:lpstr>
      </vt:variant>
      <vt:variant>
        <vt:i4>10</vt:i4>
      </vt:variant>
    </vt:vector>
  </HeadingPairs>
  <TitlesOfParts>
    <vt:vector size="11" baseType="lpstr">
      <vt:lpstr>Tok</vt:lpstr>
      <vt:lpstr>    </vt:lpstr>
      <vt:lpstr>Názov a popis aplikácie </vt:lpstr>
      <vt:lpstr>Manifest</vt:lpstr>
      <vt:lpstr>Ikony počasia</vt:lpstr>
      <vt:lpstr>Prvky obrazovky</vt:lpstr>
      <vt:lpstr>Detail</vt:lpstr>
      <vt:lpstr> Voľba mesta </vt:lpstr>
      <vt:lpstr>Mesto ako preferencia</vt:lpstr>
      <vt:lpstr>Načítanie dát</vt:lpstr>
      <vt:lpstr>Snímka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Snímka 1</dc:title>
  <dc:creator>HP</dc:creator>
  <cp:lastModifiedBy>HP</cp:lastModifiedBy>
  <cp:revision>262</cp:revision>
  <dcterms:created xsi:type="dcterms:W3CDTF">2016-03-23T18:51:17Z</dcterms:created>
  <dcterms:modified xsi:type="dcterms:W3CDTF">2018-01-04T19:48:39Z</dcterms:modified>
</cp:coreProperties>
</file>