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Layouts/slideLayout39.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Masters/slideMaster8.xml" ContentType="application/vnd.openxmlformats-officedocument.presentationml.slideMaster+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Layouts/slideLayout6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Default Extension="png" ContentType="image/png"/>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58.xml" ContentType="application/vnd.openxmlformats-officedocument.presentationml.slideLayout+xml"/>
  <Override PartName="/ppt/slideLayouts/slideLayout76.xml" ContentType="application/vnd.openxmlformats-officedocument.presentationml.slideLayout+xml"/>
  <Default Extension="bin" ContentType="application/vnd.openxmlformats-officedocument.oleObject"/>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Layouts/slideLayout18.xml" ContentType="application/vnd.openxmlformats-officedocument.presentationml.slideLayout+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6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72.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ppt/slideLayouts/slideLayout70.xml" ContentType="application/vnd.openxmlformats-officedocument.presentationml.slideLayout+xml"/>
  <Default Extension="wav" ContentType="audio/wav"/>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Masters/slideMaster7.xml" ContentType="application/vnd.openxmlformats-officedocument.presentationml.slideMaster+xml"/>
  <Override PartName="/ppt/theme/theme9.xml" ContentType="application/vnd.openxmlformats-officedocument.theme+xml"/>
  <Override PartName="/ppt/slideMasters/slideMaster5.xml" ContentType="application/vnd.openxmlformats-officedocument.presentationml.slideMaster+xml"/>
  <Override PartName="/ppt/slides/slide8.xml" ContentType="application/vnd.openxmlformats-officedocument.presentationml.slide+xml"/>
  <Override PartName="/ppt/slideLayouts/slideLayout59.xml" ContentType="application/vnd.openxmlformats-officedocument.presentationml.slideLayout+xml"/>
  <Override PartName="/ppt/theme/theme7.xml" ContentType="application/vnd.openxmlformats-officedocument.theme+xml"/>
  <Override PartName="/ppt/slideLayouts/slideLayout68.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Masters/slideMaster6.xml" ContentType="application/vnd.openxmlformats-officedocument.presentationml.slideMaster+xml"/>
  <Override PartName="/ppt/theme/theme8.xml" ContentType="application/vnd.openxmlformats-officedocument.theme+xml"/>
  <Override PartName="/ppt/slides/slide7.xml" ContentType="application/vnd.openxmlformats-officedocument.presentationml.slide+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Default Extension="jpeg" ContentType="image/jpeg"/>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Layouts/slideLayout6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4" r:id="rId2"/>
    <p:sldMasterId id="2147483677" r:id="rId3"/>
    <p:sldMasterId id="2147483739" r:id="rId4"/>
    <p:sldMasterId id="2147483752" r:id="rId5"/>
    <p:sldMasterId id="2147483756" r:id="rId6"/>
    <p:sldMasterId id="2147483769" r:id="rId7"/>
    <p:sldMasterId id="2147483782" r:id="rId8"/>
  </p:sldMasterIdLst>
  <p:notesMasterIdLst>
    <p:notesMasterId r:id="rId57"/>
  </p:notesMasterIdLst>
  <p:sldIdLst>
    <p:sldId id="257" r:id="rId9"/>
    <p:sldId id="429" r:id="rId10"/>
    <p:sldId id="430" r:id="rId11"/>
    <p:sldId id="431" r:id="rId12"/>
    <p:sldId id="432" r:id="rId13"/>
    <p:sldId id="433" r:id="rId14"/>
    <p:sldId id="434" r:id="rId15"/>
    <p:sldId id="435" r:id="rId16"/>
    <p:sldId id="436" r:id="rId17"/>
    <p:sldId id="437" r:id="rId18"/>
    <p:sldId id="438" r:id="rId19"/>
    <p:sldId id="439" r:id="rId20"/>
    <p:sldId id="258" r:id="rId21"/>
    <p:sldId id="323" r:id="rId22"/>
    <p:sldId id="330" r:id="rId23"/>
    <p:sldId id="331" r:id="rId24"/>
    <p:sldId id="447" r:id="rId25"/>
    <p:sldId id="448" r:id="rId26"/>
    <p:sldId id="332" r:id="rId27"/>
    <p:sldId id="348" r:id="rId28"/>
    <p:sldId id="349" r:id="rId29"/>
    <p:sldId id="350" r:id="rId30"/>
    <p:sldId id="351" r:id="rId31"/>
    <p:sldId id="440" r:id="rId32"/>
    <p:sldId id="441" r:id="rId33"/>
    <p:sldId id="443" r:id="rId34"/>
    <p:sldId id="442" r:id="rId35"/>
    <p:sldId id="450" r:id="rId36"/>
    <p:sldId id="444" r:id="rId37"/>
    <p:sldId id="451" r:id="rId38"/>
    <p:sldId id="452" r:id="rId39"/>
    <p:sldId id="453" r:id="rId40"/>
    <p:sldId id="454" r:id="rId41"/>
    <p:sldId id="455" r:id="rId42"/>
    <p:sldId id="456" r:id="rId43"/>
    <p:sldId id="340" r:id="rId44"/>
    <p:sldId id="339" r:id="rId45"/>
    <p:sldId id="449" r:id="rId46"/>
    <p:sldId id="457" r:id="rId47"/>
    <p:sldId id="341" r:id="rId48"/>
    <p:sldId id="342" r:id="rId49"/>
    <p:sldId id="343" r:id="rId50"/>
    <p:sldId id="445" r:id="rId51"/>
    <p:sldId id="345" r:id="rId52"/>
    <p:sldId id="446" r:id="rId53"/>
    <p:sldId id="347" r:id="rId54"/>
    <p:sldId id="420" r:id="rId55"/>
    <p:sldId id="424" r:id="rId5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43" autoAdjust="0"/>
    <p:restoredTop sz="94424" autoAdjust="0"/>
  </p:normalViewPr>
  <p:slideViewPr>
    <p:cSldViewPr>
      <p:cViewPr varScale="1">
        <p:scale>
          <a:sx n="82" d="100"/>
          <a:sy n="82" d="100"/>
        </p:scale>
        <p:origin x="-1728"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slide" Target="slides/slide47.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slide" Target="slides/slide33.xml"/><Relationship Id="rId54" Type="http://schemas.openxmlformats.org/officeDocument/2006/relationships/slide" Target="slides/slide46.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8" Type="http://schemas.openxmlformats.org/officeDocument/2006/relationships/slideMaster" Target="slideMasters/slideMaster8.xml"/><Relationship Id="rId51" Type="http://schemas.openxmlformats.org/officeDocument/2006/relationships/slide" Target="slides/slide43.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B5F296-9867-4A75-AB82-7AFAF9FA3056}" type="datetimeFigureOut">
              <a:rPr lang="zh-CN" altLang="en-US" smtClean="0"/>
              <a:pPr/>
              <a:t>2016-11-18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DA5DDE-4E9C-4733-9F1B-15101EC3294F}" type="slidenum">
              <a:rPr lang="zh-CN" altLang="en-US" smtClean="0"/>
              <a:pPr/>
              <a:t>‹#›</a:t>
            </a:fld>
            <a:endParaRPr lang="zh-CN" altLang="en-US"/>
          </a:p>
        </p:txBody>
      </p:sp>
    </p:spTree>
    <p:extLst>
      <p:ext uri="{BB962C8B-B14F-4D97-AF65-F5344CB8AC3E}">
        <p14:creationId xmlns:p14="http://schemas.microsoft.com/office/powerpoint/2010/main" xmlns="" val="22046742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p:spPr>
        <p:txBody>
          <a:bodyPr/>
          <a:lstStyle/>
          <a:p>
            <a:endParaRPr lang="zh-CN" altLang="en-US" smtClean="0">
              <a:ea typeface="宋体" charset="-122"/>
            </a:endParaRPr>
          </a:p>
        </p:txBody>
      </p:sp>
      <p:sp>
        <p:nvSpPr>
          <p:cNvPr id="29700" name="灯片编号占位符 3"/>
          <p:cNvSpPr>
            <a:spLocks noGrp="1"/>
          </p:cNvSpPr>
          <p:nvPr>
            <p:ph type="sldNum" sz="quarter" idx="5"/>
          </p:nvPr>
        </p:nvSpPr>
        <p:spPr>
          <a:noFill/>
          <a:ln>
            <a:miter lim="800000"/>
            <a:headEnd/>
            <a:tailEnd/>
          </a:ln>
        </p:spPr>
        <p:txBody>
          <a:bodyPr/>
          <a:lstStyle/>
          <a:p>
            <a:fld id="{EFD86F24-F507-4B16-A691-876420E732EB}" type="slidenum">
              <a:rPr lang="en-US" altLang="zh-CN">
                <a:solidFill>
                  <a:prstClr val="black"/>
                </a:solidFill>
              </a:rPr>
              <a:pPr/>
              <a:t>7</a:t>
            </a:fld>
            <a:endParaRPr lang="en-US" altLang="zh-CN">
              <a:solidFill>
                <a:prstClr val="black"/>
              </a:solidFill>
            </a:endParaRPr>
          </a:p>
        </p:txBody>
      </p:sp>
    </p:spTree>
    <p:extLst>
      <p:ext uri="{BB962C8B-B14F-4D97-AF65-F5344CB8AC3E}">
        <p14:creationId xmlns:p14="http://schemas.microsoft.com/office/powerpoint/2010/main" xmlns="" val="4049701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ADA5DDE-4E9C-4733-9F1B-15101EC3294F}" type="slidenum">
              <a:rPr lang="zh-CN" altLang="en-US" smtClean="0">
                <a:solidFill>
                  <a:prstClr val="black"/>
                </a:solidFill>
              </a:rPr>
              <a:pPr/>
              <a:t>9</a:t>
            </a:fld>
            <a:endParaRPr lang="zh-CN" altLang="en-US">
              <a:solidFill>
                <a:prstClr val="black"/>
              </a:solidFill>
            </a:endParaRPr>
          </a:p>
        </p:txBody>
      </p:sp>
    </p:spTree>
    <p:extLst>
      <p:ext uri="{BB962C8B-B14F-4D97-AF65-F5344CB8AC3E}">
        <p14:creationId xmlns:p14="http://schemas.microsoft.com/office/powerpoint/2010/main" xmlns="" val="7924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3B0811-2E58-4A2B-A860-17BB6EAF1033}" type="slidenum">
              <a:rPr lang="en-US" altLang="zh-CN">
                <a:solidFill>
                  <a:srgbClr val="000000"/>
                </a:solidFill>
              </a:rPr>
              <a:pPr/>
              <a:t>29</a:t>
            </a:fld>
            <a:endParaRPr lang="en-US" altLang="zh-CN">
              <a:solidFill>
                <a:srgbClr val="000000"/>
              </a:solidFill>
            </a:endParaRPr>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xmlns="" val="4258535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kumimoji="1" lang="en-US" altLang="zh-CN" sz="1200" b="1" dirty="0" smtClean="0">
                <a:solidFill>
                  <a:srgbClr val="000000"/>
                </a:solidFill>
                <a:latin typeface="Times New Roman" pitchFamily="18" charset="0"/>
                <a:ea typeface="楷体_GB2312" pitchFamily="49" charset="-122"/>
              </a:rPr>
              <a:t> </a:t>
            </a:r>
            <a:r>
              <a:rPr kumimoji="1" lang="en-US" altLang="zh-CN" sz="1200" b="1" dirty="0" err="1" smtClean="0">
                <a:solidFill>
                  <a:srgbClr val="0000FF"/>
                </a:solidFill>
                <a:latin typeface="Times New Roman" pitchFamily="18" charset="0"/>
                <a:ea typeface="楷体_GB2312" pitchFamily="49" charset="-122"/>
              </a:rPr>
              <a:t>closedge</a:t>
            </a:r>
            <a:r>
              <a:rPr kumimoji="1" lang="en-US" altLang="zh-CN" sz="1200" b="1" dirty="0" smtClean="0">
                <a:solidFill>
                  <a:srgbClr val="0000FF"/>
                </a:solidFill>
                <a:latin typeface="Times New Roman" pitchFamily="18" charset="0"/>
                <a:ea typeface="楷体_GB2312" pitchFamily="49" charset="-122"/>
              </a:rPr>
              <a:t>[j] = { u, </a:t>
            </a:r>
            <a:r>
              <a:rPr kumimoji="1" lang="en-US" altLang="zh-CN" sz="1200" b="1" dirty="0" err="1" smtClean="0">
                <a:solidFill>
                  <a:srgbClr val="0000FF"/>
                </a:solidFill>
                <a:latin typeface="Times New Roman" pitchFamily="18" charset="0"/>
                <a:ea typeface="楷体_GB2312" pitchFamily="49" charset="-122"/>
              </a:rPr>
              <a:t>G.arcs</a:t>
            </a:r>
            <a:r>
              <a:rPr kumimoji="1" lang="en-US" altLang="zh-CN" sz="1200" b="1" dirty="0" smtClean="0">
                <a:solidFill>
                  <a:srgbClr val="0000FF"/>
                </a:solidFill>
                <a:latin typeface="Times New Roman" pitchFamily="18" charset="0"/>
                <a:ea typeface="楷体_GB2312" pitchFamily="49" charset="-122"/>
              </a:rPr>
              <a:t>[k][j].</a:t>
            </a:r>
            <a:r>
              <a:rPr kumimoji="1" lang="en-US" altLang="zh-CN" sz="1200" b="1" dirty="0" err="1" smtClean="0">
                <a:solidFill>
                  <a:srgbClr val="0000FF"/>
                </a:solidFill>
                <a:latin typeface="Times New Roman" pitchFamily="18" charset="0"/>
                <a:ea typeface="楷体_GB2312" pitchFamily="49" charset="-122"/>
              </a:rPr>
              <a:t>adj</a:t>
            </a:r>
            <a:r>
              <a:rPr kumimoji="1" lang="en-US" altLang="zh-CN" sz="1200" b="1" dirty="0" smtClean="0">
                <a:solidFill>
                  <a:srgbClr val="0000FF"/>
                </a:solidFill>
                <a:latin typeface="Times New Roman" pitchFamily="18" charset="0"/>
                <a:ea typeface="楷体_GB2312" pitchFamily="49" charset="-122"/>
              </a:rPr>
              <a:t> };     </a:t>
            </a:r>
            <a:r>
              <a:rPr kumimoji="1" lang="zh-CN" altLang="en-US" sz="1200" b="1" dirty="0" smtClean="0">
                <a:solidFill>
                  <a:srgbClr val="0000FF"/>
                </a:solidFill>
                <a:latin typeface="Times New Roman" pitchFamily="18" charset="0"/>
                <a:ea typeface="楷体_GB2312" pitchFamily="49" charset="-122"/>
              </a:rPr>
              <a:t>将</a:t>
            </a:r>
            <a:r>
              <a:rPr kumimoji="1" lang="en-US" altLang="zh-CN" sz="1200" b="1" dirty="0" smtClean="0">
                <a:solidFill>
                  <a:srgbClr val="0000FF"/>
                </a:solidFill>
                <a:latin typeface="Times New Roman" pitchFamily="18" charset="0"/>
                <a:ea typeface="楷体_GB2312" pitchFamily="49" charset="-122"/>
              </a:rPr>
              <a:t>v-u</a:t>
            </a:r>
            <a:r>
              <a:rPr kumimoji="1" lang="zh-CN" altLang="en-US" sz="1200" b="1" dirty="0" smtClean="0">
                <a:solidFill>
                  <a:srgbClr val="0000FF"/>
                </a:solidFill>
                <a:latin typeface="Times New Roman" pitchFamily="18" charset="0"/>
                <a:ea typeface="楷体_GB2312" pitchFamily="49" charset="-122"/>
              </a:rPr>
              <a:t>中与</a:t>
            </a:r>
            <a:r>
              <a:rPr kumimoji="1" lang="en-US" altLang="zh-CN" sz="1200" b="1" dirty="0" smtClean="0">
                <a:solidFill>
                  <a:srgbClr val="0000FF"/>
                </a:solidFill>
                <a:latin typeface="Times New Roman" pitchFamily="18" charset="0"/>
                <a:ea typeface="楷体_GB2312" pitchFamily="49" charset="-122"/>
              </a:rPr>
              <a:t>u</a:t>
            </a:r>
            <a:r>
              <a:rPr kumimoji="1" lang="zh-CN" altLang="en-US" sz="1200" b="1" dirty="0" smtClean="0">
                <a:solidFill>
                  <a:srgbClr val="0000FF"/>
                </a:solidFill>
                <a:latin typeface="Times New Roman" pitchFamily="18" charset="0"/>
                <a:ea typeface="楷体_GB2312" pitchFamily="49" charset="-122"/>
              </a:rPr>
              <a:t>有边相连的顶点</a:t>
            </a:r>
            <a:r>
              <a:rPr kumimoji="1" lang="en-US" altLang="zh-CN" sz="1200" b="1" dirty="0" smtClean="0">
                <a:solidFill>
                  <a:srgbClr val="0000FF"/>
                </a:solidFill>
                <a:latin typeface="Times New Roman" pitchFamily="18" charset="0"/>
                <a:ea typeface="楷体_GB2312" pitchFamily="49" charset="-122"/>
              </a:rPr>
              <a:t>j</a:t>
            </a:r>
            <a:r>
              <a:rPr kumimoji="1" lang="zh-CN" altLang="en-US" sz="1200" b="1" dirty="0" smtClean="0">
                <a:solidFill>
                  <a:srgbClr val="0000FF"/>
                </a:solidFill>
                <a:latin typeface="Times New Roman" pitchFamily="18" charset="0"/>
                <a:ea typeface="楷体_GB2312" pitchFamily="49" charset="-122"/>
              </a:rPr>
              <a:t>选出来，并将</a:t>
            </a:r>
            <a:r>
              <a:rPr kumimoji="1" lang="en-US" altLang="zh-CN" sz="1200" b="1" dirty="0" err="1" smtClean="0">
                <a:solidFill>
                  <a:srgbClr val="0000FF"/>
                </a:solidFill>
                <a:latin typeface="Times New Roman" pitchFamily="18" charset="0"/>
                <a:ea typeface="楷体_GB2312" pitchFamily="49" charset="-122"/>
              </a:rPr>
              <a:t>lowcost</a:t>
            </a:r>
            <a:r>
              <a:rPr kumimoji="1" lang="zh-CN" altLang="en-US" sz="1200" b="1" dirty="0" smtClean="0">
                <a:solidFill>
                  <a:srgbClr val="0000FF"/>
                </a:solidFill>
                <a:latin typeface="Times New Roman" pitchFamily="18" charset="0"/>
                <a:ea typeface="楷体_GB2312" pitchFamily="49" charset="-122"/>
              </a:rPr>
              <a:t>初始化为边上的权值</a:t>
            </a:r>
            <a:endParaRPr lang="zh-CN" altLang="en-US" dirty="0"/>
          </a:p>
        </p:txBody>
      </p:sp>
      <p:sp>
        <p:nvSpPr>
          <p:cNvPr id="4" name="灯片编号占位符 3"/>
          <p:cNvSpPr>
            <a:spLocks noGrp="1"/>
          </p:cNvSpPr>
          <p:nvPr>
            <p:ph type="sldNum" sz="quarter" idx="10"/>
          </p:nvPr>
        </p:nvSpPr>
        <p:spPr/>
        <p:txBody>
          <a:bodyPr/>
          <a:lstStyle/>
          <a:p>
            <a:fld id="{7ADA5DDE-4E9C-4733-9F1B-15101EC3294F}" type="slidenum">
              <a:rPr lang="zh-CN" altLang="en-US" smtClean="0"/>
              <a:pPr/>
              <a:t>44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5.xml"/><Relationship Id="rId4" Type="http://schemas.openxmlformats.org/officeDocument/2006/relationships/image" Target="../media/image3.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chemeClr val="bg1"/>
        </a:solidFill>
        <a:effectLst/>
      </p:bgPr>
    </p:bg>
    <p:spTree>
      <p:nvGrpSpPr>
        <p:cNvPr id="1" name=""/>
        <p:cNvGrpSpPr/>
        <p:nvPr/>
      </p:nvGrpSpPr>
      <p:grpSpPr>
        <a:xfrm>
          <a:off x="0" y="0"/>
          <a:ext cx="0" cy="0"/>
          <a:chOff x="0" y="0"/>
          <a:chExt cx="0" cy="0"/>
        </a:xfrm>
      </p:grpSpPr>
      <p:sp>
        <p:nvSpPr>
          <p:cNvPr id="2" name="Rectangle 2"/>
          <p:cNvSpPr>
            <a:spLocks noChangeArrowheads="1"/>
          </p:cNvSpPr>
          <p:nvPr/>
        </p:nvSpPr>
        <p:spPr bwMode="gray">
          <a:xfrm>
            <a:off x="0" y="71438"/>
            <a:ext cx="2209800" cy="2205037"/>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fontAlgn="base">
              <a:spcBef>
                <a:spcPct val="0"/>
              </a:spcBef>
              <a:spcAft>
                <a:spcPct val="0"/>
              </a:spcAft>
            </a:pPr>
            <a:endParaRPr lang="zh-CN" altLang="en-US" b="1" smtClean="0">
              <a:solidFill>
                <a:srgbClr val="17347D"/>
              </a:solidFill>
              <a:ea typeface="宋体" pitchFamily="2" charset="-122"/>
            </a:endParaRPr>
          </a:p>
        </p:txBody>
      </p:sp>
      <p:sp>
        <p:nvSpPr>
          <p:cNvPr id="3" name="Rectangle 3"/>
          <p:cNvSpPr>
            <a:spLocks noChangeArrowheads="1"/>
          </p:cNvSpPr>
          <p:nvPr/>
        </p:nvSpPr>
        <p:spPr bwMode="gray">
          <a:xfrm>
            <a:off x="0" y="2420938"/>
            <a:ext cx="9144000" cy="1081087"/>
          </a:xfrm>
          <a:prstGeom prst="rect">
            <a:avLst/>
          </a:prstGeom>
          <a:solidFill>
            <a:schemeClr val="tx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fontAlgn="base">
              <a:spcBef>
                <a:spcPct val="0"/>
              </a:spcBef>
              <a:spcAft>
                <a:spcPct val="0"/>
              </a:spcAft>
            </a:pPr>
            <a:r>
              <a:rPr lang="zh-CN" altLang="en-US" sz="6600" b="1" dirty="0" smtClean="0">
                <a:solidFill>
                  <a:srgbClr val="EAEAEA"/>
                </a:solidFill>
                <a:latin typeface="华文楷体" pitchFamily="2" charset="-122"/>
                <a:ea typeface="华文楷体" pitchFamily="2" charset="-122"/>
              </a:rPr>
              <a:t>第</a:t>
            </a:r>
            <a:r>
              <a:rPr lang="en-US" altLang="zh-CN" sz="6600" b="1" dirty="0" smtClean="0">
                <a:solidFill>
                  <a:srgbClr val="EAEAEA"/>
                </a:solidFill>
                <a:latin typeface="华文楷体" pitchFamily="2" charset="-122"/>
                <a:ea typeface="华文楷体" pitchFamily="2" charset="-122"/>
              </a:rPr>
              <a:t>7</a:t>
            </a:r>
            <a:r>
              <a:rPr lang="zh-CN" altLang="en-US" sz="6600" b="1" dirty="0" smtClean="0">
                <a:solidFill>
                  <a:srgbClr val="EAEAEA"/>
                </a:solidFill>
                <a:latin typeface="华文楷体" pitchFamily="2" charset="-122"/>
                <a:ea typeface="华文楷体" pitchFamily="2" charset="-122"/>
              </a:rPr>
              <a:t>章  图</a:t>
            </a:r>
          </a:p>
        </p:txBody>
      </p:sp>
      <p:pic>
        <p:nvPicPr>
          <p:cNvPr id="4" name="Picture 9" descr="fen_03"/>
          <p:cNvPicPr>
            <a:picLocks noChangeAspect="1" noChangeArrowheads="1"/>
          </p:cNvPicPr>
          <p:nvPr/>
        </p:nvPicPr>
        <p:blipFill>
          <a:blip r:embed="rId2" cstate="print">
            <a:extLst>
              <a:ext uri="{28A0092B-C50C-407E-A947-70E740481C1C}">
                <a14:useLocalDpi xmlns:a14="http://schemas.microsoft.com/office/drawing/2010/main" xmlns="" val="0"/>
              </a:ext>
            </a:extLst>
          </a:blip>
          <a:srcRect l="27145" t="6494" r="27020" b="74020"/>
          <a:stretch>
            <a:fillRect/>
          </a:stretch>
        </p:blipFill>
        <p:spPr bwMode="auto">
          <a:xfrm>
            <a:off x="6931025" y="44450"/>
            <a:ext cx="2212975" cy="21605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10" descr="无标题-1"/>
          <p:cNvPicPr>
            <a:picLocks noChangeAspect="1" noChangeArrowheads="1"/>
          </p:cNvPicPr>
          <p:nvPr/>
        </p:nvPicPr>
        <p:blipFill>
          <a:blip r:embed="rId3" cstate="print">
            <a:extLst>
              <a:ext uri="{28A0092B-C50C-407E-A947-70E740481C1C}">
                <a14:useLocalDpi xmlns:a14="http://schemas.microsoft.com/office/drawing/2010/main" xmlns="" val="0"/>
              </a:ext>
            </a:extLst>
          </a:blip>
          <a:srcRect t="1183" r="2983"/>
          <a:stretch>
            <a:fillRect/>
          </a:stretch>
        </p:blipFill>
        <p:spPr bwMode="auto">
          <a:xfrm>
            <a:off x="2195513" y="22225"/>
            <a:ext cx="2447925" cy="2254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11" descr="无标题-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643438" y="0"/>
            <a:ext cx="2303462" cy="2276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Rectangle 12"/>
          <p:cNvSpPr>
            <a:spLocks noChangeArrowheads="1"/>
          </p:cNvSpPr>
          <p:nvPr/>
        </p:nvSpPr>
        <p:spPr bwMode="gray">
          <a:xfrm>
            <a:off x="0" y="2205038"/>
            <a:ext cx="9144000" cy="152400"/>
          </a:xfrm>
          <a:prstGeom prst="rect">
            <a:avLst/>
          </a:prstGeom>
          <a:solidFill>
            <a:schemeClr val="tx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fontAlgn="base">
              <a:spcBef>
                <a:spcPct val="0"/>
              </a:spcBef>
              <a:spcAft>
                <a:spcPct val="0"/>
              </a:spcAft>
            </a:pPr>
            <a:endParaRPr lang="zh-CN" altLang="en-US" b="1" smtClean="0">
              <a:solidFill>
                <a:srgbClr val="17347D"/>
              </a:solidFill>
              <a:ea typeface="宋体" pitchFamily="2" charset="-122"/>
            </a:endParaRPr>
          </a:p>
        </p:txBody>
      </p:sp>
    </p:spTree>
    <p:extLst>
      <p:ext uri="{BB962C8B-B14F-4D97-AF65-F5344CB8AC3E}">
        <p14:creationId xmlns:p14="http://schemas.microsoft.com/office/powerpoint/2010/main" xmlns="" val="300343126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000000"/>
              </a:solidFill>
            </a:endParaRPr>
          </a:p>
        </p:txBody>
      </p:sp>
      <p:sp>
        <p:nvSpPr>
          <p:cNvPr id="4" name="灯片编号占位符 3"/>
          <p:cNvSpPr>
            <a:spLocks noGrp="1"/>
          </p:cNvSpPr>
          <p:nvPr>
            <p:ph type="sldNum" sz="quarter" idx="12"/>
          </p:nvPr>
        </p:nvSpPr>
        <p:spPr/>
        <p:txBody>
          <a:bodyPr/>
          <a:lstStyle>
            <a:lvl1pPr>
              <a:defRPr/>
            </a:lvl1pPr>
          </a:lstStyle>
          <a:p>
            <a:fld id="{5B4E5B12-04DA-4996-A7E4-13CE96444DF8}"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1904784626"/>
      </p:ext>
    </p:extLst>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7F3F7F6B-FADF-4FE3-99C9-C59B3549DB3F}"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328770018"/>
      </p:ext>
    </p:extLst>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970A306A-F9F8-4C10-BE31-543CB22E32D8}"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3965070370"/>
      </p:ext>
    </p:extLst>
  </p:cSld>
  <p:clrMapOvr>
    <a:masterClrMapping/>
  </p:clrMapOvr>
  <p:transition>
    <p:blinds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81DF70FD-5A3B-43D5-99FB-8804E6443AA9}"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1186441523"/>
      </p:ext>
    </p:extLst>
  </p:cSld>
  <p:clrMapOvr>
    <a:masterClrMapping/>
  </p:clrMapOvr>
  <p:transition>
    <p:blinds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2DE11DDC-F963-4A81-B1D6-ED0CC3BB8593}"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1648109001"/>
      </p:ext>
    </p:extLst>
  </p:cSld>
  <p:clrMapOvr>
    <a:masterClrMapping/>
  </p:clrMapOvr>
  <p:transition>
    <p:blinds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457200" y="6245225"/>
            <a:ext cx="2133600" cy="476250"/>
          </a:xfrm>
        </p:spPr>
        <p:txBody>
          <a:bodyPr/>
          <a:lstStyle>
            <a:lvl1pPr>
              <a:defRPr/>
            </a:lvl1pPr>
          </a:lstStyle>
          <a:p>
            <a:endParaRPr lang="en-US" altLang="zh-CN">
              <a:solidFill>
                <a:srgbClr val="000000"/>
              </a:solidFill>
            </a:endParaRPr>
          </a:p>
        </p:txBody>
      </p:sp>
      <p:sp>
        <p:nvSpPr>
          <p:cNvPr id="4" name="页脚占位符 3"/>
          <p:cNvSpPr>
            <a:spLocks noGrp="1"/>
          </p:cNvSpPr>
          <p:nvPr>
            <p:ph type="ftr" sz="quarter" idx="11"/>
          </p:nvPr>
        </p:nvSpPr>
        <p:spPr>
          <a:xfrm>
            <a:off x="3124200" y="6245225"/>
            <a:ext cx="2895600" cy="476250"/>
          </a:xfrm>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2"/>
          </p:nvPr>
        </p:nvSpPr>
        <p:spPr>
          <a:xfrm>
            <a:off x="6553200" y="6245225"/>
            <a:ext cx="2133600" cy="476250"/>
          </a:xfrm>
        </p:spPr>
        <p:txBody>
          <a:bodyPr/>
          <a:lstStyle>
            <a:lvl1pPr>
              <a:defRPr/>
            </a:lvl1pPr>
          </a:lstStyle>
          <a:p>
            <a:fld id="{23BB9C3D-C5A7-4773-ACDA-FD1B7FB7D253}"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2951788667"/>
      </p:ext>
    </p:extLst>
  </p:cSld>
  <p:clrMapOvr>
    <a:masterClrMapping/>
  </p:clrMapOvr>
  <p:transition>
    <p:blinds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solidFill>
                  <a:srgbClr val="000000"/>
                </a:solidFill>
              </a:rPr>
              <a:t>                    </a:t>
            </a:r>
            <a:fld id="{BFAD3C44-CADD-4BB0-BDC3-951BF86B6FE2}" type="datetime2">
              <a:rPr lang="zh-CN" altLang="en-US">
                <a:solidFill>
                  <a:srgbClr val="000000"/>
                </a:solidFill>
              </a:rPr>
              <a:pPr>
                <a:defRPr/>
              </a:pPr>
              <a:t>2016年11月18日</a:t>
            </a:fld>
            <a:r>
              <a:rPr lang="en-US" altLang="zh-CN">
                <a:solidFill>
                  <a:srgbClr val="000000"/>
                </a:solidFill>
              </a:rPr>
              <a:t>        </a:t>
            </a:r>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solidFill>
                  <a:srgbClr val="000000"/>
                </a:solidFill>
              </a:rPr>
              <a:t>北京林业大学信息学院</a:t>
            </a:r>
            <a:endParaRPr lang="zh-CN" altLang="en-US" sz="1400">
              <a:solidFill>
                <a:srgbClr val="000000"/>
              </a:solidFill>
            </a:endParaRPr>
          </a:p>
        </p:txBody>
      </p:sp>
    </p:spTree>
    <p:extLst>
      <p:ext uri="{BB962C8B-B14F-4D97-AF65-F5344CB8AC3E}">
        <p14:creationId xmlns:p14="http://schemas.microsoft.com/office/powerpoint/2010/main" xmlns="" val="1642208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solidFill>
                  <a:srgbClr val="000000"/>
                </a:solidFill>
              </a:rPr>
              <a:t>                    </a:t>
            </a:r>
            <a:fld id="{A512109B-5BC8-44C9-BED4-06F0219F6FBD}" type="datetime2">
              <a:rPr lang="zh-CN" altLang="en-US">
                <a:solidFill>
                  <a:srgbClr val="000000"/>
                </a:solidFill>
              </a:rPr>
              <a:pPr>
                <a:defRPr/>
              </a:pPr>
              <a:t>2016年11月18日</a:t>
            </a:fld>
            <a:r>
              <a:rPr lang="en-US" altLang="zh-CN">
                <a:solidFill>
                  <a:srgbClr val="000000"/>
                </a:solidFill>
              </a:rPr>
              <a:t>        </a:t>
            </a:r>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solidFill>
                  <a:srgbClr val="000000"/>
                </a:solidFill>
              </a:rPr>
              <a:t>北京林业大学信息学院</a:t>
            </a:r>
            <a:endParaRPr lang="zh-CN" altLang="en-US" sz="1400">
              <a:solidFill>
                <a:srgbClr val="000000"/>
              </a:solidFill>
            </a:endParaRPr>
          </a:p>
        </p:txBody>
      </p:sp>
    </p:spTree>
    <p:extLst>
      <p:ext uri="{BB962C8B-B14F-4D97-AF65-F5344CB8AC3E}">
        <p14:creationId xmlns:p14="http://schemas.microsoft.com/office/powerpoint/2010/main" xmlns="" val="37425031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solidFill>
                  <a:srgbClr val="000000"/>
                </a:solidFill>
              </a:rPr>
              <a:t>                    </a:t>
            </a:r>
            <a:fld id="{6980EEB6-16FC-4473-B3FF-6C12DE5FBA20}" type="datetime2">
              <a:rPr lang="zh-CN" altLang="en-US">
                <a:solidFill>
                  <a:srgbClr val="000000"/>
                </a:solidFill>
              </a:rPr>
              <a:pPr>
                <a:defRPr/>
              </a:pPr>
              <a:t>2016年11月18日</a:t>
            </a:fld>
            <a:r>
              <a:rPr lang="en-US" altLang="zh-CN">
                <a:solidFill>
                  <a:srgbClr val="000000"/>
                </a:solidFill>
              </a:rPr>
              <a:t>        </a:t>
            </a:r>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solidFill>
                  <a:srgbClr val="000000"/>
                </a:solidFill>
              </a:rPr>
              <a:t>北京林业大学信息学院</a:t>
            </a:r>
            <a:endParaRPr lang="zh-CN" altLang="en-US" sz="1400">
              <a:solidFill>
                <a:srgbClr val="000000"/>
              </a:solidFill>
            </a:endParaRPr>
          </a:p>
        </p:txBody>
      </p:sp>
    </p:spTree>
    <p:extLst>
      <p:ext uri="{BB962C8B-B14F-4D97-AF65-F5344CB8AC3E}">
        <p14:creationId xmlns:p14="http://schemas.microsoft.com/office/powerpoint/2010/main" xmlns="" val="12504196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49288" y="1449388"/>
            <a:ext cx="3914775" cy="47259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16463" y="1449388"/>
            <a:ext cx="3916362" cy="47259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r>
              <a:rPr lang="en-US" altLang="zh-CN">
                <a:solidFill>
                  <a:srgbClr val="000000"/>
                </a:solidFill>
              </a:rPr>
              <a:t>                    </a:t>
            </a:r>
            <a:fld id="{D4BC8091-282D-45AD-B893-170C878D4143}" type="datetime2">
              <a:rPr lang="zh-CN" altLang="en-US">
                <a:solidFill>
                  <a:srgbClr val="000000"/>
                </a:solidFill>
              </a:rPr>
              <a:pPr>
                <a:defRPr/>
              </a:pPr>
              <a:t>2016年11月18日</a:t>
            </a:fld>
            <a:r>
              <a:rPr lang="en-US" altLang="zh-CN">
                <a:solidFill>
                  <a:srgbClr val="000000"/>
                </a:solidFill>
              </a:rPr>
              <a:t>        </a:t>
            </a:r>
          </a:p>
        </p:txBody>
      </p:sp>
      <p:sp>
        <p:nvSpPr>
          <p:cNvPr id="6" name="Rectangle 5"/>
          <p:cNvSpPr>
            <a:spLocks noGrp="1" noChangeArrowheads="1"/>
          </p:cNvSpPr>
          <p:nvPr>
            <p:ph type="ftr" sz="quarter" idx="11"/>
          </p:nvPr>
        </p:nvSpPr>
        <p:spPr>
          <a:ln/>
        </p:spPr>
        <p:txBody>
          <a:bodyPr/>
          <a:lstStyle>
            <a:lvl1pPr>
              <a:defRPr/>
            </a:lvl1pPr>
          </a:lstStyle>
          <a:p>
            <a:pPr>
              <a:defRPr/>
            </a:pPr>
            <a:r>
              <a:rPr lang="zh-CN" altLang="en-US">
                <a:solidFill>
                  <a:srgbClr val="000000"/>
                </a:solidFill>
              </a:rPr>
              <a:t>北京林业大学信息学院</a:t>
            </a:r>
            <a:endParaRPr lang="zh-CN" altLang="en-US" sz="1400">
              <a:solidFill>
                <a:srgbClr val="000000"/>
              </a:solidFill>
            </a:endParaRPr>
          </a:p>
        </p:txBody>
      </p:sp>
    </p:spTree>
    <p:extLst>
      <p:ext uri="{BB962C8B-B14F-4D97-AF65-F5344CB8AC3E}">
        <p14:creationId xmlns:p14="http://schemas.microsoft.com/office/powerpoint/2010/main" xmlns="" val="3533284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4pPr>
              <a:defRPr>
                <a:solidFill>
                  <a:srgbClr val="002060"/>
                </a:solidFill>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8"/>
          <p:cNvSpPr>
            <a:spLocks noGrp="1" noChangeArrowheads="1"/>
          </p:cNvSpPr>
          <p:nvPr>
            <p:ph type="ftr" sz="quarter" idx="10"/>
          </p:nvPr>
        </p:nvSpPr>
        <p:spPr>
          <a:ln/>
        </p:spPr>
        <p:txBody>
          <a:bodyPr/>
          <a:lstStyle>
            <a:lvl1pPr>
              <a:defRPr/>
            </a:lvl1pPr>
          </a:lstStyle>
          <a:p>
            <a:pPr>
              <a:defRPr/>
            </a:pPr>
            <a:endParaRPr lang="zh-CN" altLang="en-US">
              <a:solidFill>
                <a:srgbClr val="17347D"/>
              </a:solidFill>
            </a:endParaRPr>
          </a:p>
        </p:txBody>
      </p:sp>
      <p:sp>
        <p:nvSpPr>
          <p:cNvPr id="5" name="Rectangle 9"/>
          <p:cNvSpPr>
            <a:spLocks noGrp="1" noChangeArrowheads="1"/>
          </p:cNvSpPr>
          <p:nvPr>
            <p:ph type="sldNum" sz="quarter" idx="11"/>
          </p:nvPr>
        </p:nvSpPr>
        <p:spPr>
          <a:ln/>
        </p:spPr>
        <p:txBody>
          <a:bodyPr/>
          <a:lstStyle>
            <a:lvl1pPr>
              <a:defRPr/>
            </a:lvl1pPr>
          </a:lstStyle>
          <a:p>
            <a:pPr>
              <a:defRPr/>
            </a:pPr>
            <a:fld id="{ED0F60EE-A73A-4FEF-81F1-DC0F2C239719}" type="slidenum">
              <a:rPr lang="zh-CN" altLang="en-US">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xmlns="" val="222804748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r>
              <a:rPr lang="en-US" altLang="zh-CN">
                <a:solidFill>
                  <a:srgbClr val="000000"/>
                </a:solidFill>
              </a:rPr>
              <a:t>                    </a:t>
            </a:r>
            <a:fld id="{B75ABDEA-E39E-4445-95DC-FF12416D7F5F}" type="datetime2">
              <a:rPr lang="zh-CN" altLang="en-US">
                <a:solidFill>
                  <a:srgbClr val="000000"/>
                </a:solidFill>
              </a:rPr>
              <a:pPr>
                <a:defRPr/>
              </a:pPr>
              <a:t>2016年11月18日</a:t>
            </a:fld>
            <a:r>
              <a:rPr lang="en-US" altLang="zh-CN">
                <a:solidFill>
                  <a:srgbClr val="000000"/>
                </a:solidFill>
              </a:rPr>
              <a:t>        </a:t>
            </a:r>
          </a:p>
        </p:txBody>
      </p:sp>
      <p:sp>
        <p:nvSpPr>
          <p:cNvPr id="8" name="Rectangle 5"/>
          <p:cNvSpPr>
            <a:spLocks noGrp="1" noChangeArrowheads="1"/>
          </p:cNvSpPr>
          <p:nvPr>
            <p:ph type="ftr" sz="quarter" idx="11"/>
          </p:nvPr>
        </p:nvSpPr>
        <p:spPr>
          <a:ln/>
        </p:spPr>
        <p:txBody>
          <a:bodyPr/>
          <a:lstStyle>
            <a:lvl1pPr>
              <a:defRPr/>
            </a:lvl1pPr>
          </a:lstStyle>
          <a:p>
            <a:pPr>
              <a:defRPr/>
            </a:pPr>
            <a:r>
              <a:rPr lang="zh-CN" altLang="en-US">
                <a:solidFill>
                  <a:srgbClr val="000000"/>
                </a:solidFill>
              </a:rPr>
              <a:t>北京林业大学信息学院</a:t>
            </a:r>
            <a:endParaRPr lang="zh-CN" altLang="en-US" sz="1400">
              <a:solidFill>
                <a:srgbClr val="000000"/>
              </a:solidFill>
            </a:endParaRPr>
          </a:p>
        </p:txBody>
      </p:sp>
    </p:spTree>
    <p:extLst>
      <p:ext uri="{BB962C8B-B14F-4D97-AF65-F5344CB8AC3E}">
        <p14:creationId xmlns:p14="http://schemas.microsoft.com/office/powerpoint/2010/main" xmlns="" val="12044696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r>
              <a:rPr lang="en-US" altLang="zh-CN">
                <a:solidFill>
                  <a:srgbClr val="000000"/>
                </a:solidFill>
              </a:rPr>
              <a:t>                    </a:t>
            </a:r>
            <a:fld id="{141B2974-33F0-417B-9520-E2261C9A13BA}" type="datetime2">
              <a:rPr lang="zh-CN" altLang="en-US">
                <a:solidFill>
                  <a:srgbClr val="000000"/>
                </a:solidFill>
              </a:rPr>
              <a:pPr>
                <a:defRPr/>
              </a:pPr>
              <a:t>2016年11月18日</a:t>
            </a:fld>
            <a:r>
              <a:rPr lang="en-US" altLang="zh-CN">
                <a:solidFill>
                  <a:srgbClr val="000000"/>
                </a:solidFill>
              </a:rPr>
              <a:t>        </a:t>
            </a:r>
          </a:p>
        </p:txBody>
      </p:sp>
      <p:sp>
        <p:nvSpPr>
          <p:cNvPr id="4" name="Rectangle 5"/>
          <p:cNvSpPr>
            <a:spLocks noGrp="1" noChangeArrowheads="1"/>
          </p:cNvSpPr>
          <p:nvPr>
            <p:ph type="ftr" sz="quarter" idx="11"/>
          </p:nvPr>
        </p:nvSpPr>
        <p:spPr>
          <a:ln/>
        </p:spPr>
        <p:txBody>
          <a:bodyPr/>
          <a:lstStyle>
            <a:lvl1pPr>
              <a:defRPr/>
            </a:lvl1pPr>
          </a:lstStyle>
          <a:p>
            <a:pPr>
              <a:defRPr/>
            </a:pPr>
            <a:r>
              <a:rPr lang="zh-CN" altLang="en-US">
                <a:solidFill>
                  <a:srgbClr val="000000"/>
                </a:solidFill>
              </a:rPr>
              <a:t>北京林业大学信息学院</a:t>
            </a:r>
            <a:endParaRPr lang="zh-CN" altLang="en-US" sz="1400">
              <a:solidFill>
                <a:srgbClr val="000000"/>
              </a:solidFill>
            </a:endParaRPr>
          </a:p>
        </p:txBody>
      </p:sp>
    </p:spTree>
    <p:extLst>
      <p:ext uri="{BB962C8B-B14F-4D97-AF65-F5344CB8AC3E}">
        <p14:creationId xmlns:p14="http://schemas.microsoft.com/office/powerpoint/2010/main" xmlns="" val="15999322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ltLang="zh-CN">
                <a:solidFill>
                  <a:srgbClr val="000000"/>
                </a:solidFill>
              </a:rPr>
              <a:t>                    </a:t>
            </a:r>
            <a:fld id="{61D97033-2458-421E-B0F7-8FCCF915886B}" type="datetime2">
              <a:rPr lang="zh-CN" altLang="en-US">
                <a:solidFill>
                  <a:srgbClr val="000000"/>
                </a:solidFill>
              </a:rPr>
              <a:pPr>
                <a:defRPr/>
              </a:pPr>
              <a:t>2016年11月18日</a:t>
            </a:fld>
            <a:r>
              <a:rPr lang="en-US" altLang="zh-CN">
                <a:solidFill>
                  <a:srgbClr val="000000"/>
                </a:solidFill>
              </a:rPr>
              <a:t>        </a:t>
            </a:r>
          </a:p>
        </p:txBody>
      </p:sp>
      <p:sp>
        <p:nvSpPr>
          <p:cNvPr id="3" name="Rectangle 5"/>
          <p:cNvSpPr>
            <a:spLocks noGrp="1" noChangeArrowheads="1"/>
          </p:cNvSpPr>
          <p:nvPr>
            <p:ph type="ftr" sz="quarter" idx="11"/>
          </p:nvPr>
        </p:nvSpPr>
        <p:spPr>
          <a:ln/>
        </p:spPr>
        <p:txBody>
          <a:bodyPr/>
          <a:lstStyle>
            <a:lvl1pPr>
              <a:defRPr/>
            </a:lvl1pPr>
          </a:lstStyle>
          <a:p>
            <a:pPr>
              <a:defRPr/>
            </a:pPr>
            <a:r>
              <a:rPr lang="zh-CN" altLang="en-US">
                <a:solidFill>
                  <a:srgbClr val="000000"/>
                </a:solidFill>
              </a:rPr>
              <a:t>北京林业大学信息学院</a:t>
            </a:r>
            <a:endParaRPr lang="zh-CN" altLang="en-US" sz="1400">
              <a:solidFill>
                <a:srgbClr val="000000"/>
              </a:solidFill>
            </a:endParaRPr>
          </a:p>
        </p:txBody>
      </p:sp>
    </p:spTree>
    <p:extLst>
      <p:ext uri="{BB962C8B-B14F-4D97-AF65-F5344CB8AC3E}">
        <p14:creationId xmlns:p14="http://schemas.microsoft.com/office/powerpoint/2010/main" xmlns="" val="15136718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zh-CN">
                <a:solidFill>
                  <a:srgbClr val="000000"/>
                </a:solidFill>
              </a:rPr>
              <a:t>                    </a:t>
            </a:r>
            <a:fld id="{7A15A8F1-33E3-4F4F-A5D5-4C007B63114E}" type="datetime2">
              <a:rPr lang="zh-CN" altLang="en-US">
                <a:solidFill>
                  <a:srgbClr val="000000"/>
                </a:solidFill>
              </a:rPr>
              <a:pPr>
                <a:defRPr/>
              </a:pPr>
              <a:t>2016年11月18日</a:t>
            </a:fld>
            <a:r>
              <a:rPr lang="en-US" altLang="zh-CN">
                <a:solidFill>
                  <a:srgbClr val="000000"/>
                </a:solidFill>
              </a:rPr>
              <a:t>        </a:t>
            </a:r>
          </a:p>
        </p:txBody>
      </p:sp>
      <p:sp>
        <p:nvSpPr>
          <p:cNvPr id="6" name="Rectangle 5"/>
          <p:cNvSpPr>
            <a:spLocks noGrp="1" noChangeArrowheads="1"/>
          </p:cNvSpPr>
          <p:nvPr>
            <p:ph type="ftr" sz="quarter" idx="11"/>
          </p:nvPr>
        </p:nvSpPr>
        <p:spPr>
          <a:ln/>
        </p:spPr>
        <p:txBody>
          <a:bodyPr/>
          <a:lstStyle>
            <a:lvl1pPr>
              <a:defRPr/>
            </a:lvl1pPr>
          </a:lstStyle>
          <a:p>
            <a:pPr>
              <a:defRPr/>
            </a:pPr>
            <a:r>
              <a:rPr lang="zh-CN" altLang="en-US">
                <a:solidFill>
                  <a:srgbClr val="000000"/>
                </a:solidFill>
              </a:rPr>
              <a:t>北京林业大学信息学院</a:t>
            </a:r>
            <a:endParaRPr lang="zh-CN" altLang="en-US" sz="1400">
              <a:solidFill>
                <a:srgbClr val="000000"/>
              </a:solidFill>
            </a:endParaRPr>
          </a:p>
        </p:txBody>
      </p:sp>
    </p:spTree>
    <p:extLst>
      <p:ext uri="{BB962C8B-B14F-4D97-AF65-F5344CB8AC3E}">
        <p14:creationId xmlns:p14="http://schemas.microsoft.com/office/powerpoint/2010/main" xmlns="" val="30326635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zh-CN">
                <a:solidFill>
                  <a:srgbClr val="000000"/>
                </a:solidFill>
              </a:rPr>
              <a:t>                    </a:t>
            </a:r>
            <a:fld id="{F0751804-CE70-46FA-BDF9-2D0A50B68D61}" type="datetime2">
              <a:rPr lang="zh-CN" altLang="en-US">
                <a:solidFill>
                  <a:srgbClr val="000000"/>
                </a:solidFill>
              </a:rPr>
              <a:pPr>
                <a:defRPr/>
              </a:pPr>
              <a:t>2016年11月18日</a:t>
            </a:fld>
            <a:r>
              <a:rPr lang="en-US" altLang="zh-CN">
                <a:solidFill>
                  <a:srgbClr val="000000"/>
                </a:solidFill>
              </a:rPr>
              <a:t>        </a:t>
            </a:r>
          </a:p>
        </p:txBody>
      </p:sp>
      <p:sp>
        <p:nvSpPr>
          <p:cNvPr id="6" name="Rectangle 5"/>
          <p:cNvSpPr>
            <a:spLocks noGrp="1" noChangeArrowheads="1"/>
          </p:cNvSpPr>
          <p:nvPr>
            <p:ph type="ftr" sz="quarter" idx="11"/>
          </p:nvPr>
        </p:nvSpPr>
        <p:spPr>
          <a:ln/>
        </p:spPr>
        <p:txBody>
          <a:bodyPr/>
          <a:lstStyle>
            <a:lvl1pPr>
              <a:defRPr/>
            </a:lvl1pPr>
          </a:lstStyle>
          <a:p>
            <a:pPr>
              <a:defRPr/>
            </a:pPr>
            <a:r>
              <a:rPr lang="zh-CN" altLang="en-US">
                <a:solidFill>
                  <a:srgbClr val="000000"/>
                </a:solidFill>
              </a:rPr>
              <a:t>北京林业大学信息学院</a:t>
            </a:r>
            <a:endParaRPr lang="zh-CN" altLang="en-US" sz="1400">
              <a:solidFill>
                <a:srgbClr val="000000"/>
              </a:solidFill>
            </a:endParaRPr>
          </a:p>
        </p:txBody>
      </p:sp>
    </p:spTree>
    <p:extLst>
      <p:ext uri="{BB962C8B-B14F-4D97-AF65-F5344CB8AC3E}">
        <p14:creationId xmlns:p14="http://schemas.microsoft.com/office/powerpoint/2010/main" xmlns="" val="25096240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solidFill>
                  <a:srgbClr val="000000"/>
                </a:solidFill>
              </a:rPr>
              <a:t>                    </a:t>
            </a:r>
            <a:fld id="{CA940CC3-8F13-4C83-83B7-570D7667EDF0}" type="datetime2">
              <a:rPr lang="zh-CN" altLang="en-US">
                <a:solidFill>
                  <a:srgbClr val="000000"/>
                </a:solidFill>
              </a:rPr>
              <a:pPr>
                <a:defRPr/>
              </a:pPr>
              <a:t>2016年11月18日</a:t>
            </a:fld>
            <a:r>
              <a:rPr lang="en-US" altLang="zh-CN">
                <a:solidFill>
                  <a:srgbClr val="000000"/>
                </a:solidFill>
              </a:rPr>
              <a:t>        </a:t>
            </a:r>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solidFill>
                  <a:srgbClr val="000000"/>
                </a:solidFill>
              </a:rPr>
              <a:t>北京林业大学信息学院</a:t>
            </a:r>
            <a:endParaRPr lang="zh-CN" altLang="en-US" sz="1400">
              <a:solidFill>
                <a:srgbClr val="000000"/>
              </a:solidFill>
            </a:endParaRPr>
          </a:p>
        </p:txBody>
      </p:sp>
    </p:spTree>
    <p:extLst>
      <p:ext uri="{BB962C8B-B14F-4D97-AF65-F5344CB8AC3E}">
        <p14:creationId xmlns:p14="http://schemas.microsoft.com/office/powerpoint/2010/main" xmlns="" val="31432634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7338" y="609600"/>
            <a:ext cx="1995487" cy="55657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49288" y="609600"/>
            <a:ext cx="5835650" cy="55657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solidFill>
                  <a:srgbClr val="000000"/>
                </a:solidFill>
              </a:rPr>
              <a:t>                    </a:t>
            </a:r>
            <a:fld id="{3F444BCC-4F19-4633-A465-D82AF634BEA7}" type="datetime2">
              <a:rPr lang="zh-CN" altLang="en-US">
                <a:solidFill>
                  <a:srgbClr val="000000"/>
                </a:solidFill>
              </a:rPr>
              <a:pPr>
                <a:defRPr/>
              </a:pPr>
              <a:t>2016年11月18日</a:t>
            </a:fld>
            <a:r>
              <a:rPr lang="en-US" altLang="zh-CN">
                <a:solidFill>
                  <a:srgbClr val="000000"/>
                </a:solidFill>
              </a:rPr>
              <a:t>        </a:t>
            </a:r>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solidFill>
                  <a:srgbClr val="000000"/>
                </a:solidFill>
              </a:rPr>
              <a:t>北京林业大学信息学院</a:t>
            </a:r>
            <a:endParaRPr lang="zh-CN" altLang="en-US" sz="1400">
              <a:solidFill>
                <a:srgbClr val="000000"/>
              </a:solidFill>
            </a:endParaRPr>
          </a:p>
        </p:txBody>
      </p:sp>
    </p:spTree>
    <p:extLst>
      <p:ext uri="{BB962C8B-B14F-4D97-AF65-F5344CB8AC3E}">
        <p14:creationId xmlns:p14="http://schemas.microsoft.com/office/powerpoint/2010/main" xmlns="" val="8515731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9A5A6319-56D9-4096-BC60-D0725490BBEE}" type="slidenum">
              <a:rPr lang="en-US" altLang="zh-CN">
                <a:solidFill>
                  <a:srgbClr val="000000"/>
                </a:solidFill>
              </a:rPr>
              <a:pPr/>
              <a:t>‹#›</a:t>
            </a:fld>
            <a:endParaRPr lang="en-US" altLang="zh-CN">
              <a:solidFill>
                <a:srgbClr val="000000"/>
              </a:solidFill>
            </a:endParaRPr>
          </a:p>
        </p:txBody>
      </p:sp>
    </p:spTree>
  </p:cSld>
  <p:clrMapOvr>
    <a:masterClrMapping/>
  </p:clrMapOvr>
  <p:transition>
    <p:blinds dir="vert"/>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1A8AA80E-12C9-4775-9A7C-A20EBF5EEAD8}" type="slidenum">
              <a:rPr lang="en-US" altLang="zh-CN">
                <a:solidFill>
                  <a:srgbClr val="000000"/>
                </a:solidFill>
              </a:rPr>
              <a:pPr/>
              <a:t>‹#›</a:t>
            </a:fld>
            <a:endParaRPr lang="en-US" altLang="zh-CN">
              <a:solidFill>
                <a:srgbClr val="000000"/>
              </a:solidFill>
            </a:endParaRPr>
          </a:p>
        </p:txBody>
      </p:sp>
    </p:spTree>
  </p:cSld>
  <p:clrMapOvr>
    <a:masterClrMapping/>
  </p:clrMapOvr>
  <p:transition>
    <p:blinds dir="vert"/>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B02DCAA0-79CD-4117-AA26-BD9F7628D50D}" type="slidenum">
              <a:rPr lang="en-US" altLang="zh-CN">
                <a:solidFill>
                  <a:srgbClr val="000000"/>
                </a:solidFill>
              </a:rPr>
              <a:pPr/>
              <a:t>‹#›</a:t>
            </a:fld>
            <a:endParaRPr lang="en-US" altLang="zh-CN">
              <a:solidFill>
                <a:srgbClr val="000000"/>
              </a:solidFill>
            </a:endParaRPr>
          </a:p>
        </p:txBody>
      </p:sp>
    </p:spTree>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ftr" sz="quarter" idx="10"/>
          </p:nvPr>
        </p:nvSpPr>
        <p:spPr>
          <a:ln/>
        </p:spPr>
        <p:txBody>
          <a:bodyPr/>
          <a:lstStyle>
            <a:lvl1pPr>
              <a:defRPr/>
            </a:lvl1pPr>
          </a:lstStyle>
          <a:p>
            <a:pPr>
              <a:defRPr/>
            </a:pPr>
            <a:endParaRPr lang="zh-CN" altLang="en-US">
              <a:solidFill>
                <a:srgbClr val="17347D"/>
              </a:solidFill>
            </a:endParaRPr>
          </a:p>
        </p:txBody>
      </p:sp>
      <p:sp>
        <p:nvSpPr>
          <p:cNvPr id="3" name="Rectangle 9"/>
          <p:cNvSpPr>
            <a:spLocks noGrp="1" noChangeArrowheads="1"/>
          </p:cNvSpPr>
          <p:nvPr>
            <p:ph type="sldNum" sz="quarter" idx="11"/>
          </p:nvPr>
        </p:nvSpPr>
        <p:spPr>
          <a:ln/>
        </p:spPr>
        <p:txBody>
          <a:bodyPr/>
          <a:lstStyle>
            <a:lvl1pPr>
              <a:defRPr/>
            </a:lvl1pPr>
          </a:lstStyle>
          <a:p>
            <a:pPr>
              <a:defRPr/>
            </a:pPr>
            <a:fld id="{8A161D16-875A-40D5-8D22-5387CA590A27}" type="slidenum">
              <a:rPr lang="zh-CN" altLang="en-US">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xmlns="" val="39580946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D38398C9-B47B-489C-8585-E6D2D156BA31}" type="slidenum">
              <a:rPr lang="en-US" altLang="zh-CN">
                <a:solidFill>
                  <a:srgbClr val="000000"/>
                </a:solidFill>
              </a:rPr>
              <a:pPr/>
              <a:t>‹#›</a:t>
            </a:fld>
            <a:endParaRPr lang="en-US" altLang="zh-CN">
              <a:solidFill>
                <a:srgbClr val="000000"/>
              </a:solidFill>
            </a:endParaRPr>
          </a:p>
        </p:txBody>
      </p:sp>
    </p:spTree>
  </p:cSld>
  <p:clrMapOvr>
    <a:masterClrMapping/>
  </p:clrMapOvr>
  <p:transition>
    <p:blinds dir="vert"/>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fld id="{E4E2E870-6BB2-4F1C-BABA-D32C5DE5AE3A}" type="slidenum">
              <a:rPr lang="en-US" altLang="zh-CN">
                <a:solidFill>
                  <a:srgbClr val="000000"/>
                </a:solidFill>
              </a:rPr>
              <a:pPr/>
              <a:t>‹#›</a:t>
            </a:fld>
            <a:endParaRPr lang="en-US" altLang="zh-CN">
              <a:solidFill>
                <a:srgbClr val="000000"/>
              </a:solidFill>
            </a:endParaRPr>
          </a:p>
        </p:txBody>
      </p:sp>
    </p:spTree>
  </p:cSld>
  <p:clrMapOvr>
    <a:masterClrMapping/>
  </p:clrMapOvr>
  <p:transition>
    <p:blinds dir="vert"/>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fld id="{378A0C3B-15EA-45B2-B659-C0406991246C}" type="slidenum">
              <a:rPr lang="en-US" altLang="zh-CN">
                <a:solidFill>
                  <a:srgbClr val="000000"/>
                </a:solidFill>
              </a:rPr>
              <a:pPr/>
              <a:t>‹#›</a:t>
            </a:fld>
            <a:endParaRPr lang="en-US" altLang="zh-CN">
              <a:solidFill>
                <a:srgbClr val="000000"/>
              </a:solidFill>
            </a:endParaRPr>
          </a:p>
        </p:txBody>
      </p:sp>
    </p:spTree>
  </p:cSld>
  <p:clrMapOvr>
    <a:masterClrMapping/>
  </p:clrMapOvr>
  <p:transition>
    <p:blinds dir="vert"/>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fld id="{5B89C372-D1F2-4E9E-8588-E0608E0F2C7C}" type="slidenum">
              <a:rPr lang="en-US" altLang="zh-CN">
                <a:solidFill>
                  <a:srgbClr val="000000"/>
                </a:solidFill>
              </a:rPr>
              <a:pPr/>
              <a:t>‹#›</a:t>
            </a:fld>
            <a:endParaRPr lang="en-US" altLang="zh-CN">
              <a:solidFill>
                <a:srgbClr val="000000"/>
              </a:solidFill>
            </a:endParaRPr>
          </a:p>
        </p:txBody>
      </p:sp>
    </p:spTree>
  </p:cSld>
  <p:clrMapOvr>
    <a:masterClrMapping/>
  </p:clrMapOvr>
  <p:transition>
    <p:blinds dir="vert"/>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86414C61-706A-4FD0-88B5-37AB55A55C0A}" type="slidenum">
              <a:rPr lang="en-US" altLang="zh-CN">
                <a:solidFill>
                  <a:srgbClr val="000000"/>
                </a:solidFill>
              </a:rPr>
              <a:pPr/>
              <a:t>‹#›</a:t>
            </a:fld>
            <a:endParaRPr lang="en-US" altLang="zh-CN">
              <a:solidFill>
                <a:srgbClr val="000000"/>
              </a:solidFill>
            </a:endParaRPr>
          </a:p>
        </p:txBody>
      </p:sp>
    </p:spTree>
  </p:cSld>
  <p:clrMapOvr>
    <a:masterClrMapping/>
  </p:clrMapOvr>
  <p:transition>
    <p:blinds dir="vert"/>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899206AA-3670-42B5-B2C0-E4300532A891}" type="slidenum">
              <a:rPr lang="en-US" altLang="zh-CN">
                <a:solidFill>
                  <a:srgbClr val="000000"/>
                </a:solidFill>
              </a:rPr>
              <a:pPr/>
              <a:t>‹#›</a:t>
            </a:fld>
            <a:endParaRPr lang="en-US" altLang="zh-CN">
              <a:solidFill>
                <a:srgbClr val="000000"/>
              </a:solidFill>
            </a:endParaRPr>
          </a:p>
        </p:txBody>
      </p:sp>
    </p:spTree>
  </p:cSld>
  <p:clrMapOvr>
    <a:masterClrMapping/>
  </p:clrMapOvr>
  <p:transition>
    <p:blinds dir="vert"/>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2B63EC1E-86E3-4FFF-8AFA-6DBA32CFE182}" type="slidenum">
              <a:rPr lang="en-US" altLang="zh-CN">
                <a:solidFill>
                  <a:srgbClr val="000000"/>
                </a:solidFill>
              </a:rPr>
              <a:pPr/>
              <a:t>‹#›</a:t>
            </a:fld>
            <a:endParaRPr lang="en-US" altLang="zh-CN">
              <a:solidFill>
                <a:srgbClr val="000000"/>
              </a:solidFill>
            </a:endParaRPr>
          </a:p>
        </p:txBody>
      </p:sp>
    </p:spTree>
  </p:cSld>
  <p:clrMapOvr>
    <a:masterClrMapping/>
  </p:clrMapOvr>
  <p:transition>
    <p:blinds dir="vert"/>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E7731EDC-BA14-4F6D-BE46-639DB0457372}" type="slidenum">
              <a:rPr lang="en-US" altLang="zh-CN">
                <a:solidFill>
                  <a:srgbClr val="000000"/>
                </a:solidFill>
              </a:rPr>
              <a:pPr/>
              <a:t>‹#›</a:t>
            </a:fld>
            <a:endParaRPr lang="en-US" altLang="zh-CN">
              <a:solidFill>
                <a:srgbClr val="000000"/>
              </a:solidFill>
            </a:endParaRPr>
          </a:p>
        </p:txBody>
      </p:sp>
    </p:spTree>
  </p:cSld>
  <p:clrMapOvr>
    <a:masterClrMapping/>
  </p:clrMapOvr>
  <p:transition>
    <p:blinds dir="vert"/>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fld id="{3597765A-152B-4492-B6A2-10AC75432E02}" type="slidenum">
              <a:rPr lang="en-US" altLang="zh-CN">
                <a:solidFill>
                  <a:srgbClr val="000000"/>
                </a:solidFill>
              </a:rPr>
              <a:pPr/>
              <a:t>‹#›</a:t>
            </a:fld>
            <a:endParaRPr lang="en-US" altLang="zh-CN">
              <a:solidFill>
                <a:srgbClr val="000000"/>
              </a:solidFill>
            </a:endParaRPr>
          </a:p>
        </p:txBody>
      </p:sp>
    </p:spTree>
  </p:cSld>
  <p:clrMapOvr>
    <a:masterClrMapping/>
  </p:clrMapOvr>
  <p:transition>
    <p:blinds dir="vert"/>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chemeClr val="bg1"/>
        </a:solidFill>
        <a:effectLst/>
      </p:bgPr>
    </p:bg>
    <p:spTree>
      <p:nvGrpSpPr>
        <p:cNvPr id="1" name=""/>
        <p:cNvGrpSpPr/>
        <p:nvPr/>
      </p:nvGrpSpPr>
      <p:grpSpPr>
        <a:xfrm>
          <a:off x="0" y="0"/>
          <a:ext cx="0" cy="0"/>
          <a:chOff x="0" y="0"/>
          <a:chExt cx="0" cy="0"/>
        </a:xfrm>
      </p:grpSpPr>
      <p:sp>
        <p:nvSpPr>
          <p:cNvPr id="2" name="Rectangle 2"/>
          <p:cNvSpPr>
            <a:spLocks noChangeArrowheads="1"/>
          </p:cNvSpPr>
          <p:nvPr/>
        </p:nvSpPr>
        <p:spPr bwMode="gray">
          <a:xfrm>
            <a:off x="0" y="71438"/>
            <a:ext cx="2209800" cy="2205037"/>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fontAlgn="base">
              <a:spcBef>
                <a:spcPct val="0"/>
              </a:spcBef>
              <a:spcAft>
                <a:spcPct val="0"/>
              </a:spcAft>
            </a:pPr>
            <a:endParaRPr lang="zh-CN" altLang="en-US" b="1" smtClean="0">
              <a:solidFill>
                <a:srgbClr val="17347D"/>
              </a:solidFill>
              <a:ea typeface="宋体" pitchFamily="2" charset="-122"/>
            </a:endParaRPr>
          </a:p>
        </p:txBody>
      </p:sp>
      <p:sp>
        <p:nvSpPr>
          <p:cNvPr id="3" name="Rectangle 3"/>
          <p:cNvSpPr>
            <a:spLocks noChangeArrowheads="1"/>
          </p:cNvSpPr>
          <p:nvPr/>
        </p:nvSpPr>
        <p:spPr bwMode="gray">
          <a:xfrm>
            <a:off x="0" y="2420938"/>
            <a:ext cx="9144000" cy="1081087"/>
          </a:xfrm>
          <a:prstGeom prst="rect">
            <a:avLst/>
          </a:prstGeom>
          <a:solidFill>
            <a:schemeClr val="tx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fontAlgn="base">
              <a:spcBef>
                <a:spcPct val="0"/>
              </a:spcBef>
              <a:spcAft>
                <a:spcPct val="0"/>
              </a:spcAft>
            </a:pPr>
            <a:r>
              <a:rPr lang="zh-CN" altLang="en-US" sz="6600" b="1" dirty="0" smtClean="0">
                <a:solidFill>
                  <a:srgbClr val="EAEAEA"/>
                </a:solidFill>
                <a:latin typeface="华文楷体" pitchFamily="2" charset="-122"/>
                <a:ea typeface="华文楷体" pitchFamily="2" charset="-122"/>
              </a:rPr>
              <a:t>第</a:t>
            </a:r>
            <a:r>
              <a:rPr lang="en-US" altLang="zh-CN" sz="6600" b="1" dirty="0" smtClean="0">
                <a:solidFill>
                  <a:srgbClr val="EAEAEA"/>
                </a:solidFill>
                <a:latin typeface="华文楷体" pitchFamily="2" charset="-122"/>
                <a:ea typeface="华文楷体" pitchFamily="2" charset="-122"/>
              </a:rPr>
              <a:t>7</a:t>
            </a:r>
            <a:r>
              <a:rPr lang="zh-CN" altLang="en-US" sz="6600" b="1" dirty="0" smtClean="0">
                <a:solidFill>
                  <a:srgbClr val="EAEAEA"/>
                </a:solidFill>
                <a:latin typeface="华文楷体" pitchFamily="2" charset="-122"/>
                <a:ea typeface="华文楷体" pitchFamily="2" charset="-122"/>
              </a:rPr>
              <a:t>章  图</a:t>
            </a:r>
          </a:p>
        </p:txBody>
      </p:sp>
      <p:pic>
        <p:nvPicPr>
          <p:cNvPr id="4" name="Picture 9" descr="fen_03"/>
          <p:cNvPicPr>
            <a:picLocks noChangeAspect="1" noChangeArrowheads="1"/>
          </p:cNvPicPr>
          <p:nvPr/>
        </p:nvPicPr>
        <p:blipFill>
          <a:blip r:embed="rId2" cstate="print">
            <a:extLst>
              <a:ext uri="{28A0092B-C50C-407E-A947-70E740481C1C}">
                <a14:useLocalDpi xmlns:a14="http://schemas.microsoft.com/office/drawing/2010/main" xmlns="" val="0"/>
              </a:ext>
            </a:extLst>
          </a:blip>
          <a:srcRect l="27145" t="6494" r="27020" b="74020"/>
          <a:stretch>
            <a:fillRect/>
          </a:stretch>
        </p:blipFill>
        <p:spPr bwMode="auto">
          <a:xfrm>
            <a:off x="6931025" y="44450"/>
            <a:ext cx="2212975" cy="21605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10" descr="无标题-1"/>
          <p:cNvPicPr>
            <a:picLocks noChangeAspect="1" noChangeArrowheads="1"/>
          </p:cNvPicPr>
          <p:nvPr/>
        </p:nvPicPr>
        <p:blipFill>
          <a:blip r:embed="rId3" cstate="print">
            <a:extLst>
              <a:ext uri="{28A0092B-C50C-407E-A947-70E740481C1C}">
                <a14:useLocalDpi xmlns:a14="http://schemas.microsoft.com/office/drawing/2010/main" xmlns="" val="0"/>
              </a:ext>
            </a:extLst>
          </a:blip>
          <a:srcRect t="1183" r="2983"/>
          <a:stretch>
            <a:fillRect/>
          </a:stretch>
        </p:blipFill>
        <p:spPr bwMode="auto">
          <a:xfrm>
            <a:off x="2195513" y="22225"/>
            <a:ext cx="2447925" cy="2254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11" descr="无标题-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643438" y="0"/>
            <a:ext cx="2303462" cy="2276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Rectangle 12"/>
          <p:cNvSpPr>
            <a:spLocks noChangeArrowheads="1"/>
          </p:cNvSpPr>
          <p:nvPr/>
        </p:nvSpPr>
        <p:spPr bwMode="gray">
          <a:xfrm>
            <a:off x="0" y="2205038"/>
            <a:ext cx="9144000" cy="152400"/>
          </a:xfrm>
          <a:prstGeom prst="rect">
            <a:avLst/>
          </a:prstGeom>
          <a:solidFill>
            <a:schemeClr val="tx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fontAlgn="base">
              <a:spcBef>
                <a:spcPct val="0"/>
              </a:spcBef>
              <a:spcAft>
                <a:spcPct val="0"/>
              </a:spcAft>
            </a:pPr>
            <a:endParaRPr lang="zh-CN" altLang="en-US" b="1" smtClean="0">
              <a:solidFill>
                <a:srgbClr val="17347D"/>
              </a:solidFill>
              <a:ea typeface="宋体" pitchFamily="2" charset="-122"/>
            </a:endParaRPr>
          </a:p>
        </p:txBody>
      </p:sp>
    </p:spTree>
    <p:extLst>
      <p:ext uri="{BB962C8B-B14F-4D97-AF65-F5344CB8AC3E}">
        <p14:creationId xmlns:p14="http://schemas.microsoft.com/office/powerpoint/2010/main" xmlns="" val="300343126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AD8B3E8A-34B4-4440-8607-723D77C961E7}"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2738399888"/>
      </p:ext>
    </p:extLst>
  </p:cSld>
  <p:clrMapOvr>
    <a:masterClrMapping/>
  </p:clrMapOvr>
  <p:transition>
    <p:blinds dir="vert"/>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4pPr>
              <a:defRPr>
                <a:solidFill>
                  <a:srgbClr val="002060"/>
                </a:solidFill>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8"/>
          <p:cNvSpPr>
            <a:spLocks noGrp="1" noChangeArrowheads="1"/>
          </p:cNvSpPr>
          <p:nvPr>
            <p:ph type="ftr" sz="quarter" idx="10"/>
          </p:nvPr>
        </p:nvSpPr>
        <p:spPr>
          <a:ln/>
        </p:spPr>
        <p:txBody>
          <a:bodyPr/>
          <a:lstStyle>
            <a:lvl1pPr>
              <a:defRPr/>
            </a:lvl1pPr>
          </a:lstStyle>
          <a:p>
            <a:pPr>
              <a:defRPr/>
            </a:pPr>
            <a:endParaRPr lang="zh-CN" altLang="en-US">
              <a:solidFill>
                <a:srgbClr val="17347D"/>
              </a:solidFill>
            </a:endParaRPr>
          </a:p>
        </p:txBody>
      </p:sp>
      <p:sp>
        <p:nvSpPr>
          <p:cNvPr id="5" name="Rectangle 9"/>
          <p:cNvSpPr>
            <a:spLocks noGrp="1" noChangeArrowheads="1"/>
          </p:cNvSpPr>
          <p:nvPr>
            <p:ph type="sldNum" sz="quarter" idx="11"/>
          </p:nvPr>
        </p:nvSpPr>
        <p:spPr>
          <a:ln/>
        </p:spPr>
        <p:txBody>
          <a:bodyPr/>
          <a:lstStyle>
            <a:lvl1pPr>
              <a:defRPr/>
            </a:lvl1pPr>
          </a:lstStyle>
          <a:p>
            <a:pPr>
              <a:defRPr/>
            </a:pPr>
            <a:fld id="{ED0F60EE-A73A-4FEF-81F1-DC0F2C239719}" type="slidenum">
              <a:rPr lang="zh-CN" altLang="en-US">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xmlns="" val="2228047487"/>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ftr" sz="quarter" idx="10"/>
          </p:nvPr>
        </p:nvSpPr>
        <p:spPr>
          <a:ln/>
        </p:spPr>
        <p:txBody>
          <a:bodyPr/>
          <a:lstStyle>
            <a:lvl1pPr>
              <a:defRPr/>
            </a:lvl1pPr>
          </a:lstStyle>
          <a:p>
            <a:pPr>
              <a:defRPr/>
            </a:pPr>
            <a:endParaRPr lang="zh-CN" altLang="en-US">
              <a:solidFill>
                <a:srgbClr val="17347D"/>
              </a:solidFill>
            </a:endParaRPr>
          </a:p>
        </p:txBody>
      </p:sp>
      <p:sp>
        <p:nvSpPr>
          <p:cNvPr id="3" name="Rectangle 9"/>
          <p:cNvSpPr>
            <a:spLocks noGrp="1" noChangeArrowheads="1"/>
          </p:cNvSpPr>
          <p:nvPr>
            <p:ph type="sldNum" sz="quarter" idx="11"/>
          </p:nvPr>
        </p:nvSpPr>
        <p:spPr>
          <a:ln/>
        </p:spPr>
        <p:txBody>
          <a:bodyPr/>
          <a:lstStyle>
            <a:lvl1pPr>
              <a:defRPr/>
            </a:lvl1pPr>
          </a:lstStyle>
          <a:p>
            <a:pPr>
              <a:defRPr/>
            </a:pPr>
            <a:fld id="{8A161D16-875A-40D5-8D22-5387CA590A27}" type="slidenum">
              <a:rPr lang="zh-CN" altLang="en-US">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xmlns="" val="395809467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F7629C69-7073-42F3-94DA-1B26DCC02CAB}"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3675831508"/>
      </p:ext>
    </p:extLst>
  </p:cSld>
  <p:clrMapOvr>
    <a:masterClrMapping/>
  </p:clrMapOvr>
  <p:transition>
    <p:blinds dir="vert"/>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FB240FF8-0268-4222-A5F2-81314B4CB360}"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3945704575"/>
      </p:ext>
    </p:extLst>
  </p:cSld>
  <p:clrMapOvr>
    <a:masterClrMapping/>
  </p:clrMapOvr>
  <p:transition>
    <p:blinds dir="vert"/>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AEDEB2EA-FC54-40B0-9C6A-458FFABA8985}"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3933714571"/>
      </p:ext>
    </p:extLst>
  </p:cSld>
  <p:clrMapOvr>
    <a:masterClrMapping/>
  </p:clrMapOvr>
  <p:transition>
    <p:blinds dir="vert"/>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B76FC407-4169-4D19-8A06-22FCEA798C67}"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1685299798"/>
      </p:ext>
    </p:extLst>
  </p:cSld>
  <p:clrMapOvr>
    <a:masterClrMapping/>
  </p:clrMapOvr>
  <p:transition>
    <p:blinds dir="vert"/>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000000"/>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000000"/>
              </a:solidFill>
            </a:endParaRPr>
          </a:p>
        </p:txBody>
      </p:sp>
      <p:sp>
        <p:nvSpPr>
          <p:cNvPr id="9" name="灯片编号占位符 8"/>
          <p:cNvSpPr>
            <a:spLocks noGrp="1"/>
          </p:cNvSpPr>
          <p:nvPr>
            <p:ph type="sldNum" sz="quarter" idx="12"/>
          </p:nvPr>
        </p:nvSpPr>
        <p:spPr/>
        <p:txBody>
          <a:bodyPr/>
          <a:lstStyle>
            <a:lvl1pPr>
              <a:defRPr/>
            </a:lvl1pPr>
          </a:lstStyle>
          <a:p>
            <a:fld id="{1ACFFC03-1275-4598-A176-91EB80A787D3}"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2843836655"/>
      </p:ext>
    </p:extLst>
  </p:cSld>
  <p:clrMapOvr>
    <a:masterClrMapping/>
  </p:clrMapOvr>
  <p:transition>
    <p:blinds dir="vert"/>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000000"/>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2"/>
          </p:nvPr>
        </p:nvSpPr>
        <p:spPr/>
        <p:txBody>
          <a:bodyPr/>
          <a:lstStyle>
            <a:lvl1pPr>
              <a:defRPr/>
            </a:lvl1pPr>
          </a:lstStyle>
          <a:p>
            <a:fld id="{74BA5C87-B2BB-4E4F-8F0D-50A0A6159376}"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2655572284"/>
      </p:ext>
    </p:extLst>
  </p:cSld>
  <p:clrMapOvr>
    <a:masterClrMapping/>
  </p:clrMapOvr>
  <p:transition>
    <p:blinds dir="vert"/>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000000"/>
              </a:solidFill>
            </a:endParaRPr>
          </a:p>
        </p:txBody>
      </p:sp>
      <p:sp>
        <p:nvSpPr>
          <p:cNvPr id="4" name="灯片编号占位符 3"/>
          <p:cNvSpPr>
            <a:spLocks noGrp="1"/>
          </p:cNvSpPr>
          <p:nvPr>
            <p:ph type="sldNum" sz="quarter" idx="12"/>
          </p:nvPr>
        </p:nvSpPr>
        <p:spPr/>
        <p:txBody>
          <a:bodyPr/>
          <a:lstStyle>
            <a:lvl1pPr>
              <a:defRPr/>
            </a:lvl1pPr>
          </a:lstStyle>
          <a:p>
            <a:fld id="{6DDC09B9-A347-4668-A415-352289148D66}"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1628119870"/>
      </p:ext>
    </p:extLst>
  </p:cSld>
  <p:clrMapOvr>
    <a:masterClrMapping/>
  </p:clrMapOvr>
  <p:transition>
    <p:blinds dir="vert"/>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89A4780B-8E98-4CF5-8E52-EC0506786693}"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1743760111"/>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02DBB804-B4A4-4135-ABCD-D1C82DA406C7}"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3306508826"/>
      </p:ext>
    </p:extLst>
  </p:cSld>
  <p:clrMapOvr>
    <a:masterClrMapping/>
  </p:clrMapOvr>
  <p:transition>
    <p:blinds dir="vert"/>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2E6378F6-E2D8-4A21-BE52-AECEEF8C0A7C}"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2385682341"/>
      </p:ext>
    </p:extLst>
  </p:cSld>
  <p:clrMapOvr>
    <a:masterClrMapping/>
  </p:clrMapOvr>
  <p:transition>
    <p:blinds dir="vert"/>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9AA89FA1-3E20-4C20-98C2-99E43BA777EB}"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50661650"/>
      </p:ext>
    </p:extLst>
  </p:cSld>
  <p:clrMapOvr>
    <a:masterClrMapping/>
  </p:clrMapOvr>
  <p:transition>
    <p:blinds dir="vert"/>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36546B56-BDBE-4119-BD8E-012FA1EC2793}"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1930435133"/>
      </p:ext>
    </p:extLst>
  </p:cSld>
  <p:clrMapOvr>
    <a:masterClrMapping/>
  </p:clrMapOvr>
  <p:transition>
    <p:blinds dir="vert"/>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457200" y="6245225"/>
            <a:ext cx="2133600" cy="476250"/>
          </a:xfrm>
        </p:spPr>
        <p:txBody>
          <a:bodyPr/>
          <a:lstStyle>
            <a:lvl1pPr>
              <a:defRPr/>
            </a:lvl1pPr>
          </a:lstStyle>
          <a:p>
            <a:endParaRPr lang="en-US" altLang="zh-CN">
              <a:solidFill>
                <a:srgbClr val="000000"/>
              </a:solidFill>
            </a:endParaRPr>
          </a:p>
        </p:txBody>
      </p:sp>
      <p:sp>
        <p:nvSpPr>
          <p:cNvPr id="4" name="页脚占位符 3"/>
          <p:cNvSpPr>
            <a:spLocks noGrp="1"/>
          </p:cNvSpPr>
          <p:nvPr>
            <p:ph type="ftr" sz="quarter" idx="11"/>
          </p:nvPr>
        </p:nvSpPr>
        <p:spPr>
          <a:xfrm>
            <a:off x="3124200" y="6245225"/>
            <a:ext cx="2895600" cy="476250"/>
          </a:xfrm>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2"/>
          </p:nvPr>
        </p:nvSpPr>
        <p:spPr>
          <a:xfrm>
            <a:off x="6553200" y="6245225"/>
            <a:ext cx="2133600" cy="476250"/>
          </a:xfrm>
        </p:spPr>
        <p:txBody>
          <a:bodyPr/>
          <a:lstStyle>
            <a:lvl1pPr>
              <a:defRPr/>
            </a:lvl1pPr>
          </a:lstStyle>
          <a:p>
            <a:fld id="{24654D6E-EE67-4361-8636-FCF2178148D6}"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3544284379"/>
      </p:ext>
    </p:extLst>
  </p:cSld>
  <p:clrMapOvr>
    <a:masterClrMapping/>
  </p:clrMapOvr>
  <p:transition>
    <p:blinds dir="vert"/>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F7629C69-7073-42F3-94DA-1B26DCC02CAB}"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2802810990"/>
      </p:ext>
    </p:extLst>
  </p:cSld>
  <p:clrMapOvr>
    <a:masterClrMapping/>
  </p:clrMapOvr>
  <p:transition>
    <p:blinds dir="vert"/>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FB240FF8-0268-4222-A5F2-81314B4CB360}"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4232283779"/>
      </p:ext>
    </p:extLst>
  </p:cSld>
  <p:clrMapOvr>
    <a:masterClrMapping/>
  </p:clrMapOvr>
  <p:transition>
    <p:blinds dir="vert"/>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AEDEB2EA-FC54-40B0-9C6A-458FFABA8985}"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140827023"/>
      </p:ext>
    </p:extLst>
  </p:cSld>
  <p:clrMapOvr>
    <a:masterClrMapping/>
  </p:clrMapOvr>
  <p:transition>
    <p:blinds dir="vert"/>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B76FC407-4169-4D19-8A06-22FCEA798C67}"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591587422"/>
      </p:ext>
    </p:extLst>
  </p:cSld>
  <p:clrMapOvr>
    <a:masterClrMapping/>
  </p:clrMapOvr>
  <p:transition>
    <p:blinds dir="vert"/>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000000"/>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000000"/>
              </a:solidFill>
            </a:endParaRPr>
          </a:p>
        </p:txBody>
      </p:sp>
      <p:sp>
        <p:nvSpPr>
          <p:cNvPr id="9" name="灯片编号占位符 8"/>
          <p:cNvSpPr>
            <a:spLocks noGrp="1"/>
          </p:cNvSpPr>
          <p:nvPr>
            <p:ph type="sldNum" sz="quarter" idx="12"/>
          </p:nvPr>
        </p:nvSpPr>
        <p:spPr/>
        <p:txBody>
          <a:bodyPr/>
          <a:lstStyle>
            <a:lvl1pPr>
              <a:defRPr/>
            </a:lvl1pPr>
          </a:lstStyle>
          <a:p>
            <a:fld id="{1ACFFC03-1275-4598-A176-91EB80A787D3}"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458351249"/>
      </p:ext>
    </p:extLst>
  </p:cSld>
  <p:clrMapOvr>
    <a:masterClrMapping/>
  </p:clrMapOvr>
  <p:transition>
    <p:blinds dir="vert"/>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000000"/>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2"/>
          </p:nvPr>
        </p:nvSpPr>
        <p:spPr/>
        <p:txBody>
          <a:bodyPr/>
          <a:lstStyle>
            <a:lvl1pPr>
              <a:defRPr/>
            </a:lvl1pPr>
          </a:lstStyle>
          <a:p>
            <a:fld id="{74BA5C87-B2BB-4E4F-8F0D-50A0A6159376}"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222480153"/>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C037BD49-A867-47DF-9605-50481E355B85}"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462064612"/>
      </p:ext>
    </p:extLst>
  </p:cSld>
  <p:clrMapOvr>
    <a:masterClrMapping/>
  </p:clrMapOvr>
  <p:transition>
    <p:blinds dir="vert"/>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000000"/>
              </a:solidFill>
            </a:endParaRPr>
          </a:p>
        </p:txBody>
      </p:sp>
      <p:sp>
        <p:nvSpPr>
          <p:cNvPr id="4" name="灯片编号占位符 3"/>
          <p:cNvSpPr>
            <a:spLocks noGrp="1"/>
          </p:cNvSpPr>
          <p:nvPr>
            <p:ph type="sldNum" sz="quarter" idx="12"/>
          </p:nvPr>
        </p:nvSpPr>
        <p:spPr/>
        <p:txBody>
          <a:bodyPr/>
          <a:lstStyle>
            <a:lvl1pPr>
              <a:defRPr/>
            </a:lvl1pPr>
          </a:lstStyle>
          <a:p>
            <a:fld id="{6DDC09B9-A347-4668-A415-352289148D66}"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1007685229"/>
      </p:ext>
    </p:extLst>
  </p:cSld>
  <p:clrMapOvr>
    <a:masterClrMapping/>
  </p:clrMapOvr>
  <p:transition>
    <p:blinds dir="vert"/>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89A4780B-8E98-4CF5-8E52-EC0506786693}"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269878846"/>
      </p:ext>
    </p:extLst>
  </p:cSld>
  <p:clrMapOvr>
    <a:masterClrMapping/>
  </p:clrMapOvr>
  <p:transition>
    <p:blinds dir="vert"/>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2E6378F6-E2D8-4A21-BE52-AECEEF8C0A7C}"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2908443787"/>
      </p:ext>
    </p:extLst>
  </p:cSld>
  <p:clrMapOvr>
    <a:masterClrMapping/>
  </p:clrMapOvr>
  <p:transition>
    <p:blinds dir="vert"/>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9AA89FA1-3E20-4C20-98C2-99E43BA777EB}"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1316110909"/>
      </p:ext>
    </p:extLst>
  </p:cSld>
  <p:clrMapOvr>
    <a:masterClrMapping/>
  </p:clrMapOvr>
  <p:transition>
    <p:blinds dir="vert"/>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36546B56-BDBE-4119-BD8E-012FA1EC2793}"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2920397563"/>
      </p:ext>
    </p:extLst>
  </p:cSld>
  <p:clrMapOvr>
    <a:masterClrMapping/>
  </p:clrMapOvr>
  <p:transition>
    <p:blinds dir="vert"/>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457200" y="6245225"/>
            <a:ext cx="2133600" cy="476250"/>
          </a:xfrm>
        </p:spPr>
        <p:txBody>
          <a:bodyPr/>
          <a:lstStyle>
            <a:lvl1pPr>
              <a:defRPr/>
            </a:lvl1pPr>
          </a:lstStyle>
          <a:p>
            <a:endParaRPr lang="en-US" altLang="zh-CN">
              <a:solidFill>
                <a:srgbClr val="000000"/>
              </a:solidFill>
            </a:endParaRPr>
          </a:p>
        </p:txBody>
      </p:sp>
      <p:sp>
        <p:nvSpPr>
          <p:cNvPr id="4" name="页脚占位符 3"/>
          <p:cNvSpPr>
            <a:spLocks noGrp="1"/>
          </p:cNvSpPr>
          <p:nvPr>
            <p:ph type="ftr" sz="quarter" idx="11"/>
          </p:nvPr>
        </p:nvSpPr>
        <p:spPr>
          <a:xfrm>
            <a:off x="3124200" y="6245225"/>
            <a:ext cx="2895600" cy="476250"/>
          </a:xfrm>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2"/>
          </p:nvPr>
        </p:nvSpPr>
        <p:spPr>
          <a:xfrm>
            <a:off x="6553200" y="6245225"/>
            <a:ext cx="2133600" cy="476250"/>
          </a:xfrm>
        </p:spPr>
        <p:txBody>
          <a:bodyPr/>
          <a:lstStyle>
            <a:lvl1pPr>
              <a:defRPr/>
            </a:lvl1pPr>
          </a:lstStyle>
          <a:p>
            <a:fld id="{24654D6E-EE67-4361-8636-FCF2178148D6}"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3578965070"/>
      </p:ext>
    </p:extLst>
  </p:cSld>
  <p:clrMapOvr>
    <a:masterClrMapping/>
  </p:clrMapOvr>
  <p:transition>
    <p:blinds dir="vert"/>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F7629C69-7073-42F3-94DA-1B26DCC02CAB}"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4065584198"/>
      </p:ext>
    </p:extLst>
  </p:cSld>
  <p:clrMapOvr>
    <a:masterClrMapping/>
  </p:clrMapOvr>
  <p:transition>
    <p:blinds dir="vert"/>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FB240FF8-0268-4222-A5F2-81314B4CB360}"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2364226530"/>
      </p:ext>
    </p:extLst>
  </p:cSld>
  <p:clrMapOvr>
    <a:masterClrMapping/>
  </p:clrMapOvr>
  <p:transition>
    <p:blinds dir="vert"/>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AEDEB2EA-FC54-40B0-9C6A-458FFABA8985}"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4021165176"/>
      </p:ext>
    </p:extLst>
  </p:cSld>
  <p:clrMapOvr>
    <a:masterClrMapping/>
  </p:clrMapOvr>
  <p:transition>
    <p:blinds dir="vert"/>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B76FC407-4169-4D19-8A06-22FCEA798C67}"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2917110172"/>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5E327591-93E1-46A1-8F27-89D1DF1DECA9}"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2910545468"/>
      </p:ext>
    </p:extLst>
  </p:cSld>
  <p:clrMapOvr>
    <a:masterClrMapping/>
  </p:clrMapOvr>
  <p:transition>
    <p:blinds dir="vert"/>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000000"/>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000000"/>
              </a:solidFill>
            </a:endParaRPr>
          </a:p>
        </p:txBody>
      </p:sp>
      <p:sp>
        <p:nvSpPr>
          <p:cNvPr id="9" name="灯片编号占位符 8"/>
          <p:cNvSpPr>
            <a:spLocks noGrp="1"/>
          </p:cNvSpPr>
          <p:nvPr>
            <p:ph type="sldNum" sz="quarter" idx="12"/>
          </p:nvPr>
        </p:nvSpPr>
        <p:spPr/>
        <p:txBody>
          <a:bodyPr/>
          <a:lstStyle>
            <a:lvl1pPr>
              <a:defRPr/>
            </a:lvl1pPr>
          </a:lstStyle>
          <a:p>
            <a:fld id="{1ACFFC03-1275-4598-A176-91EB80A787D3}"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2783401483"/>
      </p:ext>
    </p:extLst>
  </p:cSld>
  <p:clrMapOvr>
    <a:masterClrMapping/>
  </p:clrMapOvr>
  <p:transition>
    <p:blinds dir="vert"/>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000000"/>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2"/>
          </p:nvPr>
        </p:nvSpPr>
        <p:spPr/>
        <p:txBody>
          <a:bodyPr/>
          <a:lstStyle>
            <a:lvl1pPr>
              <a:defRPr/>
            </a:lvl1pPr>
          </a:lstStyle>
          <a:p>
            <a:fld id="{74BA5C87-B2BB-4E4F-8F0D-50A0A6159376}"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1988680761"/>
      </p:ext>
    </p:extLst>
  </p:cSld>
  <p:clrMapOvr>
    <a:masterClrMapping/>
  </p:clrMapOvr>
  <p:transition>
    <p:blinds dir="vert"/>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000000"/>
              </a:solidFill>
            </a:endParaRPr>
          </a:p>
        </p:txBody>
      </p:sp>
      <p:sp>
        <p:nvSpPr>
          <p:cNvPr id="4" name="灯片编号占位符 3"/>
          <p:cNvSpPr>
            <a:spLocks noGrp="1"/>
          </p:cNvSpPr>
          <p:nvPr>
            <p:ph type="sldNum" sz="quarter" idx="12"/>
          </p:nvPr>
        </p:nvSpPr>
        <p:spPr/>
        <p:txBody>
          <a:bodyPr/>
          <a:lstStyle>
            <a:lvl1pPr>
              <a:defRPr/>
            </a:lvl1pPr>
          </a:lstStyle>
          <a:p>
            <a:fld id="{6DDC09B9-A347-4668-A415-352289148D66}"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3890602411"/>
      </p:ext>
    </p:extLst>
  </p:cSld>
  <p:clrMapOvr>
    <a:masterClrMapping/>
  </p:clrMapOvr>
  <p:transition>
    <p:blinds dir="vert"/>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89A4780B-8E98-4CF5-8E52-EC0506786693}"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3212406650"/>
      </p:ext>
    </p:extLst>
  </p:cSld>
  <p:clrMapOvr>
    <a:masterClrMapping/>
  </p:clrMapOvr>
  <p:transition>
    <p:blinds dir="vert"/>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2E6378F6-E2D8-4A21-BE52-AECEEF8C0A7C}"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35126582"/>
      </p:ext>
    </p:extLst>
  </p:cSld>
  <p:clrMapOvr>
    <a:masterClrMapping/>
  </p:clrMapOvr>
  <p:transition>
    <p:blinds dir="vert"/>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9AA89FA1-3E20-4C20-98C2-99E43BA777EB}"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1239598650"/>
      </p:ext>
    </p:extLst>
  </p:cSld>
  <p:clrMapOvr>
    <a:masterClrMapping/>
  </p:clrMapOvr>
  <p:transition>
    <p:blinds dir="vert"/>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36546B56-BDBE-4119-BD8E-012FA1EC2793}"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986521235"/>
      </p:ext>
    </p:extLst>
  </p:cSld>
  <p:clrMapOvr>
    <a:masterClrMapping/>
  </p:clrMapOvr>
  <p:transition>
    <p:blinds dir="vert"/>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457200" y="6245225"/>
            <a:ext cx="2133600" cy="476250"/>
          </a:xfrm>
        </p:spPr>
        <p:txBody>
          <a:bodyPr/>
          <a:lstStyle>
            <a:lvl1pPr>
              <a:defRPr/>
            </a:lvl1pPr>
          </a:lstStyle>
          <a:p>
            <a:endParaRPr lang="en-US" altLang="zh-CN">
              <a:solidFill>
                <a:srgbClr val="000000"/>
              </a:solidFill>
            </a:endParaRPr>
          </a:p>
        </p:txBody>
      </p:sp>
      <p:sp>
        <p:nvSpPr>
          <p:cNvPr id="4" name="页脚占位符 3"/>
          <p:cNvSpPr>
            <a:spLocks noGrp="1"/>
          </p:cNvSpPr>
          <p:nvPr>
            <p:ph type="ftr" sz="quarter" idx="11"/>
          </p:nvPr>
        </p:nvSpPr>
        <p:spPr>
          <a:xfrm>
            <a:off x="3124200" y="6245225"/>
            <a:ext cx="2895600" cy="476250"/>
          </a:xfrm>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2"/>
          </p:nvPr>
        </p:nvSpPr>
        <p:spPr>
          <a:xfrm>
            <a:off x="6553200" y="6245225"/>
            <a:ext cx="2133600" cy="476250"/>
          </a:xfrm>
        </p:spPr>
        <p:txBody>
          <a:bodyPr/>
          <a:lstStyle>
            <a:lvl1pPr>
              <a:defRPr/>
            </a:lvl1pPr>
          </a:lstStyle>
          <a:p>
            <a:fld id="{24654D6E-EE67-4361-8636-FCF2178148D6}"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3723246999"/>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000000"/>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000000"/>
              </a:solidFill>
            </a:endParaRPr>
          </a:p>
        </p:txBody>
      </p:sp>
      <p:sp>
        <p:nvSpPr>
          <p:cNvPr id="9" name="灯片编号占位符 8"/>
          <p:cNvSpPr>
            <a:spLocks noGrp="1"/>
          </p:cNvSpPr>
          <p:nvPr>
            <p:ph type="sldNum" sz="quarter" idx="12"/>
          </p:nvPr>
        </p:nvSpPr>
        <p:spPr/>
        <p:txBody>
          <a:bodyPr/>
          <a:lstStyle>
            <a:lvl1pPr>
              <a:defRPr/>
            </a:lvl1pPr>
          </a:lstStyle>
          <a:p>
            <a:fld id="{A7BB8F9F-4D13-468A-9255-CBAACC3A1509}"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568383172"/>
      </p:ext>
    </p:extLst>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000000"/>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2"/>
          </p:nvPr>
        </p:nvSpPr>
        <p:spPr/>
        <p:txBody>
          <a:bodyPr/>
          <a:lstStyle>
            <a:lvl1pPr>
              <a:defRPr/>
            </a:lvl1pPr>
          </a:lstStyle>
          <a:p>
            <a:fld id="{4F1CC1C9-7E4C-4BC8-BFA7-92A24F14B2D9}"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4262656967"/>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theme" Target="../theme/theme2.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image" Target="../media/image4.png"/><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41.xml"/><Relationship Id="rId2" Type="http://schemas.openxmlformats.org/officeDocument/2006/relationships/slideLayout" Target="../slideLayouts/slideLayout40.xml"/><Relationship Id="rId1" Type="http://schemas.openxmlformats.org/officeDocument/2006/relationships/slideLayout" Target="../slideLayouts/slideLayout39.xml"/><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theme" Target="../theme/theme6.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theme" Target="../theme/theme7.xml"/><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0" Type="http://schemas.openxmlformats.org/officeDocument/2006/relationships/slideLayout" Target="../slideLayouts/slideLayout63.xml"/><Relationship Id="rId4" Type="http://schemas.openxmlformats.org/officeDocument/2006/relationships/slideLayout" Target="../slideLayouts/slideLayout57.xml"/><Relationship Id="rId9" Type="http://schemas.openxmlformats.org/officeDocument/2006/relationships/slideLayout" Target="../slideLayouts/slideLayout62.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73.xml"/><Relationship Id="rId13" Type="http://schemas.openxmlformats.org/officeDocument/2006/relationships/theme" Target="../theme/theme8.xml"/><Relationship Id="rId3" Type="http://schemas.openxmlformats.org/officeDocument/2006/relationships/slideLayout" Target="../slideLayouts/slideLayout68.xml"/><Relationship Id="rId7" Type="http://schemas.openxmlformats.org/officeDocument/2006/relationships/slideLayout" Target="../slideLayouts/slideLayout72.xml"/><Relationship Id="rId12" Type="http://schemas.openxmlformats.org/officeDocument/2006/relationships/slideLayout" Target="../slideLayouts/slideLayout77.xml"/><Relationship Id="rId2" Type="http://schemas.openxmlformats.org/officeDocument/2006/relationships/slideLayout" Target="../slideLayouts/slideLayout67.xml"/><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slideLayout" Target="../slideLayouts/slideLayout76.xml"/><Relationship Id="rId5" Type="http://schemas.openxmlformats.org/officeDocument/2006/relationships/slideLayout" Target="../slideLayouts/slideLayout70.xml"/><Relationship Id="rId10" Type="http://schemas.openxmlformats.org/officeDocument/2006/relationships/slideLayout" Target="../slideLayouts/slideLayout75.xml"/><Relationship Id="rId4" Type="http://schemas.openxmlformats.org/officeDocument/2006/relationships/slideLayout" Target="../slideLayouts/slideLayout69.xml"/><Relationship Id="rId9" Type="http://schemas.openxmlformats.org/officeDocument/2006/relationships/slideLayout" Target="../slideLayouts/slideLayout7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rgbClr val="DDF2FF"/>
            </a:gs>
          </a:gsLst>
          <a:lin ang="2700000" scaled="1"/>
        </a:gra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gray">
          <a:xfrm>
            <a:off x="34925" y="981075"/>
            <a:ext cx="9144000" cy="69850"/>
          </a:xfrm>
          <a:prstGeom prst="rect">
            <a:avLst/>
          </a:prstGeom>
          <a:solidFill>
            <a:schemeClr val="tx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fontAlgn="base">
              <a:spcBef>
                <a:spcPct val="0"/>
              </a:spcBef>
              <a:spcAft>
                <a:spcPct val="0"/>
              </a:spcAft>
            </a:pPr>
            <a:endParaRPr lang="zh-CN" altLang="en-US" smtClean="0">
              <a:solidFill>
                <a:srgbClr val="3366CC"/>
              </a:solidFill>
              <a:ea typeface="宋体" pitchFamily="2" charset="-122"/>
            </a:endParaRPr>
          </a:p>
        </p:txBody>
      </p:sp>
      <p:sp>
        <p:nvSpPr>
          <p:cNvPr id="1027" name="Rectangle 3"/>
          <p:cNvSpPr>
            <a:spLocks noChangeArrowheads="1"/>
          </p:cNvSpPr>
          <p:nvPr/>
        </p:nvSpPr>
        <p:spPr bwMode="gray">
          <a:xfrm>
            <a:off x="323850" y="6597650"/>
            <a:ext cx="8820150" cy="260350"/>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fontAlgn="base">
              <a:spcBef>
                <a:spcPct val="0"/>
              </a:spcBef>
              <a:spcAft>
                <a:spcPct val="0"/>
              </a:spcAft>
            </a:pPr>
            <a:endParaRPr lang="zh-CN" altLang="en-US" b="1" smtClean="0">
              <a:solidFill>
                <a:srgbClr val="17347D"/>
              </a:solidFill>
              <a:ea typeface="宋体" pitchFamily="2" charset="-122"/>
            </a:endParaRPr>
          </a:p>
        </p:txBody>
      </p:sp>
      <p:sp>
        <p:nvSpPr>
          <p:cNvPr id="1028" name="Rectangle 4"/>
          <p:cNvSpPr>
            <a:spLocks noChangeArrowheads="1"/>
          </p:cNvSpPr>
          <p:nvPr/>
        </p:nvSpPr>
        <p:spPr bwMode="gray">
          <a:xfrm>
            <a:off x="0" y="-26988"/>
            <a:ext cx="9144000" cy="215901"/>
          </a:xfrm>
          <a:prstGeom prst="rect">
            <a:avLst/>
          </a:prstGeom>
          <a:solidFill>
            <a:schemeClr val="tx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fontAlgn="base">
              <a:spcBef>
                <a:spcPct val="0"/>
              </a:spcBef>
              <a:spcAft>
                <a:spcPct val="0"/>
              </a:spcAft>
            </a:pPr>
            <a:endParaRPr lang="zh-CN" altLang="en-US" smtClean="0">
              <a:solidFill>
                <a:srgbClr val="3366CC"/>
              </a:solidFill>
              <a:ea typeface="宋体" pitchFamily="2" charset="-122"/>
            </a:endParaRPr>
          </a:p>
        </p:txBody>
      </p:sp>
      <p:sp>
        <p:nvSpPr>
          <p:cNvPr id="1029" name="Rectangle 5"/>
          <p:cNvSpPr>
            <a:spLocks noChangeArrowheads="1"/>
          </p:cNvSpPr>
          <p:nvPr/>
        </p:nvSpPr>
        <p:spPr bwMode="gray">
          <a:xfrm>
            <a:off x="395288" y="46038"/>
            <a:ext cx="8748712" cy="935037"/>
          </a:xfrm>
          <a:prstGeom prst="rect">
            <a:avLst/>
          </a:prstGeom>
          <a:solidFill>
            <a:schemeClr val="tx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fontAlgn="base">
              <a:spcBef>
                <a:spcPct val="0"/>
              </a:spcBef>
              <a:spcAft>
                <a:spcPct val="0"/>
              </a:spcAft>
            </a:pPr>
            <a:endParaRPr lang="zh-CN" altLang="en-US" b="1" smtClean="0">
              <a:solidFill>
                <a:srgbClr val="17347D"/>
              </a:solidFill>
              <a:ea typeface="宋体" pitchFamily="2" charset="-122"/>
            </a:endParaRPr>
          </a:p>
        </p:txBody>
      </p:sp>
      <p:sp>
        <p:nvSpPr>
          <p:cNvPr id="1030" name="Rectangle 6"/>
          <p:cNvSpPr>
            <a:spLocks noGrp="1" noChangeArrowheads="1"/>
          </p:cNvSpPr>
          <p:nvPr>
            <p:ph type="body" idx="1"/>
          </p:nvPr>
        </p:nvSpPr>
        <p:spPr bwMode="auto">
          <a:xfrm>
            <a:off x="395288" y="1125538"/>
            <a:ext cx="8569325" cy="5399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5544" name="Rectangle 8"/>
          <p:cNvSpPr>
            <a:spLocks noGrp="1" noChangeArrowheads="1"/>
          </p:cNvSpPr>
          <p:nvPr>
            <p:ph type="ftr" sz="quarter" idx="3"/>
          </p:nvPr>
        </p:nvSpPr>
        <p:spPr bwMode="auto">
          <a:xfrm>
            <a:off x="5867400" y="6477000"/>
            <a:ext cx="2895600" cy="32067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b="0">
                <a:effectLst>
                  <a:outerShdw blurRad="38100" dist="38100" dir="2700000" algn="tl">
                    <a:srgbClr val="000000"/>
                  </a:outerShdw>
                </a:effectLst>
                <a:latin typeface="+mj-lt"/>
              </a:defRPr>
            </a:lvl1pPr>
          </a:lstStyle>
          <a:p>
            <a:pPr fontAlgn="base">
              <a:spcBef>
                <a:spcPct val="0"/>
              </a:spcBef>
              <a:spcAft>
                <a:spcPct val="0"/>
              </a:spcAft>
              <a:defRPr/>
            </a:pPr>
            <a:endParaRPr lang="zh-CN" altLang="en-US">
              <a:solidFill>
                <a:srgbClr val="17347D"/>
              </a:solidFill>
              <a:ea typeface="宋体" pitchFamily="2" charset="-122"/>
            </a:endParaRPr>
          </a:p>
        </p:txBody>
      </p:sp>
      <p:sp>
        <p:nvSpPr>
          <p:cNvPr id="65545" name="Rectangle 9"/>
          <p:cNvSpPr>
            <a:spLocks noGrp="1" noChangeArrowheads="1"/>
          </p:cNvSpPr>
          <p:nvPr>
            <p:ph type="sldNum" sz="quarter" idx="4"/>
          </p:nvPr>
        </p:nvSpPr>
        <p:spPr bwMode="auto">
          <a:xfrm>
            <a:off x="3124200" y="6477000"/>
            <a:ext cx="2133600" cy="32067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200" b="0">
                <a:effectLst>
                  <a:outerShdw blurRad="38100" dist="38100" dir="2700000" algn="tl">
                    <a:srgbClr val="000000"/>
                  </a:outerShdw>
                </a:effectLst>
                <a:latin typeface="+mj-lt"/>
              </a:defRPr>
            </a:lvl1pPr>
          </a:lstStyle>
          <a:p>
            <a:pPr fontAlgn="base">
              <a:spcBef>
                <a:spcPct val="0"/>
              </a:spcBef>
              <a:spcAft>
                <a:spcPct val="0"/>
              </a:spcAft>
              <a:defRPr/>
            </a:pPr>
            <a:fld id="{4B7F253E-4829-4F4F-B63E-CF7840200644}" type="slidenum">
              <a:rPr lang="zh-CN" altLang="en-US">
                <a:solidFill>
                  <a:srgbClr val="17347D"/>
                </a:solidFill>
                <a:ea typeface="宋体" pitchFamily="2" charset="-122"/>
              </a:rPr>
              <a:pPr fontAlgn="base">
                <a:spcBef>
                  <a:spcPct val="0"/>
                </a:spcBef>
                <a:spcAft>
                  <a:spcPct val="0"/>
                </a:spcAft>
                <a:defRPr/>
              </a:pPr>
              <a:t>‹#›</a:t>
            </a:fld>
            <a:endParaRPr lang="en-US" altLang="zh-CN">
              <a:solidFill>
                <a:srgbClr val="17347D"/>
              </a:solidFill>
              <a:ea typeface="宋体" pitchFamily="2" charset="-122"/>
            </a:endParaRPr>
          </a:p>
        </p:txBody>
      </p:sp>
      <p:sp>
        <p:nvSpPr>
          <p:cNvPr id="1033" name="Rectangle 10"/>
          <p:cNvSpPr>
            <a:spLocks noGrp="1" noChangeArrowheads="1"/>
          </p:cNvSpPr>
          <p:nvPr>
            <p:ph type="title"/>
          </p:nvPr>
        </p:nvSpPr>
        <p:spPr bwMode="white">
          <a:xfrm>
            <a:off x="539750" y="115888"/>
            <a:ext cx="8424863" cy="792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4" name="Rectangle 11"/>
          <p:cNvSpPr>
            <a:spLocks noChangeArrowheads="1"/>
          </p:cNvSpPr>
          <p:nvPr/>
        </p:nvSpPr>
        <p:spPr bwMode="gray">
          <a:xfrm>
            <a:off x="0" y="0"/>
            <a:ext cx="395288" cy="6858000"/>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fontAlgn="base">
              <a:spcBef>
                <a:spcPct val="0"/>
              </a:spcBef>
              <a:spcAft>
                <a:spcPct val="0"/>
              </a:spcAft>
            </a:pPr>
            <a:endParaRPr lang="zh-CN" altLang="en-US" smtClean="0">
              <a:solidFill>
                <a:srgbClr val="17347D"/>
              </a:solidFill>
              <a:ea typeface="宋体" pitchFamily="2" charset="-122"/>
            </a:endParaRPr>
          </a:p>
        </p:txBody>
      </p:sp>
    </p:spTree>
    <p:extLst>
      <p:ext uri="{BB962C8B-B14F-4D97-AF65-F5344CB8AC3E}">
        <p14:creationId xmlns:p14="http://schemas.microsoft.com/office/powerpoint/2010/main" xmlns="" val="42553160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iming>
    <p:tnLst>
      <p:par>
        <p:cTn id="1" dur="indefinite" restart="never" nodeType="tmRoot"/>
      </p:par>
    </p:tnLst>
  </p:timing>
  <p:txStyles>
    <p:titleStyle>
      <a:lvl1pPr algn="ctr" rtl="0" eaLnBrk="0" fontAlgn="base" hangingPunct="0">
        <a:spcBef>
          <a:spcPct val="0"/>
        </a:spcBef>
        <a:spcAft>
          <a:spcPct val="0"/>
        </a:spcAft>
        <a:defRPr sz="4400" b="1">
          <a:solidFill>
            <a:schemeClr val="bg1"/>
          </a:solidFill>
          <a:latin typeface="+mj-lt"/>
          <a:ea typeface="+mj-ea"/>
          <a:cs typeface="+mj-cs"/>
        </a:defRPr>
      </a:lvl1pPr>
      <a:lvl2pPr algn="ctr" rtl="0" eaLnBrk="0" fontAlgn="base" hangingPunct="0">
        <a:spcBef>
          <a:spcPct val="0"/>
        </a:spcBef>
        <a:spcAft>
          <a:spcPct val="0"/>
        </a:spcAft>
        <a:defRPr sz="4400" b="1">
          <a:solidFill>
            <a:schemeClr val="bg1"/>
          </a:solidFill>
          <a:latin typeface="Verdana" pitchFamily="34" charset="0"/>
          <a:ea typeface="宋体" pitchFamily="2" charset="-122"/>
        </a:defRPr>
      </a:lvl2pPr>
      <a:lvl3pPr algn="ctr" rtl="0" eaLnBrk="0" fontAlgn="base" hangingPunct="0">
        <a:spcBef>
          <a:spcPct val="0"/>
        </a:spcBef>
        <a:spcAft>
          <a:spcPct val="0"/>
        </a:spcAft>
        <a:defRPr sz="4400" b="1">
          <a:solidFill>
            <a:schemeClr val="bg1"/>
          </a:solidFill>
          <a:latin typeface="Verdana" pitchFamily="34" charset="0"/>
          <a:ea typeface="宋体" pitchFamily="2" charset="-122"/>
        </a:defRPr>
      </a:lvl3pPr>
      <a:lvl4pPr algn="ctr" rtl="0" eaLnBrk="0" fontAlgn="base" hangingPunct="0">
        <a:spcBef>
          <a:spcPct val="0"/>
        </a:spcBef>
        <a:spcAft>
          <a:spcPct val="0"/>
        </a:spcAft>
        <a:defRPr sz="4400" b="1">
          <a:solidFill>
            <a:schemeClr val="bg1"/>
          </a:solidFill>
          <a:latin typeface="Verdana" pitchFamily="34" charset="0"/>
          <a:ea typeface="宋体" pitchFamily="2" charset="-122"/>
        </a:defRPr>
      </a:lvl4pPr>
      <a:lvl5pPr algn="ctr" rtl="0" eaLnBrk="0" fontAlgn="base" hangingPunct="0">
        <a:spcBef>
          <a:spcPct val="0"/>
        </a:spcBef>
        <a:spcAft>
          <a:spcPct val="0"/>
        </a:spcAft>
        <a:defRPr sz="4400" b="1">
          <a:solidFill>
            <a:schemeClr val="bg1"/>
          </a:solidFill>
          <a:latin typeface="Verdana" pitchFamily="34" charset="0"/>
          <a:ea typeface="宋体" pitchFamily="2" charset="-122"/>
        </a:defRPr>
      </a:lvl5pPr>
      <a:lvl6pPr marL="457200" algn="l" rtl="0" fontAlgn="base">
        <a:spcBef>
          <a:spcPct val="0"/>
        </a:spcBef>
        <a:spcAft>
          <a:spcPct val="0"/>
        </a:spcAft>
        <a:defRPr sz="3600" b="1">
          <a:solidFill>
            <a:schemeClr val="bg1"/>
          </a:solidFill>
          <a:latin typeface="Verdana" pitchFamily="34" charset="0"/>
          <a:ea typeface="宋体" pitchFamily="2" charset="-122"/>
        </a:defRPr>
      </a:lvl6pPr>
      <a:lvl7pPr marL="914400" algn="l" rtl="0" fontAlgn="base">
        <a:spcBef>
          <a:spcPct val="0"/>
        </a:spcBef>
        <a:spcAft>
          <a:spcPct val="0"/>
        </a:spcAft>
        <a:defRPr sz="3600" b="1">
          <a:solidFill>
            <a:schemeClr val="bg1"/>
          </a:solidFill>
          <a:latin typeface="Verdana" pitchFamily="34" charset="0"/>
          <a:ea typeface="宋体" pitchFamily="2" charset="-122"/>
        </a:defRPr>
      </a:lvl7pPr>
      <a:lvl8pPr marL="1371600" algn="l" rtl="0" fontAlgn="base">
        <a:spcBef>
          <a:spcPct val="0"/>
        </a:spcBef>
        <a:spcAft>
          <a:spcPct val="0"/>
        </a:spcAft>
        <a:defRPr sz="3600" b="1">
          <a:solidFill>
            <a:schemeClr val="bg1"/>
          </a:solidFill>
          <a:latin typeface="Verdana" pitchFamily="34" charset="0"/>
          <a:ea typeface="宋体" pitchFamily="2" charset="-122"/>
        </a:defRPr>
      </a:lvl8pPr>
      <a:lvl9pPr marL="1828800" algn="l" rtl="0" fontAlgn="base">
        <a:spcBef>
          <a:spcPct val="0"/>
        </a:spcBef>
        <a:spcAft>
          <a:spcPct val="0"/>
        </a:spcAft>
        <a:defRPr sz="3600" b="1">
          <a:solidFill>
            <a:schemeClr val="bg1"/>
          </a:solidFill>
          <a:latin typeface="Verdana" pitchFamily="34" charset="0"/>
          <a:ea typeface="宋体" pitchFamily="2" charset="-122"/>
        </a:defRPr>
      </a:lvl9pPr>
    </p:titleStyle>
    <p:bodyStyle>
      <a:lvl1pPr marL="342900" indent="-342900" algn="l" rtl="0" eaLnBrk="0" fontAlgn="base" hangingPunct="0">
        <a:spcBef>
          <a:spcPct val="20000"/>
        </a:spcBef>
        <a:spcAft>
          <a:spcPct val="0"/>
        </a:spcAft>
        <a:buClr>
          <a:srgbClr val="0000FF"/>
        </a:buClr>
        <a:buFont typeface="Wingdings" pitchFamily="2" charset="2"/>
        <a:buChar char="n"/>
        <a:defRPr sz="3200" b="1">
          <a:solidFill>
            <a:srgbClr val="0000FF"/>
          </a:solidFill>
          <a:latin typeface="+mn-lt"/>
          <a:ea typeface="+mn-ea"/>
          <a:cs typeface="+mn-cs"/>
        </a:defRPr>
      </a:lvl1pPr>
      <a:lvl2pPr marL="742950" indent="-285750" algn="l" rtl="0" eaLnBrk="0" fontAlgn="base" hangingPunct="0">
        <a:spcBef>
          <a:spcPct val="20000"/>
        </a:spcBef>
        <a:spcAft>
          <a:spcPct val="0"/>
        </a:spcAft>
        <a:buClr>
          <a:srgbClr val="CC0000"/>
        </a:buClr>
        <a:buFont typeface="Wingdings" pitchFamily="2" charset="2"/>
        <a:buChar char="Ø"/>
        <a:defRPr sz="2800" b="1">
          <a:solidFill>
            <a:srgbClr val="000000"/>
          </a:solidFill>
          <a:latin typeface="+mn-lt"/>
          <a:ea typeface="+mn-ea"/>
        </a:defRPr>
      </a:lvl2pPr>
      <a:lvl3pPr marL="1143000" indent="-228600" algn="l" rtl="0" eaLnBrk="0" fontAlgn="base" hangingPunct="0">
        <a:spcBef>
          <a:spcPct val="20000"/>
        </a:spcBef>
        <a:spcAft>
          <a:spcPct val="0"/>
        </a:spcAft>
        <a:buClr>
          <a:schemeClr val="tx1"/>
        </a:buClr>
        <a:buSzPct val="50000"/>
        <a:buFont typeface="Wingdings" pitchFamily="2" charset="2"/>
        <a:buChar char="l"/>
        <a:defRPr sz="2400" b="1">
          <a:solidFill>
            <a:schemeClr val="tx1"/>
          </a:solidFill>
          <a:latin typeface="+mn-lt"/>
          <a:ea typeface="+mn-ea"/>
        </a:defRPr>
      </a:lvl3pPr>
      <a:lvl4pPr marL="1600200" indent="-228600" algn="l" rtl="0" eaLnBrk="0" fontAlgn="base" hangingPunct="0">
        <a:spcBef>
          <a:spcPct val="20000"/>
        </a:spcBef>
        <a:spcAft>
          <a:spcPct val="0"/>
        </a:spcAft>
        <a:buClr>
          <a:srgbClr val="000000"/>
        </a:buClr>
        <a:buSzPct val="50000"/>
        <a:buFont typeface="Wingdings" pitchFamily="2" charset="2"/>
        <a:buChar char="l"/>
        <a:defRPr sz="2000" b="1">
          <a:solidFill>
            <a:schemeClr val="tx1"/>
          </a:solidFill>
          <a:latin typeface="+mn-lt"/>
          <a:ea typeface="+mn-ea"/>
        </a:defRPr>
      </a:lvl4pPr>
      <a:lvl5pPr marL="2057400" indent="-228600" algn="l" rtl="0" eaLnBrk="0" fontAlgn="base" hangingPunct="0">
        <a:spcBef>
          <a:spcPct val="20000"/>
        </a:spcBef>
        <a:spcAft>
          <a:spcPct val="0"/>
        </a:spcAft>
        <a:buFont typeface="Arial" charset="0"/>
        <a:buChar char="»"/>
        <a:defRPr sz="2000" b="1">
          <a:solidFill>
            <a:schemeClr val="tx1"/>
          </a:solidFill>
          <a:latin typeface="+mn-lt"/>
          <a:ea typeface="+mn-ea"/>
        </a:defRPr>
      </a:lvl5pPr>
      <a:lvl6pPr marL="2514600" indent="-228600" algn="l" rtl="0" fontAlgn="base">
        <a:spcBef>
          <a:spcPct val="20000"/>
        </a:spcBef>
        <a:spcAft>
          <a:spcPct val="0"/>
        </a:spcAft>
        <a:buFont typeface="Arial" charset="0"/>
        <a:buChar char="»"/>
        <a:defRPr b="1">
          <a:solidFill>
            <a:schemeClr val="tx1"/>
          </a:solidFill>
          <a:latin typeface="+mn-lt"/>
          <a:ea typeface="+mn-ea"/>
        </a:defRPr>
      </a:lvl6pPr>
      <a:lvl7pPr marL="2971800" indent="-228600" algn="l" rtl="0" fontAlgn="base">
        <a:spcBef>
          <a:spcPct val="20000"/>
        </a:spcBef>
        <a:spcAft>
          <a:spcPct val="0"/>
        </a:spcAft>
        <a:buFont typeface="Arial" charset="0"/>
        <a:buChar char="»"/>
        <a:defRPr b="1">
          <a:solidFill>
            <a:schemeClr val="tx1"/>
          </a:solidFill>
          <a:latin typeface="+mn-lt"/>
          <a:ea typeface="+mn-ea"/>
        </a:defRPr>
      </a:lvl7pPr>
      <a:lvl8pPr marL="3429000" indent="-228600" algn="l" rtl="0" fontAlgn="base">
        <a:spcBef>
          <a:spcPct val="20000"/>
        </a:spcBef>
        <a:spcAft>
          <a:spcPct val="0"/>
        </a:spcAft>
        <a:buFont typeface="Arial" charset="0"/>
        <a:buChar char="»"/>
        <a:defRPr b="1">
          <a:solidFill>
            <a:schemeClr val="tx1"/>
          </a:solidFill>
          <a:latin typeface="+mn-lt"/>
          <a:ea typeface="+mn-ea"/>
        </a:defRPr>
      </a:lvl8pPr>
      <a:lvl9pPr marL="3886200" indent="-228600" algn="l" rtl="0" fontAlgn="base">
        <a:spcBef>
          <a:spcPct val="20000"/>
        </a:spcBef>
        <a:spcAft>
          <a:spcPct val="0"/>
        </a:spcAft>
        <a:buFont typeface="Arial" charset="0"/>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98659"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98660"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kumimoji="0" sz="1400" b="0">
                <a:solidFill>
                  <a:schemeClr val="tx1"/>
                </a:solidFill>
                <a:latin typeface="+mn-lt"/>
                <a:ea typeface="+mn-ea"/>
              </a:defRPr>
            </a:lvl1pPr>
          </a:lstStyle>
          <a:p>
            <a:pPr fontAlgn="base">
              <a:spcAft>
                <a:spcPct val="0"/>
              </a:spcAft>
            </a:pPr>
            <a:endParaRPr lang="en-US" altLang="zh-CN" smtClean="0">
              <a:solidFill>
                <a:srgbClr val="000000"/>
              </a:solidFill>
            </a:endParaRPr>
          </a:p>
        </p:txBody>
      </p:sp>
      <p:sp>
        <p:nvSpPr>
          <p:cNvPr id="198661"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spcBef>
                <a:spcPct val="0"/>
              </a:spcBef>
              <a:defRPr kumimoji="0" sz="1400" b="0">
                <a:solidFill>
                  <a:schemeClr val="tx1"/>
                </a:solidFill>
                <a:latin typeface="+mn-lt"/>
                <a:ea typeface="+mn-ea"/>
              </a:defRPr>
            </a:lvl1pPr>
          </a:lstStyle>
          <a:p>
            <a:pPr fontAlgn="base">
              <a:spcAft>
                <a:spcPct val="0"/>
              </a:spcAft>
            </a:pPr>
            <a:endParaRPr lang="en-US" altLang="zh-CN" smtClean="0">
              <a:solidFill>
                <a:srgbClr val="000000"/>
              </a:solidFill>
            </a:endParaRPr>
          </a:p>
        </p:txBody>
      </p:sp>
      <p:sp>
        <p:nvSpPr>
          <p:cNvPr id="198662"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kumimoji="0" sz="1400" b="0">
                <a:solidFill>
                  <a:schemeClr val="tx1"/>
                </a:solidFill>
                <a:latin typeface="+mn-lt"/>
                <a:ea typeface="+mn-ea"/>
              </a:defRPr>
            </a:lvl1pPr>
          </a:lstStyle>
          <a:p>
            <a:pPr fontAlgn="base">
              <a:spcAft>
                <a:spcPct val="0"/>
              </a:spcAft>
            </a:pPr>
            <a:fld id="{F5210985-6AEA-4370-B260-68580A095EC5}" type="slidenum">
              <a:rPr lang="en-US" altLang="zh-CN" smtClean="0">
                <a:solidFill>
                  <a:srgbClr val="000000"/>
                </a:solidFill>
              </a:rPr>
              <a:pPr fontAlgn="base">
                <a:spcAft>
                  <a:spcPct val="0"/>
                </a:spcAft>
              </a:pPr>
              <a:t>‹#›</a:t>
            </a:fld>
            <a:endParaRPr lang="en-US" altLang="zh-CN" smtClean="0">
              <a:solidFill>
                <a:srgbClr val="000000"/>
              </a:solidFill>
            </a:endParaRPr>
          </a:p>
        </p:txBody>
      </p:sp>
    </p:spTree>
    <p:extLst>
      <p:ext uri="{BB962C8B-B14F-4D97-AF65-F5344CB8AC3E}">
        <p14:creationId xmlns:p14="http://schemas.microsoft.com/office/powerpoint/2010/main" xmlns="" val="3778650583"/>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Lst>
  <p:transition>
    <p:blinds dir="vert"/>
  </p:transition>
  <p:timing>
    <p:tnLst>
      <p:par>
        <p:cTn id="1" dur="indefinite" restart="never" nodeType="tmRoot"/>
      </p:par>
    </p:tnLst>
  </p:timing>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017588" y="609600"/>
            <a:ext cx="64008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zh-CN" smtClean="0"/>
              <a:t>单击以编辑</a:t>
            </a:r>
            <a:r>
              <a:rPr lang="zh-CN" altLang="en-US" smtClean="0"/>
              <a:t>母版标题样式</a:t>
            </a:r>
          </a:p>
        </p:txBody>
      </p:sp>
      <p:sp>
        <p:nvSpPr>
          <p:cNvPr id="1027" name="Rectangle 3"/>
          <p:cNvSpPr>
            <a:spLocks noGrp="1" noChangeArrowheads="1"/>
          </p:cNvSpPr>
          <p:nvPr>
            <p:ph type="body" idx="1"/>
          </p:nvPr>
        </p:nvSpPr>
        <p:spPr bwMode="auto">
          <a:xfrm>
            <a:off x="649288" y="1449388"/>
            <a:ext cx="7983537" cy="47259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单击以编辑母版文本样式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937125" y="6240463"/>
            <a:ext cx="4419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spcBef>
                <a:spcPct val="50000"/>
              </a:spcBef>
              <a:defRPr sz="1400" b="0"/>
            </a:lvl1pPr>
          </a:lstStyle>
          <a:p>
            <a:pPr eaLnBrk="0" fontAlgn="base" hangingPunct="0">
              <a:spcAft>
                <a:spcPct val="0"/>
              </a:spcAft>
              <a:defRPr/>
            </a:pPr>
            <a:r>
              <a:rPr kumimoji="1" lang="en-US" altLang="zh-CN">
                <a:solidFill>
                  <a:srgbClr val="000000"/>
                </a:solidFill>
              </a:rPr>
              <a:t>                    </a:t>
            </a:r>
            <a:fld id="{2FC6D99C-9C99-437B-918F-BBF83A90A2AE}" type="datetime2">
              <a:rPr kumimoji="1" lang="zh-CN" altLang="en-US">
                <a:solidFill>
                  <a:srgbClr val="000000"/>
                </a:solidFill>
              </a:rPr>
              <a:pPr eaLnBrk="0" fontAlgn="base" hangingPunct="0">
                <a:spcAft>
                  <a:spcPct val="0"/>
                </a:spcAft>
                <a:defRPr/>
              </a:pPr>
              <a:t>2016年11月18日</a:t>
            </a:fld>
            <a:r>
              <a:rPr kumimoji="1" lang="en-US" altLang="zh-CN">
                <a:solidFill>
                  <a:srgbClr val="000000"/>
                </a:solidFill>
              </a:rPr>
              <a:t>        </a:t>
            </a:r>
          </a:p>
        </p:txBody>
      </p:sp>
      <p:sp>
        <p:nvSpPr>
          <p:cNvPr id="1029" name="Rectangle 5"/>
          <p:cNvSpPr>
            <a:spLocks noGrp="1" noChangeArrowheads="1"/>
          </p:cNvSpPr>
          <p:nvPr>
            <p:ph type="ftr" sz="quarter" idx="3"/>
          </p:nvPr>
        </p:nvSpPr>
        <p:spPr bwMode="auto">
          <a:xfrm>
            <a:off x="471488" y="6240463"/>
            <a:ext cx="3781425"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sz="1600">
                <a:ea typeface="宋体" pitchFamily="2" charset="-122"/>
              </a:defRPr>
            </a:lvl1pPr>
          </a:lstStyle>
          <a:p>
            <a:pPr eaLnBrk="0" fontAlgn="base" hangingPunct="0">
              <a:spcAft>
                <a:spcPct val="0"/>
              </a:spcAft>
              <a:defRPr/>
            </a:pPr>
            <a:r>
              <a:rPr kumimoji="1" lang="zh-CN" altLang="en-US" b="1">
                <a:solidFill>
                  <a:srgbClr val="000000"/>
                </a:solidFill>
              </a:rPr>
              <a:t>北京林业大学信息学院</a:t>
            </a:r>
            <a:endParaRPr kumimoji="1" lang="zh-CN" altLang="en-US" sz="1400" b="1">
              <a:solidFill>
                <a:srgbClr val="000000"/>
              </a:solidFill>
            </a:endParaRPr>
          </a:p>
        </p:txBody>
      </p:sp>
      <p:sp>
        <p:nvSpPr>
          <p:cNvPr id="1030" name="Line 9"/>
          <p:cNvSpPr>
            <a:spLocks noChangeShapeType="1"/>
          </p:cNvSpPr>
          <p:nvPr/>
        </p:nvSpPr>
        <p:spPr bwMode="auto">
          <a:xfrm>
            <a:off x="0" y="6281738"/>
            <a:ext cx="9144000" cy="0"/>
          </a:xfrm>
          <a:prstGeom prst="line">
            <a:avLst/>
          </a:prstGeom>
          <a:noFill/>
          <a:ln w="9525">
            <a:solidFill>
              <a:schemeClr val="accent1"/>
            </a:solidFill>
            <a:round/>
            <a:headEnd/>
            <a:tailEnd/>
          </a:ln>
          <a:extLst>
            <a:ext uri="{909E8E84-426E-40DD-AFC4-6F175D3DCCD1}">
              <a14:hiddenFill xmlns:a14="http://schemas.microsoft.com/office/drawing/2010/main" xmlns="">
                <a:noFill/>
              </a14:hiddenFill>
            </a:ext>
          </a:extLst>
        </p:spPr>
        <p:txBody>
          <a:bodyPr wrap="none" anchor="ctr"/>
          <a:lstStyle/>
          <a:p>
            <a:pPr eaLnBrk="0" fontAlgn="base" hangingPunct="0">
              <a:spcBef>
                <a:spcPct val="20000"/>
              </a:spcBef>
              <a:spcAft>
                <a:spcPct val="0"/>
              </a:spcAft>
            </a:pPr>
            <a:endParaRPr kumimoji="1" lang="zh-CN" altLang="en-US" sz="2800" b="1" smtClean="0">
              <a:solidFill>
                <a:srgbClr val="000000"/>
              </a:solidFill>
            </a:endParaRPr>
          </a:p>
        </p:txBody>
      </p:sp>
      <p:sp>
        <p:nvSpPr>
          <p:cNvPr id="1031" name="Line 18"/>
          <p:cNvSpPr>
            <a:spLocks noChangeShapeType="1"/>
          </p:cNvSpPr>
          <p:nvPr/>
        </p:nvSpPr>
        <p:spPr bwMode="auto">
          <a:xfrm>
            <a:off x="1588" y="568325"/>
            <a:ext cx="9142412" cy="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eaLnBrk="0" fontAlgn="base" hangingPunct="0">
              <a:spcBef>
                <a:spcPct val="20000"/>
              </a:spcBef>
              <a:spcAft>
                <a:spcPct val="0"/>
              </a:spcAft>
            </a:pPr>
            <a:endParaRPr kumimoji="1" lang="zh-CN" altLang="en-US" sz="2800" b="1" smtClean="0">
              <a:solidFill>
                <a:srgbClr val="000000"/>
              </a:solidFill>
            </a:endParaRPr>
          </a:p>
        </p:txBody>
      </p:sp>
      <p:sp>
        <p:nvSpPr>
          <p:cNvPr id="1032" name="WordArt 20"/>
          <p:cNvSpPr>
            <a:spLocks noChangeArrowheads="1" noChangeShapeType="1" noTextEdit="1"/>
          </p:cNvSpPr>
          <p:nvPr/>
        </p:nvSpPr>
        <p:spPr bwMode="auto">
          <a:xfrm rot="46488">
            <a:off x="211138" y="-11113"/>
            <a:ext cx="2095500" cy="495301"/>
          </a:xfrm>
          <a:prstGeom prst="rect">
            <a:avLst/>
          </a:prstGeom>
        </p:spPr>
        <p:txBody>
          <a:bodyPr wrap="none" fromWordArt="1">
            <a:prstTxWarp prst="textPlain">
              <a:avLst>
                <a:gd name="adj" fmla="val 50000"/>
              </a:avLst>
            </a:prstTxWarp>
          </a:bodyPr>
          <a:lstStyle/>
          <a:p>
            <a:pPr algn="ctr" eaLnBrk="0" fontAlgn="base" hangingPunct="0">
              <a:spcBef>
                <a:spcPct val="20000"/>
              </a:spcBef>
              <a:spcAft>
                <a:spcPct val="0"/>
              </a:spcAft>
            </a:pPr>
            <a:r>
              <a:rPr kumimoji="1" lang="en-US" altLang="zh-CN" sz="3200" b="1" i="1" kern="10" smtClean="0">
                <a:ln w="12700">
                  <a:solidFill>
                    <a:srgbClr val="EAEAEA"/>
                  </a:solidFill>
                  <a:round/>
                  <a:headEnd type="none" w="sm" len="sm"/>
                  <a:tailEnd type="none" w="sm" len="sm"/>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21540000" scaled="1"/>
                </a:gradFill>
                <a:effectLst>
                  <a:outerShdw dist="35921" dir="2700000" sy="50000" kx="2115830" algn="bl" rotWithShape="0">
                    <a:srgbClr val="C0C0C0"/>
                  </a:outerShdw>
                </a:effectLst>
                <a:latin typeface="Arial Narrow"/>
              </a:rPr>
              <a:t>data structure</a:t>
            </a:r>
            <a:endParaRPr kumimoji="1" lang="zh-CN" altLang="en-US" sz="3200" b="1" i="1" kern="10" smtClean="0">
              <a:ln w="12700">
                <a:solidFill>
                  <a:srgbClr val="EAEAEA"/>
                </a:solidFill>
                <a:round/>
                <a:headEnd type="none" w="sm" len="sm"/>
                <a:tailEnd type="none" w="sm" len="sm"/>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21540000" scaled="1"/>
              </a:gradFill>
              <a:effectLst>
                <a:outerShdw dist="35921" dir="2700000" sy="50000" kx="2115830" algn="bl" rotWithShape="0">
                  <a:srgbClr val="C0C0C0"/>
                </a:outerShdw>
              </a:effectLst>
              <a:latin typeface="Arial Narrow"/>
            </a:endParaRPr>
          </a:p>
        </p:txBody>
      </p:sp>
      <p:pic>
        <p:nvPicPr>
          <p:cNvPr id="1033" name="Picture 23"/>
          <p:cNvPicPr>
            <a:picLocks noChangeAspect="1" noChangeArrowheads="1"/>
          </p:cNvPicPr>
          <p:nvPr userDrawn="1"/>
        </p:nvPicPr>
        <p:blipFill>
          <a:blip r:embed="rId13" cstate="print">
            <a:extLst>
              <a:ext uri="{28A0092B-C50C-407E-A947-70E740481C1C}">
                <a14:useLocalDpi xmlns:a14="http://schemas.microsoft.com/office/drawing/2010/main" xmlns="" val="0"/>
              </a:ext>
            </a:extLst>
          </a:blip>
          <a:srcRect/>
          <a:stretch>
            <a:fillRect/>
          </a:stretch>
        </p:blipFill>
        <p:spPr bwMode="auto">
          <a:xfrm>
            <a:off x="7418388" y="5949950"/>
            <a:ext cx="1120775" cy="598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spTree>
    <p:extLst>
      <p:ext uri="{BB962C8B-B14F-4D97-AF65-F5344CB8AC3E}">
        <p14:creationId xmlns:p14="http://schemas.microsoft.com/office/powerpoint/2010/main" xmlns="" val="412848822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sldNum="0" hdr="0"/>
  <p:txStyles>
    <p:titleStyle>
      <a:lvl1pPr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itchFamily="18" charset="0"/>
          <a:ea typeface="仿宋_GB2312" pitchFamily="49" charset="-122"/>
        </a:defRPr>
      </a:lvl2pPr>
      <a:lvl3pPr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itchFamily="18" charset="0"/>
          <a:ea typeface="仿宋_GB2312" pitchFamily="49" charset="-122"/>
        </a:defRPr>
      </a:lvl3pPr>
      <a:lvl4pPr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itchFamily="18" charset="0"/>
          <a:ea typeface="仿宋_GB2312" pitchFamily="49" charset="-122"/>
        </a:defRPr>
      </a:lvl4pPr>
      <a:lvl5pPr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itchFamily="18" charset="0"/>
          <a:ea typeface="仿宋_GB2312" pitchFamily="49" charset="-122"/>
        </a:defRPr>
      </a:lvl5pPr>
      <a:lvl6pPr marL="4572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itchFamily="18" charset="0"/>
          <a:ea typeface="仿宋_GB2312" pitchFamily="49" charset="-122"/>
        </a:defRPr>
      </a:lvl6pPr>
      <a:lvl7pPr marL="9144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itchFamily="18" charset="0"/>
          <a:ea typeface="仿宋_GB2312" pitchFamily="49" charset="-122"/>
        </a:defRPr>
      </a:lvl7pPr>
      <a:lvl8pPr marL="13716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itchFamily="18" charset="0"/>
          <a:ea typeface="仿宋_GB2312" pitchFamily="49" charset="-122"/>
        </a:defRPr>
      </a:lvl8pPr>
      <a:lvl9pPr marL="18288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itchFamily="18" charset="0"/>
          <a:ea typeface="仿宋_GB2312" pitchFamily="49"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eaLnBrk="0" fontAlgn="base" hangingPunct="0">
        <a:spcBef>
          <a:spcPct val="20000"/>
        </a:spcBef>
        <a:spcAft>
          <a:spcPct val="0"/>
        </a:spcAft>
        <a:buChar char="»"/>
        <a:defRPr kumimoji="1" sz="2000">
          <a:solidFill>
            <a:schemeClr val="tx1"/>
          </a:solidFill>
          <a:latin typeface="+mn-lt"/>
          <a:ea typeface="+mn-ea"/>
        </a:defRPr>
      </a:lvl6pPr>
      <a:lvl7pPr marL="2971800" indent="-228600" algn="l" rtl="0" eaLnBrk="0" fontAlgn="base" hangingPunct="0">
        <a:spcBef>
          <a:spcPct val="20000"/>
        </a:spcBef>
        <a:spcAft>
          <a:spcPct val="0"/>
        </a:spcAft>
        <a:buChar char="»"/>
        <a:defRPr kumimoji="1" sz="2000">
          <a:solidFill>
            <a:schemeClr val="tx1"/>
          </a:solidFill>
          <a:latin typeface="+mn-lt"/>
          <a:ea typeface="+mn-ea"/>
        </a:defRPr>
      </a:lvl7pPr>
      <a:lvl8pPr marL="3429000" indent="-228600" algn="l" rtl="0" eaLnBrk="0" fontAlgn="base" hangingPunct="0">
        <a:spcBef>
          <a:spcPct val="20000"/>
        </a:spcBef>
        <a:spcAft>
          <a:spcPct val="0"/>
        </a:spcAft>
        <a:buChar char="»"/>
        <a:defRPr kumimoji="1" sz="2000">
          <a:solidFill>
            <a:schemeClr val="tx1"/>
          </a:solidFill>
          <a:latin typeface="+mn-lt"/>
          <a:ea typeface="+mn-ea"/>
        </a:defRPr>
      </a:lvl8pPr>
      <a:lvl9pPr marL="3886200" indent="-228600" algn="l" rtl="0" eaLnBrk="0" fontAlgn="base" hangingPunct="0">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98660"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spcBef>
                <a:spcPct val="0"/>
              </a:spcBef>
              <a:defRPr kumimoji="0" sz="1400" b="0">
                <a:solidFill>
                  <a:schemeClr val="tx1"/>
                </a:solidFill>
                <a:latin typeface="+mn-lt"/>
                <a:ea typeface="+mn-ea"/>
              </a:defRPr>
            </a:lvl1pPr>
          </a:lstStyle>
          <a:p>
            <a:pPr fontAlgn="base">
              <a:spcAft>
                <a:spcPct val="0"/>
              </a:spcAft>
              <a:defRPr/>
            </a:pPr>
            <a:endParaRPr lang="en-US" altLang="zh-CN">
              <a:solidFill>
                <a:srgbClr val="000000"/>
              </a:solidFill>
            </a:endParaRPr>
          </a:p>
        </p:txBody>
      </p:sp>
      <p:sp>
        <p:nvSpPr>
          <p:cNvPr id="198661"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spcBef>
                <a:spcPct val="0"/>
              </a:spcBef>
              <a:defRPr kumimoji="0" sz="1400" b="0">
                <a:solidFill>
                  <a:schemeClr val="tx1"/>
                </a:solidFill>
                <a:latin typeface="+mn-lt"/>
                <a:ea typeface="+mn-ea"/>
              </a:defRPr>
            </a:lvl1pPr>
          </a:lstStyle>
          <a:p>
            <a:pPr fontAlgn="base">
              <a:spcAft>
                <a:spcPct val="0"/>
              </a:spcAft>
              <a:defRPr/>
            </a:pPr>
            <a:endParaRPr lang="en-US" altLang="zh-CN">
              <a:solidFill>
                <a:srgbClr val="000000"/>
              </a:solidFill>
            </a:endParaRPr>
          </a:p>
        </p:txBody>
      </p:sp>
      <p:sp>
        <p:nvSpPr>
          <p:cNvPr id="198662"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0" sz="1400" b="0">
                <a:solidFill>
                  <a:schemeClr val="tx1"/>
                </a:solidFill>
                <a:latin typeface="Arial" charset="0"/>
                <a:ea typeface="宋体" charset="-122"/>
              </a:defRPr>
            </a:lvl1pPr>
          </a:lstStyle>
          <a:p>
            <a:pPr fontAlgn="base">
              <a:spcBef>
                <a:spcPct val="0"/>
              </a:spcBef>
              <a:spcAft>
                <a:spcPct val="0"/>
              </a:spcAft>
            </a:pPr>
            <a:fld id="{94F1F873-8F21-46B6-9594-31C8A470F847}" type="slidenum">
              <a:rPr lang="en-US" altLang="zh-CN" smtClean="0">
                <a:solidFill>
                  <a:srgbClr val="000000"/>
                </a:solidFill>
              </a:rPr>
              <a:pPr fontAlgn="base">
                <a:spcBef>
                  <a:spcPct val="0"/>
                </a:spcBef>
                <a:spcAft>
                  <a:spcPct val="0"/>
                </a:spcAft>
              </a:pPr>
              <a:t>‹#›</a:t>
            </a:fld>
            <a:endParaRPr lang="en-US" altLang="zh-CN" smtClean="0">
              <a:solidFill>
                <a:srgbClr val="000000"/>
              </a:solidFill>
            </a:endParaRP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ransition>
    <p:blinds dir="vert"/>
  </p:transition>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rgbClr val="DDF2FF"/>
            </a:gs>
          </a:gsLst>
          <a:lin ang="2700000" scaled="1"/>
        </a:gra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gray">
          <a:xfrm>
            <a:off x="34925" y="981075"/>
            <a:ext cx="9144000" cy="69850"/>
          </a:xfrm>
          <a:prstGeom prst="rect">
            <a:avLst/>
          </a:prstGeom>
          <a:solidFill>
            <a:schemeClr val="tx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fontAlgn="base">
              <a:spcBef>
                <a:spcPct val="0"/>
              </a:spcBef>
              <a:spcAft>
                <a:spcPct val="0"/>
              </a:spcAft>
            </a:pPr>
            <a:endParaRPr lang="zh-CN" altLang="en-US" smtClean="0">
              <a:solidFill>
                <a:srgbClr val="3366CC"/>
              </a:solidFill>
              <a:ea typeface="宋体" pitchFamily="2" charset="-122"/>
            </a:endParaRPr>
          </a:p>
        </p:txBody>
      </p:sp>
      <p:sp>
        <p:nvSpPr>
          <p:cNvPr id="1027" name="Rectangle 3"/>
          <p:cNvSpPr>
            <a:spLocks noChangeArrowheads="1"/>
          </p:cNvSpPr>
          <p:nvPr/>
        </p:nvSpPr>
        <p:spPr bwMode="gray">
          <a:xfrm>
            <a:off x="323850" y="6597650"/>
            <a:ext cx="8820150" cy="260350"/>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fontAlgn="base">
              <a:spcBef>
                <a:spcPct val="0"/>
              </a:spcBef>
              <a:spcAft>
                <a:spcPct val="0"/>
              </a:spcAft>
            </a:pPr>
            <a:endParaRPr lang="zh-CN" altLang="en-US" b="1" smtClean="0">
              <a:solidFill>
                <a:srgbClr val="17347D"/>
              </a:solidFill>
              <a:ea typeface="宋体" pitchFamily="2" charset="-122"/>
            </a:endParaRPr>
          </a:p>
        </p:txBody>
      </p:sp>
      <p:sp>
        <p:nvSpPr>
          <p:cNvPr id="1028" name="Rectangle 4"/>
          <p:cNvSpPr>
            <a:spLocks noChangeArrowheads="1"/>
          </p:cNvSpPr>
          <p:nvPr/>
        </p:nvSpPr>
        <p:spPr bwMode="gray">
          <a:xfrm>
            <a:off x="0" y="-26988"/>
            <a:ext cx="9144000" cy="215901"/>
          </a:xfrm>
          <a:prstGeom prst="rect">
            <a:avLst/>
          </a:prstGeom>
          <a:solidFill>
            <a:schemeClr val="tx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fontAlgn="base">
              <a:spcBef>
                <a:spcPct val="0"/>
              </a:spcBef>
              <a:spcAft>
                <a:spcPct val="0"/>
              </a:spcAft>
            </a:pPr>
            <a:endParaRPr lang="zh-CN" altLang="en-US" smtClean="0">
              <a:solidFill>
                <a:srgbClr val="3366CC"/>
              </a:solidFill>
              <a:ea typeface="宋体" pitchFamily="2" charset="-122"/>
            </a:endParaRPr>
          </a:p>
        </p:txBody>
      </p:sp>
      <p:sp>
        <p:nvSpPr>
          <p:cNvPr id="1029" name="Rectangle 5"/>
          <p:cNvSpPr>
            <a:spLocks noChangeArrowheads="1"/>
          </p:cNvSpPr>
          <p:nvPr/>
        </p:nvSpPr>
        <p:spPr bwMode="gray">
          <a:xfrm>
            <a:off x="395288" y="46038"/>
            <a:ext cx="8748712" cy="935037"/>
          </a:xfrm>
          <a:prstGeom prst="rect">
            <a:avLst/>
          </a:prstGeom>
          <a:solidFill>
            <a:schemeClr val="tx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fontAlgn="base">
              <a:spcBef>
                <a:spcPct val="0"/>
              </a:spcBef>
              <a:spcAft>
                <a:spcPct val="0"/>
              </a:spcAft>
            </a:pPr>
            <a:endParaRPr lang="zh-CN" altLang="en-US" b="1" smtClean="0">
              <a:solidFill>
                <a:srgbClr val="17347D"/>
              </a:solidFill>
              <a:ea typeface="宋体" pitchFamily="2" charset="-122"/>
            </a:endParaRPr>
          </a:p>
        </p:txBody>
      </p:sp>
      <p:sp>
        <p:nvSpPr>
          <p:cNvPr id="1030" name="Rectangle 6"/>
          <p:cNvSpPr>
            <a:spLocks noGrp="1" noChangeArrowheads="1"/>
          </p:cNvSpPr>
          <p:nvPr>
            <p:ph type="body" idx="1"/>
          </p:nvPr>
        </p:nvSpPr>
        <p:spPr bwMode="auto">
          <a:xfrm>
            <a:off x="395288" y="1125538"/>
            <a:ext cx="8569325" cy="5399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5544" name="Rectangle 8"/>
          <p:cNvSpPr>
            <a:spLocks noGrp="1" noChangeArrowheads="1"/>
          </p:cNvSpPr>
          <p:nvPr>
            <p:ph type="ftr" sz="quarter" idx="3"/>
          </p:nvPr>
        </p:nvSpPr>
        <p:spPr bwMode="auto">
          <a:xfrm>
            <a:off x="5867400" y="6477000"/>
            <a:ext cx="2895600" cy="32067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b="0">
                <a:effectLst>
                  <a:outerShdw blurRad="38100" dist="38100" dir="2700000" algn="tl">
                    <a:srgbClr val="000000"/>
                  </a:outerShdw>
                </a:effectLst>
                <a:latin typeface="+mj-lt"/>
              </a:defRPr>
            </a:lvl1pPr>
          </a:lstStyle>
          <a:p>
            <a:pPr fontAlgn="base">
              <a:spcBef>
                <a:spcPct val="0"/>
              </a:spcBef>
              <a:spcAft>
                <a:spcPct val="0"/>
              </a:spcAft>
              <a:defRPr/>
            </a:pPr>
            <a:endParaRPr lang="zh-CN" altLang="en-US">
              <a:solidFill>
                <a:srgbClr val="17347D"/>
              </a:solidFill>
              <a:ea typeface="宋体" pitchFamily="2" charset="-122"/>
            </a:endParaRPr>
          </a:p>
        </p:txBody>
      </p:sp>
      <p:sp>
        <p:nvSpPr>
          <p:cNvPr id="65545" name="Rectangle 9"/>
          <p:cNvSpPr>
            <a:spLocks noGrp="1" noChangeArrowheads="1"/>
          </p:cNvSpPr>
          <p:nvPr>
            <p:ph type="sldNum" sz="quarter" idx="4"/>
          </p:nvPr>
        </p:nvSpPr>
        <p:spPr bwMode="auto">
          <a:xfrm>
            <a:off x="3124200" y="6477000"/>
            <a:ext cx="2133600" cy="32067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200" b="0">
                <a:effectLst>
                  <a:outerShdw blurRad="38100" dist="38100" dir="2700000" algn="tl">
                    <a:srgbClr val="000000"/>
                  </a:outerShdw>
                </a:effectLst>
                <a:latin typeface="+mj-lt"/>
              </a:defRPr>
            </a:lvl1pPr>
          </a:lstStyle>
          <a:p>
            <a:pPr fontAlgn="base">
              <a:spcBef>
                <a:spcPct val="0"/>
              </a:spcBef>
              <a:spcAft>
                <a:spcPct val="0"/>
              </a:spcAft>
              <a:defRPr/>
            </a:pPr>
            <a:fld id="{4B7F253E-4829-4F4F-B63E-CF7840200644}" type="slidenum">
              <a:rPr lang="zh-CN" altLang="en-US">
                <a:solidFill>
                  <a:srgbClr val="17347D"/>
                </a:solidFill>
                <a:ea typeface="宋体" pitchFamily="2" charset="-122"/>
              </a:rPr>
              <a:pPr fontAlgn="base">
                <a:spcBef>
                  <a:spcPct val="0"/>
                </a:spcBef>
                <a:spcAft>
                  <a:spcPct val="0"/>
                </a:spcAft>
                <a:defRPr/>
              </a:pPr>
              <a:t>‹#›</a:t>
            </a:fld>
            <a:endParaRPr lang="en-US" altLang="zh-CN">
              <a:solidFill>
                <a:srgbClr val="17347D"/>
              </a:solidFill>
              <a:ea typeface="宋体" pitchFamily="2" charset="-122"/>
            </a:endParaRPr>
          </a:p>
        </p:txBody>
      </p:sp>
      <p:sp>
        <p:nvSpPr>
          <p:cNvPr id="1033" name="Rectangle 10"/>
          <p:cNvSpPr>
            <a:spLocks noGrp="1" noChangeArrowheads="1"/>
          </p:cNvSpPr>
          <p:nvPr>
            <p:ph type="title"/>
          </p:nvPr>
        </p:nvSpPr>
        <p:spPr bwMode="white">
          <a:xfrm>
            <a:off x="539750" y="115888"/>
            <a:ext cx="8424863" cy="792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4" name="Rectangle 11"/>
          <p:cNvSpPr>
            <a:spLocks noChangeArrowheads="1"/>
          </p:cNvSpPr>
          <p:nvPr/>
        </p:nvSpPr>
        <p:spPr bwMode="gray">
          <a:xfrm>
            <a:off x="0" y="0"/>
            <a:ext cx="395288" cy="6858000"/>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fontAlgn="base">
              <a:spcBef>
                <a:spcPct val="0"/>
              </a:spcBef>
              <a:spcAft>
                <a:spcPct val="0"/>
              </a:spcAft>
            </a:pPr>
            <a:endParaRPr lang="zh-CN" altLang="en-US" smtClean="0">
              <a:solidFill>
                <a:srgbClr val="17347D"/>
              </a:solidFill>
              <a:ea typeface="宋体" pitchFamily="2" charset="-122"/>
            </a:endParaRPr>
          </a:p>
        </p:txBody>
      </p:sp>
    </p:spTree>
    <p:extLst>
      <p:ext uri="{BB962C8B-B14F-4D97-AF65-F5344CB8AC3E}">
        <p14:creationId xmlns:p14="http://schemas.microsoft.com/office/powerpoint/2010/main" xmlns="" val="4255316012"/>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Lst>
  <p:timing>
    <p:tnLst>
      <p:par>
        <p:cTn id="1" dur="indefinite" restart="never" nodeType="tmRoot"/>
      </p:par>
    </p:tnLst>
  </p:timing>
  <p:txStyles>
    <p:titleStyle>
      <a:lvl1pPr algn="ctr" rtl="0" eaLnBrk="0" fontAlgn="base" hangingPunct="0">
        <a:spcBef>
          <a:spcPct val="0"/>
        </a:spcBef>
        <a:spcAft>
          <a:spcPct val="0"/>
        </a:spcAft>
        <a:defRPr sz="4400" b="1">
          <a:solidFill>
            <a:schemeClr val="bg1"/>
          </a:solidFill>
          <a:latin typeface="+mj-lt"/>
          <a:ea typeface="+mj-ea"/>
          <a:cs typeface="+mj-cs"/>
        </a:defRPr>
      </a:lvl1pPr>
      <a:lvl2pPr algn="ctr" rtl="0" eaLnBrk="0" fontAlgn="base" hangingPunct="0">
        <a:spcBef>
          <a:spcPct val="0"/>
        </a:spcBef>
        <a:spcAft>
          <a:spcPct val="0"/>
        </a:spcAft>
        <a:defRPr sz="4400" b="1">
          <a:solidFill>
            <a:schemeClr val="bg1"/>
          </a:solidFill>
          <a:latin typeface="Verdana" pitchFamily="34" charset="0"/>
          <a:ea typeface="宋体" pitchFamily="2" charset="-122"/>
        </a:defRPr>
      </a:lvl2pPr>
      <a:lvl3pPr algn="ctr" rtl="0" eaLnBrk="0" fontAlgn="base" hangingPunct="0">
        <a:spcBef>
          <a:spcPct val="0"/>
        </a:spcBef>
        <a:spcAft>
          <a:spcPct val="0"/>
        </a:spcAft>
        <a:defRPr sz="4400" b="1">
          <a:solidFill>
            <a:schemeClr val="bg1"/>
          </a:solidFill>
          <a:latin typeface="Verdana" pitchFamily="34" charset="0"/>
          <a:ea typeface="宋体" pitchFamily="2" charset="-122"/>
        </a:defRPr>
      </a:lvl3pPr>
      <a:lvl4pPr algn="ctr" rtl="0" eaLnBrk="0" fontAlgn="base" hangingPunct="0">
        <a:spcBef>
          <a:spcPct val="0"/>
        </a:spcBef>
        <a:spcAft>
          <a:spcPct val="0"/>
        </a:spcAft>
        <a:defRPr sz="4400" b="1">
          <a:solidFill>
            <a:schemeClr val="bg1"/>
          </a:solidFill>
          <a:latin typeface="Verdana" pitchFamily="34" charset="0"/>
          <a:ea typeface="宋体" pitchFamily="2" charset="-122"/>
        </a:defRPr>
      </a:lvl4pPr>
      <a:lvl5pPr algn="ctr" rtl="0" eaLnBrk="0" fontAlgn="base" hangingPunct="0">
        <a:spcBef>
          <a:spcPct val="0"/>
        </a:spcBef>
        <a:spcAft>
          <a:spcPct val="0"/>
        </a:spcAft>
        <a:defRPr sz="4400" b="1">
          <a:solidFill>
            <a:schemeClr val="bg1"/>
          </a:solidFill>
          <a:latin typeface="Verdana" pitchFamily="34" charset="0"/>
          <a:ea typeface="宋体" pitchFamily="2" charset="-122"/>
        </a:defRPr>
      </a:lvl5pPr>
      <a:lvl6pPr marL="457200" algn="l" rtl="0" fontAlgn="base">
        <a:spcBef>
          <a:spcPct val="0"/>
        </a:spcBef>
        <a:spcAft>
          <a:spcPct val="0"/>
        </a:spcAft>
        <a:defRPr sz="3600" b="1">
          <a:solidFill>
            <a:schemeClr val="bg1"/>
          </a:solidFill>
          <a:latin typeface="Verdana" pitchFamily="34" charset="0"/>
          <a:ea typeface="宋体" pitchFamily="2" charset="-122"/>
        </a:defRPr>
      </a:lvl6pPr>
      <a:lvl7pPr marL="914400" algn="l" rtl="0" fontAlgn="base">
        <a:spcBef>
          <a:spcPct val="0"/>
        </a:spcBef>
        <a:spcAft>
          <a:spcPct val="0"/>
        </a:spcAft>
        <a:defRPr sz="3600" b="1">
          <a:solidFill>
            <a:schemeClr val="bg1"/>
          </a:solidFill>
          <a:latin typeface="Verdana" pitchFamily="34" charset="0"/>
          <a:ea typeface="宋体" pitchFamily="2" charset="-122"/>
        </a:defRPr>
      </a:lvl7pPr>
      <a:lvl8pPr marL="1371600" algn="l" rtl="0" fontAlgn="base">
        <a:spcBef>
          <a:spcPct val="0"/>
        </a:spcBef>
        <a:spcAft>
          <a:spcPct val="0"/>
        </a:spcAft>
        <a:defRPr sz="3600" b="1">
          <a:solidFill>
            <a:schemeClr val="bg1"/>
          </a:solidFill>
          <a:latin typeface="Verdana" pitchFamily="34" charset="0"/>
          <a:ea typeface="宋体" pitchFamily="2" charset="-122"/>
        </a:defRPr>
      </a:lvl8pPr>
      <a:lvl9pPr marL="1828800" algn="l" rtl="0" fontAlgn="base">
        <a:spcBef>
          <a:spcPct val="0"/>
        </a:spcBef>
        <a:spcAft>
          <a:spcPct val="0"/>
        </a:spcAft>
        <a:defRPr sz="3600" b="1">
          <a:solidFill>
            <a:schemeClr val="bg1"/>
          </a:solidFill>
          <a:latin typeface="Verdana" pitchFamily="34" charset="0"/>
          <a:ea typeface="宋体" pitchFamily="2" charset="-122"/>
        </a:defRPr>
      </a:lvl9pPr>
    </p:titleStyle>
    <p:bodyStyle>
      <a:lvl1pPr marL="342900" indent="-342900" algn="l" rtl="0" eaLnBrk="0" fontAlgn="base" hangingPunct="0">
        <a:spcBef>
          <a:spcPct val="20000"/>
        </a:spcBef>
        <a:spcAft>
          <a:spcPct val="0"/>
        </a:spcAft>
        <a:buClr>
          <a:srgbClr val="0000FF"/>
        </a:buClr>
        <a:buFont typeface="Wingdings" pitchFamily="2" charset="2"/>
        <a:buChar char="n"/>
        <a:defRPr sz="3200" b="1">
          <a:solidFill>
            <a:srgbClr val="0000FF"/>
          </a:solidFill>
          <a:latin typeface="+mn-lt"/>
          <a:ea typeface="+mn-ea"/>
          <a:cs typeface="+mn-cs"/>
        </a:defRPr>
      </a:lvl1pPr>
      <a:lvl2pPr marL="742950" indent="-285750" algn="l" rtl="0" eaLnBrk="0" fontAlgn="base" hangingPunct="0">
        <a:spcBef>
          <a:spcPct val="20000"/>
        </a:spcBef>
        <a:spcAft>
          <a:spcPct val="0"/>
        </a:spcAft>
        <a:buClr>
          <a:srgbClr val="CC0000"/>
        </a:buClr>
        <a:buFont typeface="Wingdings" pitchFamily="2" charset="2"/>
        <a:buChar char="Ø"/>
        <a:defRPr sz="2800" b="1">
          <a:solidFill>
            <a:srgbClr val="000000"/>
          </a:solidFill>
          <a:latin typeface="+mn-lt"/>
          <a:ea typeface="+mn-ea"/>
        </a:defRPr>
      </a:lvl2pPr>
      <a:lvl3pPr marL="1143000" indent="-228600" algn="l" rtl="0" eaLnBrk="0" fontAlgn="base" hangingPunct="0">
        <a:spcBef>
          <a:spcPct val="20000"/>
        </a:spcBef>
        <a:spcAft>
          <a:spcPct val="0"/>
        </a:spcAft>
        <a:buClr>
          <a:schemeClr val="tx1"/>
        </a:buClr>
        <a:buSzPct val="50000"/>
        <a:buFont typeface="Wingdings" pitchFamily="2" charset="2"/>
        <a:buChar char="l"/>
        <a:defRPr sz="2400" b="1">
          <a:solidFill>
            <a:schemeClr val="tx1"/>
          </a:solidFill>
          <a:latin typeface="+mn-lt"/>
          <a:ea typeface="+mn-ea"/>
        </a:defRPr>
      </a:lvl3pPr>
      <a:lvl4pPr marL="1600200" indent="-228600" algn="l" rtl="0" eaLnBrk="0" fontAlgn="base" hangingPunct="0">
        <a:spcBef>
          <a:spcPct val="20000"/>
        </a:spcBef>
        <a:spcAft>
          <a:spcPct val="0"/>
        </a:spcAft>
        <a:buClr>
          <a:srgbClr val="000000"/>
        </a:buClr>
        <a:buSzPct val="50000"/>
        <a:buFont typeface="Wingdings" pitchFamily="2" charset="2"/>
        <a:buChar char="l"/>
        <a:defRPr sz="2000" b="1">
          <a:solidFill>
            <a:schemeClr val="tx1"/>
          </a:solidFill>
          <a:latin typeface="+mn-lt"/>
          <a:ea typeface="+mn-ea"/>
        </a:defRPr>
      </a:lvl4pPr>
      <a:lvl5pPr marL="2057400" indent="-228600" algn="l" rtl="0" eaLnBrk="0" fontAlgn="base" hangingPunct="0">
        <a:spcBef>
          <a:spcPct val="20000"/>
        </a:spcBef>
        <a:spcAft>
          <a:spcPct val="0"/>
        </a:spcAft>
        <a:buFont typeface="Arial" charset="0"/>
        <a:buChar char="»"/>
        <a:defRPr sz="2000" b="1">
          <a:solidFill>
            <a:schemeClr val="tx1"/>
          </a:solidFill>
          <a:latin typeface="+mn-lt"/>
          <a:ea typeface="+mn-ea"/>
        </a:defRPr>
      </a:lvl5pPr>
      <a:lvl6pPr marL="2514600" indent="-228600" algn="l" rtl="0" fontAlgn="base">
        <a:spcBef>
          <a:spcPct val="20000"/>
        </a:spcBef>
        <a:spcAft>
          <a:spcPct val="0"/>
        </a:spcAft>
        <a:buFont typeface="Arial" charset="0"/>
        <a:buChar char="»"/>
        <a:defRPr b="1">
          <a:solidFill>
            <a:schemeClr val="tx1"/>
          </a:solidFill>
          <a:latin typeface="+mn-lt"/>
          <a:ea typeface="+mn-ea"/>
        </a:defRPr>
      </a:lvl6pPr>
      <a:lvl7pPr marL="2971800" indent="-228600" algn="l" rtl="0" fontAlgn="base">
        <a:spcBef>
          <a:spcPct val="20000"/>
        </a:spcBef>
        <a:spcAft>
          <a:spcPct val="0"/>
        </a:spcAft>
        <a:buFont typeface="Arial" charset="0"/>
        <a:buChar char="»"/>
        <a:defRPr b="1">
          <a:solidFill>
            <a:schemeClr val="tx1"/>
          </a:solidFill>
          <a:latin typeface="+mn-lt"/>
          <a:ea typeface="+mn-ea"/>
        </a:defRPr>
      </a:lvl7pPr>
      <a:lvl8pPr marL="3429000" indent="-228600" algn="l" rtl="0" fontAlgn="base">
        <a:spcBef>
          <a:spcPct val="20000"/>
        </a:spcBef>
        <a:spcAft>
          <a:spcPct val="0"/>
        </a:spcAft>
        <a:buFont typeface="Arial" charset="0"/>
        <a:buChar char="»"/>
        <a:defRPr b="1">
          <a:solidFill>
            <a:schemeClr val="tx1"/>
          </a:solidFill>
          <a:latin typeface="+mn-lt"/>
          <a:ea typeface="+mn-ea"/>
        </a:defRPr>
      </a:lvl8pPr>
      <a:lvl9pPr marL="3886200" indent="-228600" algn="l" rtl="0" fontAlgn="base">
        <a:spcBef>
          <a:spcPct val="20000"/>
        </a:spcBef>
        <a:spcAft>
          <a:spcPct val="0"/>
        </a:spcAft>
        <a:buFont typeface="Arial" charset="0"/>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98659"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98660"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kumimoji="0" sz="1400" b="0">
                <a:solidFill>
                  <a:schemeClr val="tx1"/>
                </a:solidFill>
                <a:latin typeface="+mn-lt"/>
                <a:ea typeface="+mn-ea"/>
              </a:defRPr>
            </a:lvl1pPr>
          </a:lstStyle>
          <a:p>
            <a:pPr fontAlgn="base">
              <a:spcAft>
                <a:spcPct val="0"/>
              </a:spcAft>
            </a:pPr>
            <a:endParaRPr lang="en-US" altLang="zh-CN" smtClean="0">
              <a:solidFill>
                <a:srgbClr val="000000"/>
              </a:solidFill>
            </a:endParaRPr>
          </a:p>
        </p:txBody>
      </p:sp>
      <p:sp>
        <p:nvSpPr>
          <p:cNvPr id="198661"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spcBef>
                <a:spcPct val="0"/>
              </a:spcBef>
              <a:defRPr kumimoji="0" sz="1400" b="0">
                <a:solidFill>
                  <a:schemeClr val="tx1"/>
                </a:solidFill>
                <a:latin typeface="+mn-lt"/>
                <a:ea typeface="+mn-ea"/>
              </a:defRPr>
            </a:lvl1pPr>
          </a:lstStyle>
          <a:p>
            <a:pPr fontAlgn="base">
              <a:spcAft>
                <a:spcPct val="0"/>
              </a:spcAft>
            </a:pPr>
            <a:endParaRPr lang="en-US" altLang="zh-CN" smtClean="0">
              <a:solidFill>
                <a:srgbClr val="000000"/>
              </a:solidFill>
            </a:endParaRPr>
          </a:p>
        </p:txBody>
      </p:sp>
      <p:sp>
        <p:nvSpPr>
          <p:cNvPr id="198662"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kumimoji="0" sz="1400" b="0">
                <a:solidFill>
                  <a:schemeClr val="tx1"/>
                </a:solidFill>
                <a:latin typeface="+mn-lt"/>
                <a:ea typeface="+mn-ea"/>
              </a:defRPr>
            </a:lvl1pPr>
          </a:lstStyle>
          <a:p>
            <a:pPr fontAlgn="base">
              <a:spcAft>
                <a:spcPct val="0"/>
              </a:spcAft>
            </a:pPr>
            <a:fld id="{BB7EF63E-2E2D-45D2-A253-5AB2EC1CDE91}" type="slidenum">
              <a:rPr lang="en-US" altLang="zh-CN" smtClean="0">
                <a:solidFill>
                  <a:srgbClr val="000000"/>
                </a:solidFill>
              </a:rPr>
              <a:pPr fontAlgn="base">
                <a:spcAft>
                  <a:spcPct val="0"/>
                </a:spcAft>
              </a:pPr>
              <a:t>‹#›</a:t>
            </a:fld>
            <a:endParaRPr lang="en-US" altLang="zh-CN" smtClean="0">
              <a:solidFill>
                <a:srgbClr val="000000"/>
              </a:solidFill>
            </a:endParaRPr>
          </a:p>
        </p:txBody>
      </p:sp>
    </p:spTree>
    <p:extLst>
      <p:ext uri="{BB962C8B-B14F-4D97-AF65-F5344CB8AC3E}">
        <p14:creationId xmlns:p14="http://schemas.microsoft.com/office/powerpoint/2010/main" xmlns="" val="1910623150"/>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Lst>
  <p:transition>
    <p:blinds dir="vert"/>
  </p:transition>
  <p:timing>
    <p:tnLst>
      <p:par>
        <p:cTn id="1" dur="indefinite" restart="never" nodeType="tmRoot"/>
      </p:par>
    </p:tnLst>
  </p:timing>
  <p:hf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98659"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98660"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kumimoji="0" sz="1400" b="0">
                <a:solidFill>
                  <a:schemeClr val="tx1"/>
                </a:solidFill>
                <a:latin typeface="+mn-lt"/>
                <a:ea typeface="+mn-ea"/>
              </a:defRPr>
            </a:lvl1pPr>
          </a:lstStyle>
          <a:p>
            <a:pPr fontAlgn="base">
              <a:spcAft>
                <a:spcPct val="0"/>
              </a:spcAft>
            </a:pPr>
            <a:endParaRPr lang="en-US" altLang="zh-CN" smtClean="0">
              <a:solidFill>
                <a:srgbClr val="000000"/>
              </a:solidFill>
            </a:endParaRPr>
          </a:p>
        </p:txBody>
      </p:sp>
      <p:sp>
        <p:nvSpPr>
          <p:cNvPr id="198661"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spcBef>
                <a:spcPct val="0"/>
              </a:spcBef>
              <a:defRPr kumimoji="0" sz="1400" b="0">
                <a:solidFill>
                  <a:schemeClr val="tx1"/>
                </a:solidFill>
                <a:latin typeface="+mn-lt"/>
                <a:ea typeface="+mn-ea"/>
              </a:defRPr>
            </a:lvl1pPr>
          </a:lstStyle>
          <a:p>
            <a:pPr fontAlgn="base">
              <a:spcAft>
                <a:spcPct val="0"/>
              </a:spcAft>
            </a:pPr>
            <a:endParaRPr lang="en-US" altLang="zh-CN" smtClean="0">
              <a:solidFill>
                <a:srgbClr val="000000"/>
              </a:solidFill>
            </a:endParaRPr>
          </a:p>
        </p:txBody>
      </p:sp>
      <p:sp>
        <p:nvSpPr>
          <p:cNvPr id="198662"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kumimoji="0" sz="1400" b="0">
                <a:solidFill>
                  <a:schemeClr val="tx1"/>
                </a:solidFill>
                <a:latin typeface="+mn-lt"/>
                <a:ea typeface="+mn-ea"/>
              </a:defRPr>
            </a:lvl1pPr>
          </a:lstStyle>
          <a:p>
            <a:pPr fontAlgn="base">
              <a:spcAft>
                <a:spcPct val="0"/>
              </a:spcAft>
            </a:pPr>
            <a:fld id="{BB7EF63E-2E2D-45D2-A253-5AB2EC1CDE91}" type="slidenum">
              <a:rPr lang="en-US" altLang="zh-CN" smtClean="0">
                <a:solidFill>
                  <a:srgbClr val="000000"/>
                </a:solidFill>
              </a:rPr>
              <a:pPr fontAlgn="base">
                <a:spcAft>
                  <a:spcPct val="0"/>
                </a:spcAft>
              </a:pPr>
              <a:t>‹#›</a:t>
            </a:fld>
            <a:endParaRPr lang="en-US" altLang="zh-CN" smtClean="0">
              <a:solidFill>
                <a:srgbClr val="000000"/>
              </a:solidFill>
            </a:endParaRPr>
          </a:p>
        </p:txBody>
      </p:sp>
    </p:spTree>
    <p:extLst>
      <p:ext uri="{BB962C8B-B14F-4D97-AF65-F5344CB8AC3E}">
        <p14:creationId xmlns:p14="http://schemas.microsoft.com/office/powerpoint/2010/main" xmlns="" val="2541514785"/>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Lst>
  <p:transition>
    <p:blinds dir="vert"/>
  </p:transition>
  <p:timing>
    <p:tnLst>
      <p:par>
        <p:cTn id="1" dur="indefinite" restart="never" nodeType="tmRoot"/>
      </p:par>
    </p:tnLst>
  </p:timing>
  <p:hf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98659"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98660"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kumimoji="0" sz="1400" b="0">
                <a:solidFill>
                  <a:schemeClr val="tx1"/>
                </a:solidFill>
                <a:latin typeface="+mn-lt"/>
                <a:ea typeface="+mn-ea"/>
              </a:defRPr>
            </a:lvl1pPr>
          </a:lstStyle>
          <a:p>
            <a:pPr fontAlgn="base">
              <a:spcAft>
                <a:spcPct val="0"/>
              </a:spcAft>
            </a:pPr>
            <a:endParaRPr lang="en-US" altLang="zh-CN" smtClean="0">
              <a:solidFill>
                <a:srgbClr val="000000"/>
              </a:solidFill>
            </a:endParaRPr>
          </a:p>
        </p:txBody>
      </p:sp>
      <p:sp>
        <p:nvSpPr>
          <p:cNvPr id="198661"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spcBef>
                <a:spcPct val="0"/>
              </a:spcBef>
              <a:defRPr kumimoji="0" sz="1400" b="0">
                <a:solidFill>
                  <a:schemeClr val="tx1"/>
                </a:solidFill>
                <a:latin typeface="+mn-lt"/>
                <a:ea typeface="+mn-ea"/>
              </a:defRPr>
            </a:lvl1pPr>
          </a:lstStyle>
          <a:p>
            <a:pPr fontAlgn="base">
              <a:spcAft>
                <a:spcPct val="0"/>
              </a:spcAft>
            </a:pPr>
            <a:endParaRPr lang="en-US" altLang="zh-CN" smtClean="0">
              <a:solidFill>
                <a:srgbClr val="000000"/>
              </a:solidFill>
            </a:endParaRPr>
          </a:p>
        </p:txBody>
      </p:sp>
      <p:sp>
        <p:nvSpPr>
          <p:cNvPr id="198662"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kumimoji="0" sz="1400" b="0">
                <a:solidFill>
                  <a:schemeClr val="tx1"/>
                </a:solidFill>
                <a:latin typeface="+mn-lt"/>
                <a:ea typeface="+mn-ea"/>
              </a:defRPr>
            </a:lvl1pPr>
          </a:lstStyle>
          <a:p>
            <a:pPr fontAlgn="base">
              <a:spcAft>
                <a:spcPct val="0"/>
              </a:spcAft>
            </a:pPr>
            <a:fld id="{BB7EF63E-2E2D-45D2-A253-5AB2EC1CDE91}" type="slidenum">
              <a:rPr lang="en-US" altLang="zh-CN" smtClean="0">
                <a:solidFill>
                  <a:srgbClr val="000000"/>
                </a:solidFill>
              </a:rPr>
              <a:pPr fontAlgn="base">
                <a:spcAft>
                  <a:spcPct val="0"/>
                </a:spcAft>
              </a:pPr>
              <a:t>‹#›</a:t>
            </a:fld>
            <a:endParaRPr lang="en-US" altLang="zh-CN" smtClean="0">
              <a:solidFill>
                <a:srgbClr val="000000"/>
              </a:solidFill>
            </a:endParaRPr>
          </a:p>
        </p:txBody>
      </p:sp>
    </p:spTree>
    <p:extLst>
      <p:ext uri="{BB962C8B-B14F-4D97-AF65-F5344CB8AC3E}">
        <p14:creationId xmlns:p14="http://schemas.microsoft.com/office/powerpoint/2010/main" xmlns="" val="4203139825"/>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 id="2147483794" r:id="rId12"/>
  </p:sldLayoutIdLst>
  <p:transition>
    <p:blinds dir="vert"/>
  </p:transition>
  <p:timing>
    <p:tnLst>
      <p:par>
        <p:cTn id="1" dur="indefinite" restart="never" nodeType="tmRoot"/>
      </p:par>
    </p:tnLst>
  </p:timing>
  <p:hf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8.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4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5.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0.xml"/><Relationship Id="rId1" Type="http://schemas.openxmlformats.org/officeDocument/2006/relationships/vmlDrawing" Target="../drawings/vmlDrawing2.v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0.xml"/><Relationship Id="rId1" Type="http://schemas.openxmlformats.org/officeDocument/2006/relationships/vmlDrawing" Target="../drawings/vmlDrawing3.v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5.xml"/><Relationship Id="rId1" Type="http://schemas.openxmlformats.org/officeDocument/2006/relationships/vmlDrawing" Target="../drawings/vmlDrawing4.v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30.png"/><Relationship Id="rId4" Type="http://schemas.openxmlformats.org/officeDocument/2006/relationships/oleObject" Target="../embeddings/oleObject6.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xml"/><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7546369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288" y="1052736"/>
            <a:ext cx="8569325" cy="5399087"/>
          </a:xfrm>
        </p:spPr>
        <p:txBody>
          <a:bodyPr/>
          <a:lstStyle/>
          <a:p>
            <a:r>
              <a:rPr lang="zh-CN" altLang="en-US" dirty="0"/>
              <a:t>深度优先搜索的示例</a:t>
            </a:r>
          </a:p>
          <a:p>
            <a:endParaRPr lang="zh-CN" altLang="en-US" dirty="0"/>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97668" y="1628800"/>
            <a:ext cx="8610600" cy="2535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矩形 4"/>
          <p:cNvSpPr/>
          <p:nvPr/>
        </p:nvSpPr>
        <p:spPr>
          <a:xfrm>
            <a:off x="683568" y="5013176"/>
            <a:ext cx="7992888" cy="1688860"/>
          </a:xfrm>
          <a:prstGeom prst="rect">
            <a:avLst/>
          </a:prstGeom>
        </p:spPr>
        <p:txBody>
          <a:bodyPr wrap="square">
            <a:spAutoFit/>
          </a:bodyPr>
          <a:lstStyle/>
          <a:p>
            <a:pPr lvl="0" algn="just" fontAlgn="base">
              <a:lnSpc>
                <a:spcPct val="110000"/>
              </a:lnSpc>
              <a:spcBef>
                <a:spcPts val="840"/>
              </a:spcBef>
              <a:spcAft>
                <a:spcPct val="0"/>
              </a:spcAft>
            </a:pPr>
            <a:r>
              <a:rPr lang="zh-CN" altLang="en-US" sz="2400" b="1" dirty="0">
                <a:solidFill>
                  <a:srgbClr val="000000"/>
                </a:solidFill>
                <a:effectLst>
                  <a:outerShdw blurRad="38100" dist="38100" dir="2700000" algn="tl">
                    <a:srgbClr val="C0C0C0"/>
                  </a:outerShdw>
                </a:effectLst>
                <a:latin typeface="Times New Roman" pitchFamily="18" charset="0"/>
                <a:ea typeface="楷体_GB2312" pitchFamily="49" charset="-122"/>
              </a:rPr>
              <a:t>为了</a:t>
            </a:r>
            <a:r>
              <a:rPr lang="zh-CN" altLang="en-US" sz="2400" b="1" dirty="0">
                <a:solidFill>
                  <a:srgbClr val="0000FF"/>
                </a:solidFill>
                <a:effectLst>
                  <a:outerShdw blurRad="38100" dist="38100" dir="2700000" algn="tl">
                    <a:srgbClr val="C0C0C0"/>
                  </a:outerShdw>
                </a:effectLst>
                <a:latin typeface="Times New Roman" pitchFamily="18" charset="0"/>
                <a:ea typeface="楷体_GB2312" pitchFamily="49" charset="-122"/>
              </a:rPr>
              <a:t>避免重复访问</a:t>
            </a:r>
            <a:r>
              <a:rPr lang="zh-CN" altLang="en-US" sz="2400" b="1" dirty="0">
                <a:solidFill>
                  <a:srgbClr val="000000"/>
                </a:solidFill>
                <a:effectLst>
                  <a:outerShdw blurRad="38100" dist="38100" dir="2700000" algn="tl">
                    <a:srgbClr val="C0C0C0"/>
                  </a:outerShdw>
                </a:effectLst>
                <a:latin typeface="Times New Roman" pitchFamily="18" charset="0"/>
                <a:ea typeface="楷体_GB2312" pitchFamily="49" charset="-122"/>
              </a:rPr>
              <a:t>，可设置一个标志顶点是否被访问过的辅助数组 </a:t>
            </a:r>
            <a:r>
              <a:rPr lang="en-US" altLang="zh-CN" sz="2400" b="1" i="1" dirty="0" smtClean="0">
                <a:solidFill>
                  <a:srgbClr val="000000"/>
                </a:solidFill>
                <a:effectLst>
                  <a:outerShdw blurRad="38100" dist="38100" dir="2700000" algn="tl">
                    <a:srgbClr val="C0C0C0"/>
                  </a:outerShdw>
                </a:effectLst>
                <a:latin typeface="Times New Roman" pitchFamily="18" charset="0"/>
                <a:ea typeface="楷体_GB2312" pitchFamily="49" charset="-122"/>
              </a:rPr>
              <a:t>visited</a:t>
            </a:r>
            <a:r>
              <a:rPr lang="en-US" altLang="zh-CN" sz="2400" b="1" dirty="0" smtClean="0">
                <a:solidFill>
                  <a:srgbClr val="000000"/>
                </a:solidFill>
                <a:effectLst>
                  <a:outerShdw blurRad="38100" dist="38100" dir="2700000" algn="tl">
                    <a:srgbClr val="C0C0C0"/>
                  </a:outerShdw>
                </a:effectLst>
                <a:latin typeface="Times New Roman" pitchFamily="18" charset="0"/>
                <a:ea typeface="楷体_GB2312" pitchFamily="49" charset="-122"/>
              </a:rPr>
              <a:t>[]，</a:t>
            </a:r>
            <a:r>
              <a:rPr lang="zh-CN" altLang="en-US" sz="2400" b="1" dirty="0">
                <a:solidFill>
                  <a:srgbClr val="000000"/>
                </a:solidFill>
                <a:effectLst>
                  <a:outerShdw blurRad="38100" dist="38100" dir="2700000" algn="tl">
                    <a:srgbClr val="C0C0C0"/>
                  </a:outerShdw>
                </a:effectLst>
                <a:latin typeface="Times New Roman" pitchFamily="18" charset="0"/>
                <a:ea typeface="楷体_GB2312" pitchFamily="49" charset="-122"/>
              </a:rPr>
              <a:t>它的初始状态</a:t>
            </a:r>
            <a:r>
              <a:rPr lang="zh-CN" altLang="en-US" sz="2400" b="1" dirty="0" smtClean="0">
                <a:solidFill>
                  <a:srgbClr val="000000"/>
                </a:solidFill>
                <a:effectLst>
                  <a:outerShdw blurRad="38100" dist="38100" dir="2700000" algn="tl">
                    <a:srgbClr val="C0C0C0"/>
                  </a:outerShdw>
                </a:effectLst>
                <a:latin typeface="Times New Roman" pitchFamily="18" charset="0"/>
                <a:ea typeface="楷体_GB2312" pitchFamily="49" charset="-122"/>
              </a:rPr>
              <a:t>为0</a:t>
            </a:r>
            <a:r>
              <a:rPr lang="zh-CN" altLang="en-US" sz="2400" b="1" dirty="0">
                <a:solidFill>
                  <a:srgbClr val="000000"/>
                </a:solidFill>
                <a:effectLst>
                  <a:outerShdw blurRad="38100" dist="38100" dir="2700000" algn="tl">
                    <a:srgbClr val="C0C0C0"/>
                  </a:outerShdw>
                </a:effectLst>
                <a:latin typeface="Times New Roman" pitchFamily="18" charset="0"/>
                <a:ea typeface="楷体_GB2312" pitchFamily="49" charset="-122"/>
              </a:rPr>
              <a:t>，在图的遍历过程中，一旦某一个</a:t>
            </a:r>
            <a:r>
              <a:rPr lang="zh-CN" altLang="en-US" sz="2400" b="1" dirty="0" smtClean="0">
                <a:solidFill>
                  <a:srgbClr val="000000"/>
                </a:solidFill>
                <a:effectLst>
                  <a:outerShdw blurRad="38100" dist="38100" dir="2700000" algn="tl">
                    <a:srgbClr val="C0C0C0"/>
                  </a:outerShdw>
                </a:effectLst>
                <a:latin typeface="Times New Roman" pitchFamily="18" charset="0"/>
                <a:ea typeface="楷体_GB2312" pitchFamily="49" charset="-122"/>
              </a:rPr>
              <a:t>顶点</a:t>
            </a:r>
            <a:r>
              <a:rPr lang="en-US" altLang="zh-CN" sz="2400" b="1" i="1" dirty="0" err="1" smtClean="0">
                <a:solidFill>
                  <a:srgbClr val="000000"/>
                </a:solidFill>
                <a:effectLst>
                  <a:outerShdw blurRad="38100" dist="38100" dir="2700000" algn="tl">
                    <a:srgbClr val="C0C0C0"/>
                  </a:outerShdw>
                </a:effectLst>
                <a:latin typeface="Times New Roman" pitchFamily="18" charset="0"/>
                <a:ea typeface="楷体_GB2312" pitchFamily="49" charset="-122"/>
              </a:rPr>
              <a:t>i</a:t>
            </a:r>
            <a:r>
              <a:rPr lang="en-US" altLang="zh-CN" sz="2400" b="1" i="1" baseline="-25000" dirty="0" smtClean="0">
                <a:solidFill>
                  <a:srgbClr val="000000"/>
                </a:solidFill>
                <a:effectLst>
                  <a:outerShdw blurRad="38100" dist="38100" dir="2700000" algn="tl">
                    <a:srgbClr val="C0C0C0"/>
                  </a:outerShdw>
                </a:effectLst>
                <a:latin typeface="Times New Roman" pitchFamily="18" charset="0"/>
                <a:ea typeface="楷体_GB2312" pitchFamily="49" charset="-122"/>
              </a:rPr>
              <a:t> </a:t>
            </a:r>
            <a:r>
              <a:rPr lang="zh-CN" altLang="en-US" sz="2400" b="1" dirty="0">
                <a:solidFill>
                  <a:srgbClr val="000000"/>
                </a:solidFill>
                <a:effectLst>
                  <a:outerShdw blurRad="38100" dist="38100" dir="2700000" algn="tl">
                    <a:srgbClr val="C0C0C0"/>
                  </a:outerShdw>
                </a:effectLst>
                <a:latin typeface="Times New Roman" pitchFamily="18" charset="0"/>
                <a:ea typeface="楷体_GB2312" pitchFamily="49" charset="-122"/>
              </a:rPr>
              <a:t>被访问，就立即</a:t>
            </a:r>
            <a:r>
              <a:rPr lang="zh-CN" altLang="en-US" sz="2400" b="1" dirty="0" smtClean="0">
                <a:solidFill>
                  <a:srgbClr val="000000"/>
                </a:solidFill>
                <a:effectLst>
                  <a:outerShdw blurRad="38100" dist="38100" dir="2700000" algn="tl">
                    <a:srgbClr val="C0C0C0"/>
                  </a:outerShdw>
                </a:effectLst>
                <a:latin typeface="Times New Roman" pitchFamily="18" charset="0"/>
                <a:ea typeface="楷体_GB2312" pitchFamily="49" charset="-122"/>
              </a:rPr>
              <a:t>让</a:t>
            </a:r>
            <a:r>
              <a:rPr lang="en-US" altLang="zh-CN" sz="2400" b="1" i="1" dirty="0" smtClean="0">
                <a:solidFill>
                  <a:srgbClr val="000000"/>
                </a:solidFill>
                <a:effectLst>
                  <a:outerShdw blurRad="38100" dist="38100" dir="2700000" algn="tl">
                    <a:srgbClr val="C0C0C0"/>
                  </a:outerShdw>
                </a:effectLst>
                <a:latin typeface="Times New Roman" pitchFamily="18" charset="0"/>
                <a:ea typeface="楷体_GB2312" pitchFamily="49" charset="-122"/>
              </a:rPr>
              <a:t>visited</a:t>
            </a:r>
            <a:r>
              <a:rPr lang="en-US" altLang="zh-CN" sz="2400" b="1" dirty="0" smtClean="0">
                <a:solidFill>
                  <a:srgbClr val="000000"/>
                </a:solidFill>
                <a:effectLst>
                  <a:outerShdw blurRad="38100" dist="38100" dir="2700000" algn="tl">
                    <a:srgbClr val="C0C0C0"/>
                  </a:outerShdw>
                </a:effectLst>
                <a:latin typeface="Times New Roman" pitchFamily="18" charset="0"/>
                <a:ea typeface="楷体_GB2312" pitchFamily="49" charset="-122"/>
              </a:rPr>
              <a:t>[</a:t>
            </a:r>
            <a:r>
              <a:rPr lang="en-US" altLang="zh-CN" sz="2400" b="1" i="1" dirty="0" err="1" smtClean="0">
                <a:solidFill>
                  <a:srgbClr val="000000"/>
                </a:solidFill>
                <a:effectLst>
                  <a:outerShdw blurRad="38100" dist="38100" dir="2700000" algn="tl">
                    <a:srgbClr val="C0C0C0"/>
                  </a:outerShdw>
                </a:effectLst>
                <a:latin typeface="Times New Roman" pitchFamily="18" charset="0"/>
                <a:ea typeface="楷体_GB2312" pitchFamily="49" charset="-122"/>
              </a:rPr>
              <a:t>i</a:t>
            </a:r>
            <a:r>
              <a:rPr lang="en-US" altLang="zh-CN" sz="2400" b="1" dirty="0" smtClean="0">
                <a:solidFill>
                  <a:srgbClr val="000000"/>
                </a:solidFill>
                <a:effectLst>
                  <a:outerShdw blurRad="38100" dist="38100" dir="2700000" algn="tl">
                    <a:srgbClr val="C0C0C0"/>
                  </a:outerShdw>
                </a:effectLst>
                <a:latin typeface="Times New Roman" pitchFamily="18" charset="0"/>
                <a:ea typeface="楷体_GB2312" pitchFamily="49" charset="-122"/>
              </a:rPr>
              <a:t>]</a:t>
            </a:r>
            <a:r>
              <a:rPr lang="zh-CN" altLang="en-US" sz="2400" b="1" dirty="0" smtClean="0">
                <a:solidFill>
                  <a:srgbClr val="000000"/>
                </a:solidFill>
                <a:effectLst>
                  <a:outerShdw blurRad="38100" dist="38100" dir="2700000" algn="tl">
                    <a:srgbClr val="C0C0C0"/>
                  </a:outerShdw>
                </a:effectLst>
                <a:latin typeface="Times New Roman" pitchFamily="18" charset="0"/>
                <a:ea typeface="楷体_GB2312" pitchFamily="49" charset="-122"/>
              </a:rPr>
              <a:t>为1</a:t>
            </a:r>
            <a:r>
              <a:rPr lang="zh-CN" altLang="en-US" sz="2400" b="1" dirty="0">
                <a:solidFill>
                  <a:srgbClr val="000000"/>
                </a:solidFill>
                <a:effectLst>
                  <a:outerShdw blurRad="38100" dist="38100" dir="2700000" algn="tl">
                    <a:srgbClr val="C0C0C0"/>
                  </a:outerShdw>
                </a:effectLst>
                <a:latin typeface="Times New Roman" pitchFamily="18" charset="0"/>
                <a:ea typeface="楷体_GB2312" pitchFamily="49" charset="-122"/>
              </a:rPr>
              <a:t>，防止它被多次访问。</a:t>
            </a:r>
          </a:p>
        </p:txBody>
      </p:sp>
      <p:sp>
        <p:nvSpPr>
          <p:cNvPr id="6" name="矩形 5"/>
          <p:cNvSpPr/>
          <p:nvPr/>
        </p:nvSpPr>
        <p:spPr>
          <a:xfrm>
            <a:off x="683568" y="4149080"/>
            <a:ext cx="8136904" cy="830997"/>
          </a:xfrm>
          <a:prstGeom prst="rect">
            <a:avLst/>
          </a:prstGeom>
        </p:spPr>
        <p:txBody>
          <a:bodyPr wrap="square">
            <a:spAutoFit/>
          </a:bodyPr>
          <a:lstStyle/>
          <a:p>
            <a:r>
              <a:rPr lang="zh-CN" altLang="en-US" sz="2400" b="1" dirty="0" smtClean="0">
                <a:solidFill>
                  <a:srgbClr val="FF0000"/>
                </a:solidFill>
              </a:rPr>
              <a:t>只要顶点间有路径相通，一直访问直到终端，然后再回溯直到所有顶点访问完。</a:t>
            </a:r>
            <a:endParaRPr lang="zh-CN" altLang="en-US" sz="2400" dirty="0"/>
          </a:p>
        </p:txBody>
      </p:sp>
      <p:sp>
        <p:nvSpPr>
          <p:cNvPr id="8" name="标题 1"/>
          <p:cNvSpPr txBox="1">
            <a:spLocks/>
          </p:cNvSpPr>
          <p:nvPr/>
        </p:nvSpPr>
        <p:spPr>
          <a:xfrm>
            <a:off x="539750" y="115888"/>
            <a:ext cx="8424863" cy="792162"/>
          </a:xfrm>
          <a:prstGeom prst="rect">
            <a:avLst/>
          </a:prstGeom>
        </p:spPr>
        <p:txBody>
          <a:bodyPr/>
          <a:lstStyle>
            <a:lvl1pPr algn="ctr" rtl="0" eaLnBrk="0" fontAlgn="base" hangingPunct="0">
              <a:spcBef>
                <a:spcPct val="0"/>
              </a:spcBef>
              <a:spcAft>
                <a:spcPct val="0"/>
              </a:spcAft>
              <a:defRPr sz="4400" b="1">
                <a:solidFill>
                  <a:schemeClr val="bg1"/>
                </a:solidFill>
                <a:latin typeface="+mj-lt"/>
                <a:ea typeface="+mj-ea"/>
                <a:cs typeface="+mj-cs"/>
              </a:defRPr>
            </a:lvl1pPr>
            <a:lvl2pPr algn="ctr" rtl="0" eaLnBrk="0" fontAlgn="base" hangingPunct="0">
              <a:spcBef>
                <a:spcPct val="0"/>
              </a:spcBef>
              <a:spcAft>
                <a:spcPct val="0"/>
              </a:spcAft>
              <a:defRPr sz="4400" b="1">
                <a:solidFill>
                  <a:schemeClr val="bg1"/>
                </a:solidFill>
                <a:latin typeface="Verdana" pitchFamily="34" charset="0"/>
                <a:ea typeface="宋体" pitchFamily="2" charset="-122"/>
              </a:defRPr>
            </a:lvl2pPr>
            <a:lvl3pPr algn="ctr" rtl="0" eaLnBrk="0" fontAlgn="base" hangingPunct="0">
              <a:spcBef>
                <a:spcPct val="0"/>
              </a:spcBef>
              <a:spcAft>
                <a:spcPct val="0"/>
              </a:spcAft>
              <a:defRPr sz="4400" b="1">
                <a:solidFill>
                  <a:schemeClr val="bg1"/>
                </a:solidFill>
                <a:latin typeface="Verdana" pitchFamily="34" charset="0"/>
                <a:ea typeface="宋体" pitchFamily="2" charset="-122"/>
              </a:defRPr>
            </a:lvl3pPr>
            <a:lvl4pPr algn="ctr" rtl="0" eaLnBrk="0" fontAlgn="base" hangingPunct="0">
              <a:spcBef>
                <a:spcPct val="0"/>
              </a:spcBef>
              <a:spcAft>
                <a:spcPct val="0"/>
              </a:spcAft>
              <a:defRPr sz="4400" b="1">
                <a:solidFill>
                  <a:schemeClr val="bg1"/>
                </a:solidFill>
                <a:latin typeface="Verdana" pitchFamily="34" charset="0"/>
                <a:ea typeface="宋体" pitchFamily="2" charset="-122"/>
              </a:defRPr>
            </a:lvl4pPr>
            <a:lvl5pPr algn="ctr" rtl="0" eaLnBrk="0" fontAlgn="base" hangingPunct="0">
              <a:spcBef>
                <a:spcPct val="0"/>
              </a:spcBef>
              <a:spcAft>
                <a:spcPct val="0"/>
              </a:spcAft>
              <a:defRPr sz="4400" b="1">
                <a:solidFill>
                  <a:schemeClr val="bg1"/>
                </a:solidFill>
                <a:latin typeface="Verdana" pitchFamily="34" charset="0"/>
                <a:ea typeface="宋体" pitchFamily="2" charset="-122"/>
              </a:defRPr>
            </a:lvl5pPr>
            <a:lvl6pPr marL="457200" algn="l" rtl="0" fontAlgn="base">
              <a:spcBef>
                <a:spcPct val="0"/>
              </a:spcBef>
              <a:spcAft>
                <a:spcPct val="0"/>
              </a:spcAft>
              <a:defRPr sz="3600" b="1">
                <a:solidFill>
                  <a:schemeClr val="bg1"/>
                </a:solidFill>
                <a:latin typeface="Verdana" pitchFamily="34" charset="0"/>
                <a:ea typeface="宋体" pitchFamily="2" charset="-122"/>
              </a:defRPr>
            </a:lvl6pPr>
            <a:lvl7pPr marL="914400" algn="l" rtl="0" fontAlgn="base">
              <a:spcBef>
                <a:spcPct val="0"/>
              </a:spcBef>
              <a:spcAft>
                <a:spcPct val="0"/>
              </a:spcAft>
              <a:defRPr sz="3600" b="1">
                <a:solidFill>
                  <a:schemeClr val="bg1"/>
                </a:solidFill>
                <a:latin typeface="Verdana" pitchFamily="34" charset="0"/>
                <a:ea typeface="宋体" pitchFamily="2" charset="-122"/>
              </a:defRPr>
            </a:lvl7pPr>
            <a:lvl8pPr marL="1371600" algn="l" rtl="0" fontAlgn="base">
              <a:spcBef>
                <a:spcPct val="0"/>
              </a:spcBef>
              <a:spcAft>
                <a:spcPct val="0"/>
              </a:spcAft>
              <a:defRPr sz="3600" b="1">
                <a:solidFill>
                  <a:schemeClr val="bg1"/>
                </a:solidFill>
                <a:latin typeface="Verdana" pitchFamily="34" charset="0"/>
                <a:ea typeface="宋体" pitchFamily="2" charset="-122"/>
              </a:defRPr>
            </a:lvl8pPr>
            <a:lvl9pPr marL="1828800" algn="l" rtl="0" fontAlgn="base">
              <a:spcBef>
                <a:spcPct val="0"/>
              </a:spcBef>
              <a:spcAft>
                <a:spcPct val="0"/>
              </a:spcAft>
              <a:defRPr sz="3600" b="1">
                <a:solidFill>
                  <a:schemeClr val="bg1"/>
                </a:solidFill>
                <a:latin typeface="Verdana" pitchFamily="34" charset="0"/>
                <a:ea typeface="宋体" pitchFamily="2" charset="-122"/>
              </a:defRPr>
            </a:lvl9pPr>
          </a:lstStyle>
          <a:p>
            <a:pPr>
              <a:defRPr/>
            </a:pPr>
            <a:r>
              <a:rPr lang="zh-CN" altLang="en-US" kern="0" dirty="0" smtClean="0">
                <a:solidFill>
                  <a:srgbClr val="FF0000"/>
                </a:solidFill>
              </a:rPr>
              <a:t>课前回顾</a:t>
            </a:r>
          </a:p>
        </p:txBody>
      </p:sp>
    </p:spTree>
    <p:extLst>
      <p:ext uri="{BB962C8B-B14F-4D97-AF65-F5344CB8AC3E}">
        <p14:creationId xmlns:p14="http://schemas.microsoft.com/office/powerpoint/2010/main" xmlns="" val="3161010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10000"/>
              </a:lnSpc>
            </a:pPr>
            <a:r>
              <a:rPr lang="en-US" altLang="zh-CN" dirty="0"/>
              <a:t>DFS</a:t>
            </a:r>
            <a:r>
              <a:rPr lang="zh-CN" altLang="en-US" dirty="0"/>
              <a:t>算法效率分析</a:t>
            </a:r>
          </a:p>
          <a:p>
            <a:pPr lvl="1">
              <a:lnSpc>
                <a:spcPct val="110000"/>
              </a:lnSpc>
            </a:pPr>
            <a:r>
              <a:rPr lang="zh-CN" altLang="en-US" dirty="0"/>
              <a:t>用邻接矩阵来表示图，遍历图中每一个顶点都要</a:t>
            </a:r>
            <a:r>
              <a:rPr lang="zh-CN" altLang="en-US" dirty="0">
                <a:solidFill>
                  <a:srgbClr val="FF0000"/>
                </a:solidFill>
              </a:rPr>
              <a:t>从头扫描</a:t>
            </a:r>
            <a:r>
              <a:rPr lang="zh-CN" altLang="en-US" dirty="0"/>
              <a:t>该顶点所在行，时间复杂度为</a:t>
            </a:r>
            <a:r>
              <a:rPr lang="en-US" altLang="zh-CN" dirty="0"/>
              <a:t>O(n</a:t>
            </a:r>
            <a:r>
              <a:rPr lang="en-US" altLang="zh-CN" baseline="30000" dirty="0"/>
              <a:t>2</a:t>
            </a:r>
            <a:r>
              <a:rPr lang="en-US" altLang="zh-CN" dirty="0"/>
              <a:t>)</a:t>
            </a:r>
            <a:r>
              <a:rPr lang="zh-CN" altLang="en-US" dirty="0"/>
              <a:t>。</a:t>
            </a:r>
          </a:p>
          <a:p>
            <a:pPr lvl="1">
              <a:lnSpc>
                <a:spcPct val="110000"/>
              </a:lnSpc>
            </a:pPr>
            <a:r>
              <a:rPr lang="zh-CN" altLang="en-US" dirty="0"/>
              <a:t>用邻接表来表示图</a:t>
            </a:r>
            <a:r>
              <a:rPr lang="zh-CN" altLang="en-US" dirty="0" smtClean="0"/>
              <a:t>，找邻接点所需时间为</a:t>
            </a:r>
            <a:r>
              <a:rPr lang="en-US" altLang="zh-CN" dirty="0" smtClean="0"/>
              <a:t>O(e),</a:t>
            </a:r>
            <a:r>
              <a:rPr lang="zh-CN" altLang="en-US" dirty="0" smtClean="0"/>
              <a:t> 加上</a:t>
            </a:r>
            <a:r>
              <a:rPr lang="zh-CN" altLang="en-US" dirty="0"/>
              <a:t>访问 </a:t>
            </a:r>
            <a:r>
              <a:rPr lang="en-US" altLang="zh-CN" dirty="0"/>
              <a:t>n</a:t>
            </a:r>
            <a:r>
              <a:rPr lang="zh-CN" altLang="en-US" dirty="0"/>
              <a:t>个头结点的时间，时间复杂度为</a:t>
            </a:r>
            <a:r>
              <a:rPr lang="en-US" altLang="zh-CN" dirty="0"/>
              <a:t>O(</a:t>
            </a:r>
            <a:r>
              <a:rPr lang="en-US" altLang="zh-CN" dirty="0" err="1"/>
              <a:t>n+e</a:t>
            </a:r>
            <a:r>
              <a:rPr lang="en-US" altLang="zh-CN" dirty="0"/>
              <a:t>)</a:t>
            </a:r>
            <a:r>
              <a:rPr lang="zh-CN" altLang="en-US" dirty="0"/>
              <a:t>。</a:t>
            </a:r>
          </a:p>
          <a:p>
            <a:pPr lvl="1">
              <a:lnSpc>
                <a:spcPct val="110000"/>
              </a:lnSpc>
            </a:pPr>
            <a:r>
              <a:rPr lang="zh-CN" altLang="en-US" dirty="0" smtClean="0">
                <a:solidFill>
                  <a:srgbClr val="FF0000"/>
                </a:solidFill>
              </a:rPr>
              <a:t>结论</a:t>
            </a:r>
            <a:endParaRPr lang="zh-CN" altLang="en-US" dirty="0">
              <a:solidFill>
                <a:srgbClr val="FF0000"/>
              </a:solidFill>
            </a:endParaRPr>
          </a:p>
          <a:p>
            <a:pPr lvl="2">
              <a:lnSpc>
                <a:spcPct val="110000"/>
              </a:lnSpc>
            </a:pPr>
            <a:r>
              <a:rPr lang="zh-CN" altLang="en-US" dirty="0">
                <a:solidFill>
                  <a:srgbClr val="FF0000"/>
                </a:solidFill>
              </a:rPr>
              <a:t>稠密图</a:t>
            </a:r>
            <a:r>
              <a:rPr lang="zh-CN" altLang="en-US" dirty="0"/>
              <a:t>适于在</a:t>
            </a:r>
            <a:r>
              <a:rPr lang="zh-CN" altLang="en-US" dirty="0">
                <a:solidFill>
                  <a:srgbClr val="FF0000"/>
                </a:solidFill>
              </a:rPr>
              <a:t>邻接矩阵</a:t>
            </a:r>
            <a:r>
              <a:rPr lang="zh-CN" altLang="en-US" dirty="0"/>
              <a:t>上进行深度</a:t>
            </a:r>
            <a:r>
              <a:rPr lang="zh-CN" altLang="en-US" dirty="0" smtClean="0"/>
              <a:t>遍历</a:t>
            </a:r>
            <a:endParaRPr lang="zh-CN" altLang="en-US" dirty="0"/>
          </a:p>
          <a:p>
            <a:pPr lvl="2">
              <a:lnSpc>
                <a:spcPct val="110000"/>
              </a:lnSpc>
            </a:pPr>
            <a:r>
              <a:rPr lang="zh-CN" altLang="en-US" dirty="0">
                <a:solidFill>
                  <a:srgbClr val="FF0000"/>
                </a:solidFill>
              </a:rPr>
              <a:t>稀疏图</a:t>
            </a:r>
            <a:r>
              <a:rPr lang="zh-CN" altLang="en-US" dirty="0"/>
              <a:t>适于在</a:t>
            </a:r>
            <a:r>
              <a:rPr lang="zh-CN" altLang="en-US" dirty="0">
                <a:solidFill>
                  <a:srgbClr val="FF0000"/>
                </a:solidFill>
              </a:rPr>
              <a:t>邻接表</a:t>
            </a:r>
            <a:r>
              <a:rPr lang="zh-CN" altLang="en-US" dirty="0"/>
              <a:t>上进行深度</a:t>
            </a:r>
            <a:r>
              <a:rPr lang="zh-CN" altLang="en-US" dirty="0" smtClean="0"/>
              <a:t>遍历</a:t>
            </a:r>
            <a:endParaRPr lang="zh-CN" altLang="en-US" dirty="0"/>
          </a:p>
          <a:p>
            <a:pPr lvl="1">
              <a:lnSpc>
                <a:spcPct val="110000"/>
              </a:lnSpc>
            </a:pPr>
            <a:endParaRPr lang="zh-CN" altLang="en-US" dirty="0"/>
          </a:p>
        </p:txBody>
      </p:sp>
      <p:sp>
        <p:nvSpPr>
          <p:cNvPr id="5" name="标题 1"/>
          <p:cNvSpPr txBox="1">
            <a:spLocks/>
          </p:cNvSpPr>
          <p:nvPr/>
        </p:nvSpPr>
        <p:spPr>
          <a:xfrm>
            <a:off x="539750" y="115888"/>
            <a:ext cx="8424863" cy="792162"/>
          </a:xfrm>
          <a:prstGeom prst="rect">
            <a:avLst/>
          </a:prstGeom>
        </p:spPr>
        <p:txBody>
          <a:bodyPr/>
          <a:lstStyle>
            <a:lvl1pPr algn="ctr" rtl="0" eaLnBrk="0" fontAlgn="base" hangingPunct="0">
              <a:spcBef>
                <a:spcPct val="0"/>
              </a:spcBef>
              <a:spcAft>
                <a:spcPct val="0"/>
              </a:spcAft>
              <a:defRPr sz="4400" b="1">
                <a:solidFill>
                  <a:schemeClr val="bg1"/>
                </a:solidFill>
                <a:latin typeface="+mj-lt"/>
                <a:ea typeface="+mj-ea"/>
                <a:cs typeface="+mj-cs"/>
              </a:defRPr>
            </a:lvl1pPr>
            <a:lvl2pPr algn="ctr" rtl="0" eaLnBrk="0" fontAlgn="base" hangingPunct="0">
              <a:spcBef>
                <a:spcPct val="0"/>
              </a:spcBef>
              <a:spcAft>
                <a:spcPct val="0"/>
              </a:spcAft>
              <a:defRPr sz="4400" b="1">
                <a:solidFill>
                  <a:schemeClr val="bg1"/>
                </a:solidFill>
                <a:latin typeface="Verdana" pitchFamily="34" charset="0"/>
                <a:ea typeface="宋体" pitchFamily="2" charset="-122"/>
              </a:defRPr>
            </a:lvl2pPr>
            <a:lvl3pPr algn="ctr" rtl="0" eaLnBrk="0" fontAlgn="base" hangingPunct="0">
              <a:spcBef>
                <a:spcPct val="0"/>
              </a:spcBef>
              <a:spcAft>
                <a:spcPct val="0"/>
              </a:spcAft>
              <a:defRPr sz="4400" b="1">
                <a:solidFill>
                  <a:schemeClr val="bg1"/>
                </a:solidFill>
                <a:latin typeface="Verdana" pitchFamily="34" charset="0"/>
                <a:ea typeface="宋体" pitchFamily="2" charset="-122"/>
              </a:defRPr>
            </a:lvl3pPr>
            <a:lvl4pPr algn="ctr" rtl="0" eaLnBrk="0" fontAlgn="base" hangingPunct="0">
              <a:spcBef>
                <a:spcPct val="0"/>
              </a:spcBef>
              <a:spcAft>
                <a:spcPct val="0"/>
              </a:spcAft>
              <a:defRPr sz="4400" b="1">
                <a:solidFill>
                  <a:schemeClr val="bg1"/>
                </a:solidFill>
                <a:latin typeface="Verdana" pitchFamily="34" charset="0"/>
                <a:ea typeface="宋体" pitchFamily="2" charset="-122"/>
              </a:defRPr>
            </a:lvl4pPr>
            <a:lvl5pPr algn="ctr" rtl="0" eaLnBrk="0" fontAlgn="base" hangingPunct="0">
              <a:spcBef>
                <a:spcPct val="0"/>
              </a:spcBef>
              <a:spcAft>
                <a:spcPct val="0"/>
              </a:spcAft>
              <a:defRPr sz="4400" b="1">
                <a:solidFill>
                  <a:schemeClr val="bg1"/>
                </a:solidFill>
                <a:latin typeface="Verdana" pitchFamily="34" charset="0"/>
                <a:ea typeface="宋体" pitchFamily="2" charset="-122"/>
              </a:defRPr>
            </a:lvl5pPr>
            <a:lvl6pPr marL="457200" algn="l" rtl="0" fontAlgn="base">
              <a:spcBef>
                <a:spcPct val="0"/>
              </a:spcBef>
              <a:spcAft>
                <a:spcPct val="0"/>
              </a:spcAft>
              <a:defRPr sz="3600" b="1">
                <a:solidFill>
                  <a:schemeClr val="bg1"/>
                </a:solidFill>
                <a:latin typeface="Verdana" pitchFamily="34" charset="0"/>
                <a:ea typeface="宋体" pitchFamily="2" charset="-122"/>
              </a:defRPr>
            </a:lvl6pPr>
            <a:lvl7pPr marL="914400" algn="l" rtl="0" fontAlgn="base">
              <a:spcBef>
                <a:spcPct val="0"/>
              </a:spcBef>
              <a:spcAft>
                <a:spcPct val="0"/>
              </a:spcAft>
              <a:defRPr sz="3600" b="1">
                <a:solidFill>
                  <a:schemeClr val="bg1"/>
                </a:solidFill>
                <a:latin typeface="Verdana" pitchFamily="34" charset="0"/>
                <a:ea typeface="宋体" pitchFamily="2" charset="-122"/>
              </a:defRPr>
            </a:lvl7pPr>
            <a:lvl8pPr marL="1371600" algn="l" rtl="0" fontAlgn="base">
              <a:spcBef>
                <a:spcPct val="0"/>
              </a:spcBef>
              <a:spcAft>
                <a:spcPct val="0"/>
              </a:spcAft>
              <a:defRPr sz="3600" b="1">
                <a:solidFill>
                  <a:schemeClr val="bg1"/>
                </a:solidFill>
                <a:latin typeface="Verdana" pitchFamily="34" charset="0"/>
                <a:ea typeface="宋体" pitchFamily="2" charset="-122"/>
              </a:defRPr>
            </a:lvl8pPr>
            <a:lvl9pPr marL="1828800" algn="l" rtl="0" fontAlgn="base">
              <a:spcBef>
                <a:spcPct val="0"/>
              </a:spcBef>
              <a:spcAft>
                <a:spcPct val="0"/>
              </a:spcAft>
              <a:defRPr sz="3600" b="1">
                <a:solidFill>
                  <a:schemeClr val="bg1"/>
                </a:solidFill>
                <a:latin typeface="Verdana" pitchFamily="34" charset="0"/>
                <a:ea typeface="宋体" pitchFamily="2" charset="-122"/>
              </a:defRPr>
            </a:lvl9pPr>
          </a:lstStyle>
          <a:p>
            <a:pPr>
              <a:defRPr/>
            </a:pPr>
            <a:r>
              <a:rPr lang="zh-CN" altLang="en-US" kern="0" dirty="0" smtClean="0">
                <a:solidFill>
                  <a:srgbClr val="FF0000"/>
                </a:solidFill>
              </a:rPr>
              <a:t>课前回顾</a:t>
            </a:r>
          </a:p>
        </p:txBody>
      </p:sp>
    </p:spTree>
    <p:extLst>
      <p:ext uri="{BB962C8B-B14F-4D97-AF65-F5344CB8AC3E}">
        <p14:creationId xmlns:p14="http://schemas.microsoft.com/office/powerpoint/2010/main" xmlns="" val="18911606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广度优先搜索</a:t>
            </a:r>
            <a:endParaRPr lang="en-US" altLang="zh-CN" dirty="0" smtClean="0"/>
          </a:p>
          <a:p>
            <a:pPr lvl="1"/>
            <a:r>
              <a:rPr lang="zh-CN" altLang="en-US" dirty="0"/>
              <a:t>基本</a:t>
            </a:r>
            <a:r>
              <a:rPr lang="zh-CN" altLang="en-US" dirty="0" smtClean="0"/>
              <a:t>思想</a:t>
            </a:r>
            <a:endParaRPr lang="en-US" altLang="zh-CN" dirty="0" smtClean="0"/>
          </a:p>
          <a:p>
            <a:pPr lvl="2">
              <a:lnSpc>
                <a:spcPct val="110000"/>
              </a:lnSpc>
            </a:pPr>
            <a:r>
              <a:rPr lang="zh-CN" altLang="en-US" dirty="0" smtClean="0">
                <a:solidFill>
                  <a:schemeClr val="tx1"/>
                </a:solidFill>
                <a:ea typeface="宋体" pitchFamily="2" charset="-122"/>
              </a:rPr>
              <a:t>访问</a:t>
            </a:r>
            <a:r>
              <a:rPr lang="zh-CN" altLang="en-US" dirty="0">
                <a:solidFill>
                  <a:schemeClr val="tx1"/>
                </a:solidFill>
                <a:ea typeface="宋体" pitchFamily="2" charset="-122"/>
              </a:rPr>
              <a:t>顶点</a:t>
            </a:r>
            <a:r>
              <a:rPr lang="en-US" altLang="zh-CN" i="1" dirty="0">
                <a:solidFill>
                  <a:schemeClr val="tx1"/>
                </a:solidFill>
                <a:ea typeface="宋体" pitchFamily="2" charset="-122"/>
              </a:rPr>
              <a:t>v</a:t>
            </a:r>
            <a:r>
              <a:rPr lang="zh-CN" altLang="en-US" dirty="0">
                <a:solidFill>
                  <a:schemeClr val="tx1"/>
                </a:solidFill>
                <a:ea typeface="宋体" pitchFamily="2" charset="-122"/>
              </a:rPr>
              <a:t>；</a:t>
            </a:r>
          </a:p>
          <a:p>
            <a:pPr lvl="2" algn="just">
              <a:lnSpc>
                <a:spcPct val="110000"/>
              </a:lnSpc>
            </a:pPr>
            <a:r>
              <a:rPr lang="zh-CN" altLang="en-US" dirty="0">
                <a:solidFill>
                  <a:srgbClr val="0000FF"/>
                </a:solidFill>
                <a:ea typeface="宋体" pitchFamily="2" charset="-122"/>
              </a:rPr>
              <a:t>依次</a:t>
            </a:r>
            <a:r>
              <a:rPr lang="zh-CN" altLang="en-US" dirty="0">
                <a:solidFill>
                  <a:schemeClr val="tx1"/>
                </a:solidFill>
                <a:ea typeface="宋体" pitchFamily="2" charset="-122"/>
              </a:rPr>
              <a:t>访问</a:t>
            </a:r>
            <a:r>
              <a:rPr lang="en-US" altLang="zh-CN" i="1" dirty="0">
                <a:solidFill>
                  <a:schemeClr val="tx1"/>
                </a:solidFill>
                <a:ea typeface="宋体" pitchFamily="2" charset="-122"/>
              </a:rPr>
              <a:t>v</a:t>
            </a:r>
            <a:r>
              <a:rPr lang="zh-CN" altLang="en-US" dirty="0">
                <a:solidFill>
                  <a:schemeClr val="tx1"/>
                </a:solidFill>
                <a:ea typeface="宋体" pitchFamily="2" charset="-122"/>
              </a:rPr>
              <a:t>的各个未被访问的邻接点</a:t>
            </a:r>
            <a:r>
              <a:rPr lang="en-US" altLang="zh-CN" i="1" dirty="0">
                <a:solidFill>
                  <a:schemeClr val="tx1"/>
                </a:solidFill>
                <a:ea typeface="宋体" pitchFamily="2" charset="-122"/>
              </a:rPr>
              <a:t>v</a:t>
            </a:r>
            <a:r>
              <a:rPr lang="en-US" altLang="zh-CN" baseline="-30000" dirty="0">
                <a:solidFill>
                  <a:schemeClr val="tx1"/>
                </a:solidFill>
                <a:ea typeface="宋体" pitchFamily="2" charset="-122"/>
              </a:rPr>
              <a:t>1</a:t>
            </a:r>
            <a:r>
              <a:rPr lang="en-US" altLang="zh-CN" dirty="0">
                <a:solidFill>
                  <a:schemeClr val="tx1"/>
                </a:solidFill>
                <a:ea typeface="宋体" pitchFamily="2" charset="-122"/>
              </a:rPr>
              <a:t>, </a:t>
            </a:r>
            <a:r>
              <a:rPr lang="en-US" altLang="zh-CN" i="1" dirty="0">
                <a:solidFill>
                  <a:schemeClr val="tx1"/>
                </a:solidFill>
                <a:ea typeface="宋体" pitchFamily="2" charset="-122"/>
              </a:rPr>
              <a:t>v</a:t>
            </a:r>
            <a:r>
              <a:rPr lang="en-US" altLang="zh-CN" baseline="-30000" dirty="0">
                <a:solidFill>
                  <a:schemeClr val="tx1"/>
                </a:solidFill>
                <a:ea typeface="宋体" pitchFamily="2" charset="-122"/>
              </a:rPr>
              <a:t>2</a:t>
            </a:r>
            <a:r>
              <a:rPr lang="en-US" altLang="zh-CN" dirty="0">
                <a:solidFill>
                  <a:schemeClr val="tx1"/>
                </a:solidFill>
                <a:ea typeface="宋体" pitchFamily="2" charset="-122"/>
              </a:rPr>
              <a:t>, …, </a:t>
            </a:r>
            <a:r>
              <a:rPr lang="en-US" altLang="zh-CN" i="1" dirty="0" err="1">
                <a:solidFill>
                  <a:schemeClr val="tx1"/>
                </a:solidFill>
                <a:ea typeface="宋体" pitchFamily="2" charset="-122"/>
              </a:rPr>
              <a:t>v</a:t>
            </a:r>
            <a:r>
              <a:rPr lang="en-US" altLang="zh-CN" i="1" baseline="-30000" dirty="0" err="1">
                <a:solidFill>
                  <a:schemeClr val="tx1"/>
                </a:solidFill>
                <a:ea typeface="宋体" pitchFamily="2" charset="-122"/>
              </a:rPr>
              <a:t>k</a:t>
            </a:r>
            <a:r>
              <a:rPr lang="zh-CN" altLang="en-US" dirty="0">
                <a:solidFill>
                  <a:schemeClr val="tx1"/>
                </a:solidFill>
                <a:ea typeface="宋体" pitchFamily="2" charset="-122"/>
              </a:rPr>
              <a:t>；</a:t>
            </a:r>
          </a:p>
          <a:p>
            <a:pPr lvl="2" algn="just">
              <a:lnSpc>
                <a:spcPct val="110000"/>
              </a:lnSpc>
            </a:pPr>
            <a:r>
              <a:rPr lang="zh-CN" altLang="en-US" dirty="0">
                <a:solidFill>
                  <a:schemeClr val="tx1"/>
                </a:solidFill>
                <a:ea typeface="宋体" pitchFamily="2" charset="-122"/>
              </a:rPr>
              <a:t>分别从</a:t>
            </a:r>
            <a:r>
              <a:rPr lang="en-US" altLang="zh-CN" i="1" dirty="0">
                <a:solidFill>
                  <a:schemeClr val="tx1"/>
                </a:solidFill>
                <a:ea typeface="宋体" pitchFamily="2" charset="-122"/>
              </a:rPr>
              <a:t>v</a:t>
            </a:r>
            <a:r>
              <a:rPr lang="en-US" altLang="zh-CN" baseline="-30000" dirty="0">
                <a:solidFill>
                  <a:schemeClr val="tx1"/>
                </a:solidFill>
                <a:ea typeface="宋体" pitchFamily="2" charset="-122"/>
              </a:rPr>
              <a:t>1</a:t>
            </a:r>
            <a:r>
              <a:rPr lang="zh-CN" altLang="en-US" dirty="0">
                <a:solidFill>
                  <a:schemeClr val="tx1"/>
                </a:solidFill>
                <a:ea typeface="宋体" pitchFamily="2" charset="-122"/>
              </a:rPr>
              <a:t>，</a:t>
            </a:r>
            <a:r>
              <a:rPr lang="en-US" altLang="zh-CN" i="1" dirty="0">
                <a:solidFill>
                  <a:schemeClr val="tx1"/>
                </a:solidFill>
                <a:ea typeface="宋体" pitchFamily="2" charset="-122"/>
              </a:rPr>
              <a:t>v</a:t>
            </a:r>
            <a:r>
              <a:rPr lang="en-US" altLang="zh-CN" baseline="-30000" dirty="0">
                <a:solidFill>
                  <a:schemeClr val="tx1"/>
                </a:solidFill>
                <a:ea typeface="宋体" pitchFamily="2" charset="-122"/>
              </a:rPr>
              <a:t>2</a:t>
            </a:r>
            <a:r>
              <a:rPr lang="zh-CN" altLang="en-US" dirty="0">
                <a:solidFill>
                  <a:schemeClr val="tx1"/>
                </a:solidFill>
                <a:ea typeface="宋体" pitchFamily="2" charset="-122"/>
              </a:rPr>
              <a:t>，</a:t>
            </a:r>
            <a:r>
              <a:rPr lang="en-US" altLang="zh-CN" dirty="0">
                <a:solidFill>
                  <a:schemeClr val="tx1"/>
                </a:solidFill>
                <a:ea typeface="宋体" pitchFamily="2" charset="-122"/>
              </a:rPr>
              <a:t>…</a:t>
            </a:r>
            <a:r>
              <a:rPr lang="zh-CN" altLang="en-US" dirty="0">
                <a:solidFill>
                  <a:schemeClr val="tx1"/>
                </a:solidFill>
                <a:ea typeface="宋体" pitchFamily="2" charset="-122"/>
              </a:rPr>
              <a:t>，</a:t>
            </a:r>
            <a:r>
              <a:rPr lang="en-US" altLang="zh-CN" i="1" dirty="0" err="1">
                <a:solidFill>
                  <a:schemeClr val="tx1"/>
                </a:solidFill>
                <a:ea typeface="宋体" pitchFamily="2" charset="-122"/>
              </a:rPr>
              <a:t>v</a:t>
            </a:r>
            <a:r>
              <a:rPr lang="en-US" altLang="zh-CN" i="1" baseline="-30000" dirty="0" err="1">
                <a:solidFill>
                  <a:schemeClr val="tx1"/>
                </a:solidFill>
                <a:ea typeface="宋体" pitchFamily="2" charset="-122"/>
              </a:rPr>
              <a:t>k</a:t>
            </a:r>
            <a:r>
              <a:rPr lang="zh-CN" altLang="en-US" dirty="0">
                <a:solidFill>
                  <a:schemeClr val="tx1"/>
                </a:solidFill>
                <a:ea typeface="宋体" pitchFamily="2" charset="-122"/>
              </a:rPr>
              <a:t>出发依次访问它们未被访问的邻接点，并使“</a:t>
            </a:r>
            <a:r>
              <a:rPr lang="zh-CN" altLang="en-US" dirty="0">
                <a:solidFill>
                  <a:srgbClr val="0000FF"/>
                </a:solidFill>
                <a:ea typeface="宋体" pitchFamily="2" charset="-122"/>
              </a:rPr>
              <a:t>先</a:t>
            </a:r>
            <a:r>
              <a:rPr lang="zh-CN" altLang="en-US" dirty="0">
                <a:solidFill>
                  <a:schemeClr val="tx1"/>
                </a:solidFill>
                <a:ea typeface="宋体" pitchFamily="2" charset="-122"/>
              </a:rPr>
              <a:t>被访问顶点的邻接点”</a:t>
            </a:r>
            <a:r>
              <a:rPr lang="zh-CN" altLang="en-US" dirty="0">
                <a:solidFill>
                  <a:srgbClr val="0000FF"/>
                </a:solidFill>
                <a:ea typeface="宋体" pitchFamily="2" charset="-122"/>
              </a:rPr>
              <a:t>先</a:t>
            </a:r>
            <a:r>
              <a:rPr lang="zh-CN" altLang="en-US" dirty="0">
                <a:solidFill>
                  <a:schemeClr val="tx1"/>
                </a:solidFill>
                <a:ea typeface="宋体" pitchFamily="2" charset="-122"/>
              </a:rPr>
              <a:t>于“后被访问顶点的邻接点”被访问。直至图中所有与顶点</a:t>
            </a:r>
            <a:r>
              <a:rPr lang="en-US" altLang="zh-CN" i="1" dirty="0">
                <a:solidFill>
                  <a:schemeClr val="tx1"/>
                </a:solidFill>
                <a:ea typeface="宋体" pitchFamily="2" charset="-122"/>
              </a:rPr>
              <a:t>v</a:t>
            </a:r>
            <a:r>
              <a:rPr lang="zh-CN" altLang="en-US" dirty="0">
                <a:solidFill>
                  <a:schemeClr val="tx1"/>
                </a:solidFill>
                <a:ea typeface="宋体" pitchFamily="2" charset="-122"/>
              </a:rPr>
              <a:t>有路径相通的顶点都被访问到。</a:t>
            </a:r>
          </a:p>
          <a:p>
            <a:pPr lvl="2"/>
            <a:endParaRPr lang="zh-CN" altLang="en-US" dirty="0"/>
          </a:p>
        </p:txBody>
      </p:sp>
      <p:grpSp>
        <p:nvGrpSpPr>
          <p:cNvPr id="4" name="Group 4"/>
          <p:cNvGrpSpPr>
            <a:grpSpLocks/>
          </p:cNvGrpSpPr>
          <p:nvPr/>
        </p:nvGrpSpPr>
        <p:grpSpPr bwMode="auto">
          <a:xfrm>
            <a:off x="522288" y="4750680"/>
            <a:ext cx="2114550" cy="2036763"/>
            <a:chOff x="926" y="2644"/>
            <a:chExt cx="1332" cy="1283"/>
          </a:xfrm>
        </p:grpSpPr>
        <p:sp>
          <p:nvSpPr>
            <p:cNvPr id="7" name="Oval 5"/>
            <p:cNvSpPr>
              <a:spLocks noChangeArrowheads="1"/>
            </p:cNvSpPr>
            <p:nvPr/>
          </p:nvSpPr>
          <p:spPr bwMode="auto">
            <a:xfrm>
              <a:off x="1456" y="2644"/>
              <a:ext cx="211" cy="211"/>
            </a:xfrm>
            <a:prstGeom prst="ellipse">
              <a:avLst/>
            </a:prstGeom>
            <a:ln>
              <a:headEnd/>
              <a:tailEn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smtClean="0">
                  <a:ln>
                    <a:noFill/>
                  </a:ln>
                  <a:solidFill>
                    <a:sysClr val="windowText" lastClr="000000"/>
                  </a:solidFill>
                  <a:effectLst/>
                  <a:uLnTx/>
                  <a:uFillTx/>
                </a:rPr>
                <a:t>V1</a:t>
              </a:r>
            </a:p>
          </p:txBody>
        </p:sp>
        <p:sp>
          <p:nvSpPr>
            <p:cNvPr id="8" name="Oval 6"/>
            <p:cNvSpPr>
              <a:spLocks noChangeArrowheads="1"/>
            </p:cNvSpPr>
            <p:nvPr/>
          </p:nvSpPr>
          <p:spPr bwMode="auto">
            <a:xfrm>
              <a:off x="1097" y="2962"/>
              <a:ext cx="211" cy="211"/>
            </a:xfrm>
            <a:prstGeom prst="ellipse">
              <a:avLst/>
            </a:prstGeom>
            <a:ln>
              <a:headEnd/>
              <a:tailEn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smtClean="0">
                  <a:ln>
                    <a:noFill/>
                  </a:ln>
                  <a:solidFill>
                    <a:sysClr val="windowText" lastClr="000000"/>
                  </a:solidFill>
                  <a:effectLst/>
                  <a:uLnTx/>
                  <a:uFillTx/>
                </a:rPr>
                <a:t>V2</a:t>
              </a:r>
            </a:p>
          </p:txBody>
        </p:sp>
        <p:sp>
          <p:nvSpPr>
            <p:cNvPr id="9" name="Oval 7"/>
            <p:cNvSpPr>
              <a:spLocks noChangeArrowheads="1"/>
            </p:cNvSpPr>
            <p:nvPr/>
          </p:nvSpPr>
          <p:spPr bwMode="auto">
            <a:xfrm>
              <a:off x="926" y="3343"/>
              <a:ext cx="211" cy="211"/>
            </a:xfrm>
            <a:prstGeom prst="ellipse">
              <a:avLst/>
            </a:prstGeom>
            <a:ln>
              <a:headEnd/>
              <a:tailEn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smtClean="0">
                  <a:ln>
                    <a:noFill/>
                  </a:ln>
                  <a:solidFill>
                    <a:sysClr val="windowText" lastClr="000000"/>
                  </a:solidFill>
                  <a:effectLst/>
                  <a:uLnTx/>
                  <a:uFillTx/>
                </a:rPr>
                <a:t>V4</a:t>
              </a:r>
            </a:p>
          </p:txBody>
        </p:sp>
        <p:sp>
          <p:nvSpPr>
            <p:cNvPr id="10" name="Oval 8"/>
            <p:cNvSpPr>
              <a:spLocks noChangeArrowheads="1"/>
            </p:cNvSpPr>
            <p:nvPr/>
          </p:nvSpPr>
          <p:spPr bwMode="auto">
            <a:xfrm>
              <a:off x="1288" y="3343"/>
              <a:ext cx="211" cy="211"/>
            </a:xfrm>
            <a:prstGeom prst="ellipse">
              <a:avLst/>
            </a:prstGeom>
            <a:ln>
              <a:headEnd/>
              <a:tailEn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smtClean="0">
                  <a:ln>
                    <a:noFill/>
                  </a:ln>
                  <a:solidFill>
                    <a:sysClr val="windowText" lastClr="000000"/>
                  </a:solidFill>
                  <a:effectLst/>
                  <a:uLnTx/>
                  <a:uFillTx/>
                </a:rPr>
                <a:t>V5</a:t>
              </a:r>
            </a:p>
          </p:txBody>
        </p:sp>
        <p:sp>
          <p:nvSpPr>
            <p:cNvPr id="11" name="Oval 9"/>
            <p:cNvSpPr>
              <a:spLocks noChangeArrowheads="1"/>
            </p:cNvSpPr>
            <p:nvPr/>
          </p:nvSpPr>
          <p:spPr bwMode="auto">
            <a:xfrm>
              <a:off x="1851" y="2962"/>
              <a:ext cx="211" cy="211"/>
            </a:xfrm>
            <a:prstGeom prst="ellipse">
              <a:avLst/>
            </a:prstGeom>
            <a:ln>
              <a:headEnd/>
              <a:tailEn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smtClean="0">
                  <a:ln>
                    <a:noFill/>
                  </a:ln>
                  <a:solidFill>
                    <a:sysClr val="windowText" lastClr="000000"/>
                  </a:solidFill>
                  <a:effectLst/>
                  <a:uLnTx/>
                  <a:uFillTx/>
                </a:rPr>
                <a:t>V3</a:t>
              </a:r>
            </a:p>
          </p:txBody>
        </p:sp>
        <p:sp>
          <p:nvSpPr>
            <p:cNvPr id="12" name="Oval 10"/>
            <p:cNvSpPr>
              <a:spLocks noChangeArrowheads="1"/>
            </p:cNvSpPr>
            <p:nvPr/>
          </p:nvSpPr>
          <p:spPr bwMode="auto">
            <a:xfrm>
              <a:off x="2047" y="3343"/>
              <a:ext cx="211" cy="211"/>
            </a:xfrm>
            <a:prstGeom prst="ellipse">
              <a:avLst/>
            </a:prstGeom>
            <a:ln>
              <a:headEnd/>
              <a:tailEn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smtClean="0">
                  <a:ln>
                    <a:noFill/>
                  </a:ln>
                  <a:solidFill>
                    <a:sysClr val="windowText" lastClr="000000"/>
                  </a:solidFill>
                  <a:effectLst/>
                  <a:uLnTx/>
                  <a:uFillTx/>
                </a:rPr>
                <a:t>V7</a:t>
              </a:r>
            </a:p>
          </p:txBody>
        </p:sp>
        <p:sp>
          <p:nvSpPr>
            <p:cNvPr id="13" name="Oval 11"/>
            <p:cNvSpPr>
              <a:spLocks noChangeArrowheads="1"/>
            </p:cNvSpPr>
            <p:nvPr/>
          </p:nvSpPr>
          <p:spPr bwMode="auto">
            <a:xfrm>
              <a:off x="1654" y="3343"/>
              <a:ext cx="211" cy="211"/>
            </a:xfrm>
            <a:prstGeom prst="ellipse">
              <a:avLst/>
            </a:prstGeom>
            <a:ln>
              <a:headEnd/>
              <a:tailEn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smtClean="0">
                  <a:ln>
                    <a:noFill/>
                  </a:ln>
                  <a:solidFill>
                    <a:sysClr val="windowText" lastClr="000000"/>
                  </a:solidFill>
                  <a:effectLst/>
                  <a:uLnTx/>
                  <a:uFillTx/>
                </a:rPr>
                <a:t>V6</a:t>
              </a:r>
            </a:p>
          </p:txBody>
        </p:sp>
        <p:sp>
          <p:nvSpPr>
            <p:cNvPr id="14" name="Oval 12"/>
            <p:cNvSpPr>
              <a:spLocks noChangeArrowheads="1"/>
            </p:cNvSpPr>
            <p:nvPr/>
          </p:nvSpPr>
          <p:spPr bwMode="auto">
            <a:xfrm>
              <a:off x="1127" y="3716"/>
              <a:ext cx="211" cy="211"/>
            </a:xfrm>
            <a:prstGeom prst="ellipse">
              <a:avLst/>
            </a:prstGeom>
            <a:ln>
              <a:headEnd/>
              <a:tailEn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smtClean="0">
                  <a:ln>
                    <a:noFill/>
                  </a:ln>
                  <a:solidFill>
                    <a:sysClr val="windowText" lastClr="000000"/>
                  </a:solidFill>
                  <a:effectLst/>
                  <a:uLnTx/>
                  <a:uFillTx/>
                </a:rPr>
                <a:t>V8</a:t>
              </a:r>
            </a:p>
          </p:txBody>
        </p:sp>
        <p:sp>
          <p:nvSpPr>
            <p:cNvPr id="15" name="Line 13"/>
            <p:cNvSpPr>
              <a:spLocks noChangeShapeType="1"/>
            </p:cNvSpPr>
            <p:nvPr/>
          </p:nvSpPr>
          <p:spPr bwMode="auto">
            <a:xfrm flipH="1">
              <a:off x="1311" y="2833"/>
              <a:ext cx="178" cy="178"/>
            </a:xfrm>
            <a:prstGeom prst="line">
              <a:avLst/>
            </a:prstGeom>
            <a:ln>
              <a:headEnd/>
              <a:tailEn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6" name="Line 14"/>
            <p:cNvSpPr>
              <a:spLocks noChangeShapeType="1"/>
            </p:cNvSpPr>
            <p:nvPr/>
          </p:nvSpPr>
          <p:spPr bwMode="auto">
            <a:xfrm>
              <a:off x="1645" y="2822"/>
              <a:ext cx="211" cy="211"/>
            </a:xfrm>
            <a:prstGeom prst="line">
              <a:avLst/>
            </a:prstGeom>
            <a:ln>
              <a:headEnd/>
              <a:tailEn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7" name="Line 15"/>
            <p:cNvSpPr>
              <a:spLocks noChangeShapeType="1"/>
            </p:cNvSpPr>
            <p:nvPr/>
          </p:nvSpPr>
          <p:spPr bwMode="auto">
            <a:xfrm flipH="1">
              <a:off x="1067" y="3166"/>
              <a:ext cx="100" cy="178"/>
            </a:xfrm>
            <a:prstGeom prst="line">
              <a:avLst/>
            </a:prstGeom>
            <a:ln>
              <a:headEnd/>
              <a:tailEn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8" name="Line 16"/>
            <p:cNvSpPr>
              <a:spLocks noChangeShapeType="1"/>
            </p:cNvSpPr>
            <p:nvPr/>
          </p:nvSpPr>
          <p:spPr bwMode="auto">
            <a:xfrm>
              <a:off x="1256" y="3144"/>
              <a:ext cx="111" cy="222"/>
            </a:xfrm>
            <a:prstGeom prst="line">
              <a:avLst/>
            </a:prstGeom>
            <a:ln>
              <a:headEnd/>
              <a:tailEn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9" name="Line 17"/>
            <p:cNvSpPr>
              <a:spLocks noChangeShapeType="1"/>
            </p:cNvSpPr>
            <p:nvPr/>
          </p:nvSpPr>
          <p:spPr bwMode="auto">
            <a:xfrm>
              <a:off x="1056" y="3533"/>
              <a:ext cx="89" cy="211"/>
            </a:xfrm>
            <a:prstGeom prst="line">
              <a:avLst/>
            </a:prstGeom>
            <a:ln>
              <a:headEnd/>
              <a:tailEn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0" name="Line 18"/>
            <p:cNvSpPr>
              <a:spLocks noChangeShapeType="1"/>
            </p:cNvSpPr>
            <p:nvPr/>
          </p:nvSpPr>
          <p:spPr bwMode="auto">
            <a:xfrm flipH="1">
              <a:off x="1289" y="3555"/>
              <a:ext cx="89" cy="178"/>
            </a:xfrm>
            <a:prstGeom prst="line">
              <a:avLst/>
            </a:prstGeom>
            <a:ln>
              <a:headEnd/>
              <a:tailEn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1" name="Line 19"/>
            <p:cNvSpPr>
              <a:spLocks noChangeShapeType="1"/>
            </p:cNvSpPr>
            <p:nvPr/>
          </p:nvSpPr>
          <p:spPr bwMode="auto">
            <a:xfrm flipH="1">
              <a:off x="1800" y="3155"/>
              <a:ext cx="111" cy="211"/>
            </a:xfrm>
            <a:prstGeom prst="line">
              <a:avLst/>
            </a:prstGeom>
            <a:ln>
              <a:headEnd/>
              <a:tailEn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2" name="Line 20"/>
            <p:cNvSpPr>
              <a:spLocks noChangeShapeType="1"/>
            </p:cNvSpPr>
            <p:nvPr/>
          </p:nvSpPr>
          <p:spPr bwMode="auto">
            <a:xfrm flipV="1">
              <a:off x="1867" y="3487"/>
              <a:ext cx="178" cy="2"/>
            </a:xfrm>
            <a:prstGeom prst="line">
              <a:avLst/>
            </a:prstGeom>
            <a:ln>
              <a:headEnd/>
              <a:tailEn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3" name="Line 21"/>
            <p:cNvSpPr>
              <a:spLocks noChangeShapeType="1"/>
            </p:cNvSpPr>
            <p:nvPr/>
          </p:nvSpPr>
          <p:spPr bwMode="auto">
            <a:xfrm>
              <a:off x="2045" y="3155"/>
              <a:ext cx="122" cy="200"/>
            </a:xfrm>
            <a:prstGeom prst="line">
              <a:avLst/>
            </a:prstGeom>
            <a:ln>
              <a:headEnd/>
              <a:tailEn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24" name="Text Box 24"/>
          <p:cNvSpPr txBox="1">
            <a:spLocks noChangeArrowheads="1"/>
          </p:cNvSpPr>
          <p:nvPr/>
        </p:nvSpPr>
        <p:spPr bwMode="auto">
          <a:xfrm>
            <a:off x="2843808" y="5735638"/>
            <a:ext cx="6317755"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smtClean="0">
                <a:ln>
                  <a:noFill/>
                </a:ln>
                <a:solidFill>
                  <a:sysClr val="windowText" lastClr="000000"/>
                </a:solidFill>
                <a:effectLst/>
                <a:uLnTx/>
                <a:uFillTx/>
              </a:rPr>
              <a:t>广度遍历：</a:t>
            </a:r>
            <a:r>
              <a:rPr kumimoji="0" lang="en-US" altLang="zh-CN" sz="2000" b="1" i="0" u="none" strike="noStrike" kern="0" cap="none" spc="0" normalizeH="0" baseline="0" noProof="0" dirty="0" smtClean="0">
                <a:ln>
                  <a:noFill/>
                </a:ln>
                <a:solidFill>
                  <a:sysClr val="windowText" lastClr="000000"/>
                </a:solidFill>
                <a:effectLst/>
                <a:uLnTx/>
                <a:uFillTx/>
              </a:rPr>
              <a:t>V1</a:t>
            </a:r>
            <a:r>
              <a:rPr kumimoji="0" lang="en-US" altLang="zh-CN" sz="2000" b="1" i="0" u="none" strike="noStrike" kern="0" cap="none" spc="0" normalizeH="0" baseline="0" noProof="0" dirty="0" smtClean="0">
                <a:ln>
                  <a:noFill/>
                </a:ln>
                <a:solidFill>
                  <a:sysClr val="windowText" lastClr="000000"/>
                </a:solidFill>
                <a:effectLst/>
                <a:uLnTx/>
                <a:uFillTx/>
                <a:sym typeface="Symbol" pitchFamily="18" charset="2"/>
              </a:rPr>
              <a:t> V2 V3  V4 V5 V6 V7 V8</a:t>
            </a:r>
          </a:p>
        </p:txBody>
      </p:sp>
      <p:sp>
        <p:nvSpPr>
          <p:cNvPr id="25" name="矩形 24"/>
          <p:cNvSpPr/>
          <p:nvPr/>
        </p:nvSpPr>
        <p:spPr>
          <a:xfrm>
            <a:off x="3851920" y="1124744"/>
            <a:ext cx="5112568" cy="1261884"/>
          </a:xfrm>
          <a:prstGeom prst="rect">
            <a:avLst/>
          </a:prstGeom>
        </p:spPr>
        <p:txBody>
          <a:bodyPr wrap="square">
            <a:spAutoFit/>
          </a:bodyPr>
          <a:lstStyle/>
          <a:p>
            <a:r>
              <a:rPr lang="en-US" altLang="zh-CN" sz="2800" b="1" dirty="0" smtClean="0">
                <a:solidFill>
                  <a:srgbClr val="0000FF"/>
                </a:solidFill>
              </a:rPr>
              <a:t>BFS</a:t>
            </a:r>
            <a:r>
              <a:rPr lang="zh-CN" altLang="en-US" sz="2800" b="1" dirty="0" smtClean="0">
                <a:solidFill>
                  <a:srgbClr val="0000FF"/>
                </a:solidFill>
              </a:rPr>
              <a:t>：</a:t>
            </a:r>
            <a:r>
              <a:rPr lang="zh-CN" altLang="en-US" sz="2400" b="1" dirty="0" smtClean="0">
                <a:solidFill>
                  <a:srgbClr val="FF0000"/>
                </a:solidFill>
              </a:rPr>
              <a:t>访问当前顶点的所有邻接点，然后按已访问邻接点的顺序再依次访问每个邻接点的未被访问的结点。</a:t>
            </a:r>
            <a:endParaRPr lang="zh-CN" altLang="en-US" sz="2400" dirty="0"/>
          </a:p>
        </p:txBody>
      </p:sp>
      <p:sp>
        <p:nvSpPr>
          <p:cNvPr id="27" name="标题 1"/>
          <p:cNvSpPr txBox="1">
            <a:spLocks/>
          </p:cNvSpPr>
          <p:nvPr/>
        </p:nvSpPr>
        <p:spPr>
          <a:xfrm>
            <a:off x="539750" y="115888"/>
            <a:ext cx="8424863" cy="792162"/>
          </a:xfrm>
          <a:prstGeom prst="rect">
            <a:avLst/>
          </a:prstGeom>
        </p:spPr>
        <p:txBody>
          <a:bodyPr/>
          <a:lstStyle>
            <a:lvl1pPr algn="ctr" rtl="0" eaLnBrk="0" fontAlgn="base" hangingPunct="0">
              <a:spcBef>
                <a:spcPct val="0"/>
              </a:spcBef>
              <a:spcAft>
                <a:spcPct val="0"/>
              </a:spcAft>
              <a:defRPr sz="4400" b="1">
                <a:solidFill>
                  <a:schemeClr val="bg1"/>
                </a:solidFill>
                <a:latin typeface="+mj-lt"/>
                <a:ea typeface="+mj-ea"/>
                <a:cs typeface="+mj-cs"/>
              </a:defRPr>
            </a:lvl1pPr>
            <a:lvl2pPr algn="ctr" rtl="0" eaLnBrk="0" fontAlgn="base" hangingPunct="0">
              <a:spcBef>
                <a:spcPct val="0"/>
              </a:spcBef>
              <a:spcAft>
                <a:spcPct val="0"/>
              </a:spcAft>
              <a:defRPr sz="4400" b="1">
                <a:solidFill>
                  <a:schemeClr val="bg1"/>
                </a:solidFill>
                <a:latin typeface="Verdana" pitchFamily="34" charset="0"/>
                <a:ea typeface="宋体" pitchFamily="2" charset="-122"/>
              </a:defRPr>
            </a:lvl2pPr>
            <a:lvl3pPr algn="ctr" rtl="0" eaLnBrk="0" fontAlgn="base" hangingPunct="0">
              <a:spcBef>
                <a:spcPct val="0"/>
              </a:spcBef>
              <a:spcAft>
                <a:spcPct val="0"/>
              </a:spcAft>
              <a:defRPr sz="4400" b="1">
                <a:solidFill>
                  <a:schemeClr val="bg1"/>
                </a:solidFill>
                <a:latin typeface="Verdana" pitchFamily="34" charset="0"/>
                <a:ea typeface="宋体" pitchFamily="2" charset="-122"/>
              </a:defRPr>
            </a:lvl3pPr>
            <a:lvl4pPr algn="ctr" rtl="0" eaLnBrk="0" fontAlgn="base" hangingPunct="0">
              <a:spcBef>
                <a:spcPct val="0"/>
              </a:spcBef>
              <a:spcAft>
                <a:spcPct val="0"/>
              </a:spcAft>
              <a:defRPr sz="4400" b="1">
                <a:solidFill>
                  <a:schemeClr val="bg1"/>
                </a:solidFill>
                <a:latin typeface="Verdana" pitchFamily="34" charset="0"/>
                <a:ea typeface="宋体" pitchFamily="2" charset="-122"/>
              </a:defRPr>
            </a:lvl4pPr>
            <a:lvl5pPr algn="ctr" rtl="0" eaLnBrk="0" fontAlgn="base" hangingPunct="0">
              <a:spcBef>
                <a:spcPct val="0"/>
              </a:spcBef>
              <a:spcAft>
                <a:spcPct val="0"/>
              </a:spcAft>
              <a:defRPr sz="4400" b="1">
                <a:solidFill>
                  <a:schemeClr val="bg1"/>
                </a:solidFill>
                <a:latin typeface="Verdana" pitchFamily="34" charset="0"/>
                <a:ea typeface="宋体" pitchFamily="2" charset="-122"/>
              </a:defRPr>
            </a:lvl5pPr>
            <a:lvl6pPr marL="457200" algn="l" rtl="0" fontAlgn="base">
              <a:spcBef>
                <a:spcPct val="0"/>
              </a:spcBef>
              <a:spcAft>
                <a:spcPct val="0"/>
              </a:spcAft>
              <a:defRPr sz="3600" b="1">
                <a:solidFill>
                  <a:schemeClr val="bg1"/>
                </a:solidFill>
                <a:latin typeface="Verdana" pitchFamily="34" charset="0"/>
                <a:ea typeface="宋体" pitchFamily="2" charset="-122"/>
              </a:defRPr>
            </a:lvl6pPr>
            <a:lvl7pPr marL="914400" algn="l" rtl="0" fontAlgn="base">
              <a:spcBef>
                <a:spcPct val="0"/>
              </a:spcBef>
              <a:spcAft>
                <a:spcPct val="0"/>
              </a:spcAft>
              <a:defRPr sz="3600" b="1">
                <a:solidFill>
                  <a:schemeClr val="bg1"/>
                </a:solidFill>
                <a:latin typeface="Verdana" pitchFamily="34" charset="0"/>
                <a:ea typeface="宋体" pitchFamily="2" charset="-122"/>
              </a:defRPr>
            </a:lvl7pPr>
            <a:lvl8pPr marL="1371600" algn="l" rtl="0" fontAlgn="base">
              <a:spcBef>
                <a:spcPct val="0"/>
              </a:spcBef>
              <a:spcAft>
                <a:spcPct val="0"/>
              </a:spcAft>
              <a:defRPr sz="3600" b="1">
                <a:solidFill>
                  <a:schemeClr val="bg1"/>
                </a:solidFill>
                <a:latin typeface="Verdana" pitchFamily="34" charset="0"/>
                <a:ea typeface="宋体" pitchFamily="2" charset="-122"/>
              </a:defRPr>
            </a:lvl8pPr>
            <a:lvl9pPr marL="1828800" algn="l" rtl="0" fontAlgn="base">
              <a:spcBef>
                <a:spcPct val="0"/>
              </a:spcBef>
              <a:spcAft>
                <a:spcPct val="0"/>
              </a:spcAft>
              <a:defRPr sz="3600" b="1">
                <a:solidFill>
                  <a:schemeClr val="bg1"/>
                </a:solidFill>
                <a:latin typeface="Verdana" pitchFamily="34" charset="0"/>
                <a:ea typeface="宋体" pitchFamily="2" charset="-122"/>
              </a:defRPr>
            </a:lvl9pPr>
          </a:lstStyle>
          <a:p>
            <a:pPr>
              <a:defRPr/>
            </a:pPr>
            <a:r>
              <a:rPr lang="zh-CN" altLang="en-US" kern="0" dirty="0" smtClean="0">
                <a:solidFill>
                  <a:srgbClr val="FF0000"/>
                </a:solidFill>
              </a:rPr>
              <a:t>课前回顾</a:t>
            </a:r>
          </a:p>
        </p:txBody>
      </p:sp>
    </p:spTree>
    <p:extLst>
      <p:ext uri="{BB962C8B-B14F-4D97-AF65-F5344CB8AC3E}">
        <p14:creationId xmlns:p14="http://schemas.microsoft.com/office/powerpoint/2010/main" xmlns="" val="1891160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box(out)">
                                      <p:cBhvr>
                                        <p:cTn id="7" dur="500"/>
                                        <p:tgtEl>
                                          <p:spTgt spid="24">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autoUpdateAnimBg="0"/>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dirty="0" smtClean="0"/>
              <a:t>教学内容</a:t>
            </a:r>
          </a:p>
        </p:txBody>
      </p:sp>
      <p:sp>
        <p:nvSpPr>
          <p:cNvPr id="16387" name="内容占位符 2"/>
          <p:cNvSpPr>
            <a:spLocks noGrp="1"/>
          </p:cNvSpPr>
          <p:nvPr>
            <p:ph idx="1"/>
          </p:nvPr>
        </p:nvSpPr>
        <p:spPr/>
        <p:txBody>
          <a:bodyPr/>
          <a:lstStyle/>
          <a:p>
            <a:r>
              <a:rPr lang="en-US" altLang="zh-CN" dirty="0">
                <a:solidFill>
                  <a:schemeClr val="bg1">
                    <a:lumMod val="65000"/>
                  </a:schemeClr>
                </a:solidFill>
              </a:rPr>
              <a:t>7.1 </a:t>
            </a:r>
            <a:r>
              <a:rPr lang="zh-CN" altLang="en-US" dirty="0">
                <a:solidFill>
                  <a:schemeClr val="bg1">
                    <a:lumMod val="65000"/>
                  </a:schemeClr>
                </a:solidFill>
              </a:rPr>
              <a:t>图的定义和术语</a:t>
            </a:r>
          </a:p>
          <a:p>
            <a:r>
              <a:rPr lang="en-US" altLang="zh-CN" dirty="0">
                <a:solidFill>
                  <a:schemeClr val="bg1">
                    <a:lumMod val="65000"/>
                  </a:schemeClr>
                </a:solidFill>
              </a:rPr>
              <a:t>7.2 </a:t>
            </a:r>
            <a:r>
              <a:rPr lang="zh-CN" altLang="en-US" dirty="0">
                <a:solidFill>
                  <a:schemeClr val="bg1">
                    <a:lumMod val="65000"/>
                  </a:schemeClr>
                </a:solidFill>
              </a:rPr>
              <a:t>图的存储结构</a:t>
            </a:r>
          </a:p>
          <a:p>
            <a:r>
              <a:rPr lang="en-US" altLang="zh-CN" dirty="0">
                <a:solidFill>
                  <a:schemeClr val="bg1">
                    <a:lumMod val="65000"/>
                  </a:schemeClr>
                </a:solidFill>
              </a:rPr>
              <a:t>7.3 </a:t>
            </a:r>
            <a:r>
              <a:rPr lang="zh-CN" altLang="en-US" dirty="0">
                <a:solidFill>
                  <a:schemeClr val="bg1">
                    <a:lumMod val="65000"/>
                  </a:schemeClr>
                </a:solidFill>
              </a:rPr>
              <a:t>图的</a:t>
            </a:r>
            <a:r>
              <a:rPr lang="zh-CN" altLang="en-US" dirty="0" smtClean="0">
                <a:solidFill>
                  <a:schemeClr val="bg1">
                    <a:lumMod val="65000"/>
                  </a:schemeClr>
                </a:solidFill>
              </a:rPr>
              <a:t>遍历</a:t>
            </a:r>
            <a:endParaRPr lang="en-US" altLang="zh-CN" dirty="0" smtClean="0">
              <a:solidFill>
                <a:schemeClr val="bg1">
                  <a:lumMod val="65000"/>
                </a:schemeClr>
              </a:solidFill>
            </a:endParaRPr>
          </a:p>
          <a:p>
            <a:r>
              <a:rPr lang="en-US" altLang="zh-CN" dirty="0"/>
              <a:t>7.4 </a:t>
            </a:r>
            <a:r>
              <a:rPr lang="zh-CN" altLang="en-US" dirty="0"/>
              <a:t>图的连通性问题</a:t>
            </a:r>
          </a:p>
          <a:p>
            <a:r>
              <a:rPr lang="en-US" altLang="zh-CN" dirty="0">
                <a:solidFill>
                  <a:schemeClr val="bg1">
                    <a:lumMod val="65000"/>
                  </a:schemeClr>
                </a:solidFill>
              </a:rPr>
              <a:t>7.5 </a:t>
            </a:r>
            <a:r>
              <a:rPr lang="zh-CN" altLang="en-US" dirty="0">
                <a:solidFill>
                  <a:schemeClr val="bg1">
                    <a:lumMod val="65000"/>
                  </a:schemeClr>
                </a:solidFill>
              </a:rPr>
              <a:t>有向无环图及其应用</a:t>
            </a:r>
          </a:p>
          <a:p>
            <a:r>
              <a:rPr lang="en-US" altLang="zh-CN" dirty="0">
                <a:solidFill>
                  <a:schemeClr val="bg1">
                    <a:lumMod val="65000"/>
                  </a:schemeClr>
                </a:solidFill>
              </a:rPr>
              <a:t>7.6 </a:t>
            </a:r>
            <a:r>
              <a:rPr lang="zh-CN" altLang="en-US" dirty="0">
                <a:solidFill>
                  <a:schemeClr val="bg1">
                    <a:lumMod val="65000"/>
                  </a:schemeClr>
                </a:solidFill>
              </a:rPr>
              <a:t>最短路径</a:t>
            </a:r>
          </a:p>
          <a:p>
            <a:endParaRPr lang="zh-CN" altLang="en-US" dirty="0"/>
          </a:p>
        </p:txBody>
      </p:sp>
    </p:spTree>
    <p:extLst>
      <p:ext uri="{BB962C8B-B14F-4D97-AF65-F5344CB8AC3E}">
        <p14:creationId xmlns:p14="http://schemas.microsoft.com/office/powerpoint/2010/main" xmlns="" val="33288547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7.4  </a:t>
            </a:r>
            <a:r>
              <a:rPr lang="zh-CN" altLang="en-US" dirty="0"/>
              <a:t>图</a:t>
            </a:r>
            <a:r>
              <a:rPr lang="zh-CN" altLang="en-US" dirty="0" smtClean="0"/>
              <a:t>的连通性问题</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a:t>求图的生成</a:t>
            </a:r>
            <a:r>
              <a:rPr lang="zh-CN" altLang="en-US" dirty="0" smtClean="0"/>
              <a:t>树</a:t>
            </a:r>
            <a:endParaRPr lang="en-US" altLang="zh-CN" dirty="0" smtClean="0"/>
          </a:p>
          <a:p>
            <a:pPr>
              <a:lnSpc>
                <a:spcPct val="150000"/>
              </a:lnSpc>
            </a:pPr>
            <a:r>
              <a:rPr lang="zh-CN" altLang="en-US" dirty="0" smtClean="0"/>
              <a:t>求</a:t>
            </a:r>
            <a:r>
              <a:rPr lang="zh-CN" altLang="en-US" dirty="0"/>
              <a:t>最小生成树</a:t>
            </a:r>
          </a:p>
          <a:p>
            <a:pPr>
              <a:lnSpc>
                <a:spcPct val="150000"/>
              </a:lnSpc>
            </a:pPr>
            <a:endParaRPr lang="zh-CN" altLang="en-US" dirty="0"/>
          </a:p>
        </p:txBody>
      </p:sp>
    </p:spTree>
    <p:extLst>
      <p:ext uri="{BB962C8B-B14F-4D97-AF65-F5344CB8AC3E}">
        <p14:creationId xmlns:p14="http://schemas.microsoft.com/office/powerpoint/2010/main" xmlns="" val="9854264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323850" y="333375"/>
            <a:ext cx="3384550" cy="609600"/>
          </a:xfrm>
        </p:spPr>
        <p:txBody>
          <a:bodyPr/>
          <a:lstStyle/>
          <a:p>
            <a:pPr algn="l"/>
            <a:r>
              <a:rPr lang="en-US" altLang="zh-CN" sz="3200" b="1" dirty="0">
                <a:solidFill>
                  <a:srgbClr val="0000FF"/>
                </a:solidFill>
                <a:latin typeface="Times New Roman" pitchFamily="18" charset="0"/>
                <a:ea typeface="黑体" pitchFamily="49" charset="-122"/>
              </a:rPr>
              <a:t>1.</a:t>
            </a:r>
            <a:r>
              <a:rPr lang="en-US" altLang="zh-CN" sz="3200" b="1" dirty="0">
                <a:solidFill>
                  <a:srgbClr val="0000FF"/>
                </a:solidFill>
                <a:ea typeface="黑体" pitchFamily="49" charset="-122"/>
              </a:rPr>
              <a:t> </a:t>
            </a:r>
            <a:r>
              <a:rPr lang="zh-CN" altLang="en-US" sz="3200" b="1" dirty="0">
                <a:solidFill>
                  <a:srgbClr val="0000FF"/>
                </a:solidFill>
                <a:ea typeface="黑体" pitchFamily="49" charset="-122"/>
              </a:rPr>
              <a:t>求图的生成树</a:t>
            </a:r>
          </a:p>
        </p:txBody>
      </p:sp>
      <p:sp>
        <p:nvSpPr>
          <p:cNvPr id="133123" name="Rectangle 3"/>
          <p:cNvSpPr>
            <a:spLocks noChangeArrowheads="1"/>
          </p:cNvSpPr>
          <p:nvPr/>
        </p:nvSpPr>
        <p:spPr bwMode="auto">
          <a:xfrm>
            <a:off x="539750" y="1268413"/>
            <a:ext cx="7543800" cy="946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dirty="0" smtClean="0">
                <a:solidFill>
                  <a:srgbClr val="000000"/>
                </a:solidFill>
                <a:latin typeface="Times New Roman" pitchFamily="18" charset="0"/>
                <a:ea typeface="楷体_GB2312" pitchFamily="49" charset="-122"/>
                <a:cs typeface="Times New Roman" pitchFamily="18" charset="0"/>
              </a:rPr>
              <a:t>生成树的特征</a:t>
            </a:r>
            <a:r>
              <a:rPr kumimoji="1" lang="en-US" altLang="zh-CN" sz="2800" b="1" dirty="0" smtClean="0">
                <a:solidFill>
                  <a:srgbClr val="000000"/>
                </a:solidFill>
                <a:latin typeface="Times New Roman" pitchFamily="18" charset="0"/>
                <a:ea typeface="楷体_GB2312" pitchFamily="49" charset="-122"/>
                <a:cs typeface="Times New Roman" pitchFamily="18" charset="0"/>
              </a:rPr>
              <a:t>——</a:t>
            </a:r>
            <a:r>
              <a:rPr kumimoji="1" lang="en-US" altLang="zh-CN" sz="2800" b="1" i="1" dirty="0" smtClean="0">
                <a:solidFill>
                  <a:srgbClr val="FF0000"/>
                </a:solidFill>
                <a:latin typeface="Times New Roman" pitchFamily="18" charset="0"/>
                <a:ea typeface="楷体_GB2312" pitchFamily="49" charset="-122"/>
                <a:cs typeface="Times New Roman" pitchFamily="18" charset="0"/>
              </a:rPr>
              <a:t>n </a:t>
            </a:r>
            <a:r>
              <a:rPr kumimoji="1" lang="zh-CN" altLang="en-US" sz="2800" b="1" dirty="0" smtClean="0">
                <a:solidFill>
                  <a:srgbClr val="FF0000"/>
                </a:solidFill>
                <a:latin typeface="Times New Roman" pitchFamily="18" charset="0"/>
                <a:ea typeface="楷体_GB2312" pitchFamily="49" charset="-122"/>
                <a:cs typeface="Times New Roman" pitchFamily="18" charset="0"/>
              </a:rPr>
              <a:t>个顶点连通图</a:t>
            </a:r>
            <a:r>
              <a:rPr kumimoji="1" lang="zh-CN" altLang="en-US" sz="2800" b="1" dirty="0" smtClean="0">
                <a:solidFill>
                  <a:srgbClr val="000000"/>
                </a:solidFill>
                <a:latin typeface="Times New Roman" pitchFamily="18" charset="0"/>
                <a:ea typeface="楷体_GB2312" pitchFamily="49" charset="-122"/>
                <a:cs typeface="Times New Roman" pitchFamily="18" charset="0"/>
              </a:rPr>
              <a:t>的生成 </a:t>
            </a:r>
          </a:p>
          <a:p>
            <a:pPr fontAlgn="base">
              <a:spcBef>
                <a:spcPct val="0"/>
              </a:spcBef>
              <a:spcAft>
                <a:spcPct val="0"/>
              </a:spcAft>
            </a:pPr>
            <a:r>
              <a:rPr kumimoji="1" lang="zh-CN" altLang="en-US" sz="2800" b="1" dirty="0" smtClean="0">
                <a:solidFill>
                  <a:srgbClr val="000000"/>
                </a:solidFill>
                <a:latin typeface="Times New Roman" pitchFamily="18" charset="0"/>
                <a:ea typeface="楷体_GB2312" pitchFamily="49" charset="-122"/>
                <a:cs typeface="Times New Roman" pitchFamily="18" charset="0"/>
              </a:rPr>
              <a:t>               </a:t>
            </a:r>
            <a:r>
              <a:rPr kumimoji="1" lang="zh-CN" altLang="en-US" sz="2800" b="1" dirty="0" smtClean="0">
                <a:solidFill>
                  <a:srgbClr val="0000FF"/>
                </a:solidFill>
                <a:latin typeface="Times New Roman" pitchFamily="18" charset="0"/>
                <a:ea typeface="楷体_GB2312" pitchFamily="49" charset="-122"/>
                <a:cs typeface="Times New Roman" pitchFamily="18" charset="0"/>
              </a:rPr>
              <a:t>树有</a:t>
            </a:r>
            <a:r>
              <a:rPr kumimoji="1" lang="en-US" altLang="zh-CN" sz="2800" b="1" i="1" dirty="0" smtClean="0">
                <a:solidFill>
                  <a:srgbClr val="0000FF"/>
                </a:solidFill>
                <a:latin typeface="Times New Roman" pitchFamily="18" charset="0"/>
                <a:ea typeface="楷体_GB2312" pitchFamily="49" charset="-122"/>
                <a:cs typeface="Times New Roman" pitchFamily="18" charset="0"/>
              </a:rPr>
              <a:t>n </a:t>
            </a:r>
            <a:r>
              <a:rPr kumimoji="1" lang="zh-CN" altLang="en-US" sz="2800" b="1" dirty="0" smtClean="0">
                <a:solidFill>
                  <a:srgbClr val="0000FF"/>
                </a:solidFill>
                <a:latin typeface="Times New Roman" pitchFamily="18" charset="0"/>
                <a:ea typeface="楷体_GB2312" pitchFamily="49" charset="-122"/>
                <a:cs typeface="Times New Roman" pitchFamily="18" charset="0"/>
              </a:rPr>
              <a:t>个顶点、</a:t>
            </a:r>
            <a:r>
              <a:rPr kumimoji="1" lang="en-US" altLang="zh-CN" sz="2800" b="1" i="1" dirty="0" smtClean="0">
                <a:solidFill>
                  <a:srgbClr val="0000FF"/>
                </a:solidFill>
                <a:latin typeface="Times New Roman" pitchFamily="18" charset="0"/>
                <a:ea typeface="楷体_GB2312" pitchFamily="49" charset="-122"/>
                <a:cs typeface="Times New Roman" pitchFamily="18" charset="0"/>
              </a:rPr>
              <a:t>n-</a:t>
            </a:r>
            <a:r>
              <a:rPr kumimoji="1" lang="en-US" altLang="zh-CN" sz="2800" b="1" dirty="0" smtClean="0">
                <a:solidFill>
                  <a:srgbClr val="0000FF"/>
                </a:solidFill>
                <a:latin typeface="Times New Roman" pitchFamily="18" charset="0"/>
                <a:ea typeface="楷体_GB2312" pitchFamily="49" charset="-122"/>
                <a:cs typeface="Times New Roman" pitchFamily="18" charset="0"/>
              </a:rPr>
              <a:t>1 </a:t>
            </a:r>
            <a:r>
              <a:rPr kumimoji="1" lang="zh-CN" altLang="en-US" sz="2800" b="1" dirty="0" smtClean="0">
                <a:solidFill>
                  <a:srgbClr val="0000FF"/>
                </a:solidFill>
                <a:latin typeface="Times New Roman" pitchFamily="18" charset="0"/>
                <a:ea typeface="楷体_GB2312" pitchFamily="49" charset="-122"/>
                <a:cs typeface="Times New Roman" pitchFamily="18" charset="0"/>
              </a:rPr>
              <a:t>条边</a:t>
            </a:r>
            <a:r>
              <a:rPr kumimoji="1" lang="zh-CN" altLang="en-US" sz="2800" b="1" dirty="0" smtClean="0">
                <a:solidFill>
                  <a:srgbClr val="000000"/>
                </a:solidFill>
                <a:latin typeface="Times New Roman" pitchFamily="18" charset="0"/>
                <a:ea typeface="楷体_GB2312" pitchFamily="49" charset="-122"/>
                <a:cs typeface="Times New Roman" pitchFamily="18" charset="0"/>
              </a:rPr>
              <a:t>。</a:t>
            </a:r>
          </a:p>
        </p:txBody>
      </p:sp>
      <p:sp>
        <p:nvSpPr>
          <p:cNvPr id="133124" name="Rectangle 4"/>
          <p:cNvSpPr>
            <a:spLocks noChangeArrowheads="1"/>
          </p:cNvSpPr>
          <p:nvPr/>
        </p:nvSpPr>
        <p:spPr bwMode="auto">
          <a:xfrm>
            <a:off x="539750" y="2276475"/>
            <a:ext cx="7848600" cy="946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3238500" indent="-3238500" fontAlgn="base">
              <a:spcBef>
                <a:spcPct val="0"/>
              </a:spcBef>
              <a:spcAft>
                <a:spcPct val="0"/>
              </a:spcAft>
            </a:pPr>
            <a:r>
              <a:rPr kumimoji="1" lang="zh-CN" altLang="en-US" sz="2800" b="1" dirty="0" smtClean="0">
                <a:solidFill>
                  <a:srgbClr val="000000"/>
                </a:solidFill>
                <a:latin typeface="楷体_GB2312" pitchFamily="49" charset="-122"/>
                <a:ea typeface="楷体_GB2312" pitchFamily="49" charset="-122"/>
              </a:rPr>
              <a:t>求生成树的方法</a:t>
            </a:r>
            <a:r>
              <a:rPr kumimoji="1" lang="en-US" altLang="zh-CN" sz="2800" b="1" dirty="0" smtClean="0">
                <a:solidFill>
                  <a:srgbClr val="000000"/>
                </a:solidFill>
                <a:latin typeface="Times New Roman"/>
                <a:ea typeface="楷体_GB2312" pitchFamily="49" charset="-122"/>
              </a:rPr>
              <a:t>——</a:t>
            </a:r>
            <a:r>
              <a:rPr kumimoji="1" lang="en-US" altLang="zh-CN" sz="2800" b="1" dirty="0" smtClean="0">
                <a:solidFill>
                  <a:srgbClr val="000000"/>
                </a:solidFill>
                <a:latin typeface="Times New Roman" pitchFamily="18" charset="0"/>
                <a:ea typeface="楷体_GB2312" pitchFamily="49" charset="-122"/>
              </a:rPr>
              <a:t>DFS</a:t>
            </a:r>
            <a:r>
              <a:rPr kumimoji="1" lang="zh-CN" altLang="en-US" sz="2800" b="1" dirty="0" smtClean="0">
                <a:solidFill>
                  <a:srgbClr val="000000"/>
                </a:solidFill>
                <a:latin typeface="楷体_GB2312" pitchFamily="49" charset="-122"/>
                <a:ea typeface="楷体_GB2312" pitchFamily="49" charset="-122"/>
              </a:rPr>
              <a:t>（深度优先搜索）和</a:t>
            </a:r>
          </a:p>
          <a:p>
            <a:pPr marL="3238500" indent="-3238500" fontAlgn="base">
              <a:spcBef>
                <a:spcPct val="0"/>
              </a:spcBef>
              <a:spcAft>
                <a:spcPct val="0"/>
              </a:spcAft>
            </a:pPr>
            <a:r>
              <a:rPr kumimoji="1" lang="zh-CN" altLang="en-US" sz="2800" b="1" dirty="0" smtClean="0">
                <a:solidFill>
                  <a:srgbClr val="000000"/>
                </a:solidFill>
                <a:latin typeface="楷体_GB2312" pitchFamily="49" charset="-122"/>
                <a:ea typeface="楷体_GB2312" pitchFamily="49" charset="-122"/>
              </a:rPr>
              <a:t>                  </a:t>
            </a:r>
            <a:r>
              <a:rPr kumimoji="1" lang="en-US" altLang="zh-CN" sz="2800" b="1" dirty="0" smtClean="0">
                <a:solidFill>
                  <a:srgbClr val="000000"/>
                </a:solidFill>
                <a:latin typeface="Times New Roman" pitchFamily="18" charset="0"/>
                <a:ea typeface="楷体_GB2312" pitchFamily="49" charset="-122"/>
              </a:rPr>
              <a:t>BFS</a:t>
            </a:r>
            <a:r>
              <a:rPr kumimoji="1" lang="zh-CN" altLang="en-US" sz="2800" b="1" dirty="0" smtClean="0">
                <a:solidFill>
                  <a:srgbClr val="000000"/>
                </a:solidFill>
                <a:latin typeface="楷体_GB2312" pitchFamily="49" charset="-122"/>
                <a:ea typeface="楷体_GB2312" pitchFamily="49" charset="-122"/>
              </a:rPr>
              <a:t>（广度优先搜索）</a:t>
            </a:r>
          </a:p>
        </p:txBody>
      </p:sp>
      <p:sp>
        <p:nvSpPr>
          <p:cNvPr id="133127" name="Rectangle 7"/>
          <p:cNvSpPr>
            <a:spLocks noChangeArrowheads="1"/>
          </p:cNvSpPr>
          <p:nvPr/>
        </p:nvSpPr>
        <p:spPr bwMode="auto">
          <a:xfrm>
            <a:off x="179388" y="3357563"/>
            <a:ext cx="8713787" cy="2654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dirty="0" smtClean="0">
                <a:solidFill>
                  <a:srgbClr val="000000"/>
                </a:solidFill>
                <a:latin typeface="Times New Roman" pitchFamily="18" charset="0"/>
                <a:ea typeface="楷体_GB2312" pitchFamily="49" charset="-122"/>
                <a:cs typeface="Times New Roman" pitchFamily="18" charset="0"/>
              </a:rPr>
              <a:t>对于</a:t>
            </a:r>
            <a:r>
              <a:rPr kumimoji="1" lang="zh-CN" altLang="en-US" sz="2800" b="1" dirty="0" smtClean="0">
                <a:solidFill>
                  <a:srgbClr val="0000CC"/>
                </a:solidFill>
                <a:latin typeface="Times New Roman" pitchFamily="18" charset="0"/>
                <a:ea typeface="楷体_GB2312" pitchFamily="49" charset="-122"/>
                <a:cs typeface="Times New Roman" pitchFamily="18" charset="0"/>
              </a:rPr>
              <a:t>连通图</a:t>
            </a:r>
            <a:r>
              <a:rPr kumimoji="1" lang="en-US" altLang="zh-CN" sz="2800" b="1" dirty="0" smtClean="0">
                <a:solidFill>
                  <a:srgbClr val="000000"/>
                </a:solidFill>
                <a:latin typeface="Times New Roman" pitchFamily="18" charset="0"/>
                <a:ea typeface="楷体_GB2312" pitchFamily="49" charset="-122"/>
                <a:cs typeface="Times New Roman" pitchFamily="18" charset="0"/>
              </a:rPr>
              <a:t>,</a:t>
            </a:r>
            <a:r>
              <a:rPr kumimoji="1" lang="zh-CN" altLang="en-US" sz="2800" b="1" dirty="0" smtClean="0">
                <a:solidFill>
                  <a:srgbClr val="000000"/>
                </a:solidFill>
                <a:latin typeface="Times New Roman" pitchFamily="18" charset="0"/>
                <a:ea typeface="楷体_GB2312" pitchFamily="49" charset="-122"/>
                <a:cs typeface="Times New Roman" pitchFamily="18" charset="0"/>
              </a:rPr>
              <a:t>仅需从图中任一顶点出发</a:t>
            </a:r>
            <a:r>
              <a:rPr kumimoji="1" lang="en-US" altLang="zh-CN" sz="2800" b="1" dirty="0" smtClean="0">
                <a:solidFill>
                  <a:srgbClr val="000000"/>
                </a:solidFill>
                <a:latin typeface="Times New Roman" pitchFamily="18" charset="0"/>
                <a:ea typeface="楷体_GB2312" pitchFamily="49" charset="-122"/>
                <a:cs typeface="Times New Roman" pitchFamily="18" charset="0"/>
              </a:rPr>
              <a:t>,</a:t>
            </a:r>
            <a:r>
              <a:rPr kumimoji="1" lang="zh-CN" altLang="en-US" sz="2800" b="1" dirty="0" smtClean="0">
                <a:solidFill>
                  <a:srgbClr val="000000"/>
                </a:solidFill>
                <a:latin typeface="Times New Roman" pitchFamily="18" charset="0"/>
                <a:ea typeface="楷体_GB2312" pitchFamily="49" charset="-122"/>
                <a:cs typeface="Times New Roman" pitchFamily="18" charset="0"/>
              </a:rPr>
              <a:t>进行</a:t>
            </a:r>
            <a:r>
              <a:rPr kumimoji="1" lang="en-US" altLang="zh-CN" sz="2800" b="1" dirty="0" smtClean="0">
                <a:solidFill>
                  <a:srgbClr val="000000"/>
                </a:solidFill>
                <a:latin typeface="Times New Roman" pitchFamily="18" charset="0"/>
                <a:ea typeface="楷体_GB2312" pitchFamily="49" charset="-122"/>
                <a:cs typeface="Times New Roman" pitchFamily="18" charset="0"/>
              </a:rPr>
              <a:t>DFS</a:t>
            </a:r>
            <a:r>
              <a:rPr kumimoji="1" lang="zh-CN" altLang="en-US" sz="2800" b="1" dirty="0" smtClean="0">
                <a:solidFill>
                  <a:srgbClr val="000000"/>
                </a:solidFill>
                <a:latin typeface="Times New Roman" pitchFamily="18" charset="0"/>
                <a:ea typeface="楷体_GB2312" pitchFamily="49" charset="-122"/>
                <a:cs typeface="Times New Roman" pitchFamily="18" charset="0"/>
              </a:rPr>
              <a:t>或</a:t>
            </a:r>
            <a:r>
              <a:rPr kumimoji="1" lang="en-US" altLang="zh-CN" sz="2800" b="1" dirty="0" smtClean="0">
                <a:solidFill>
                  <a:srgbClr val="000000"/>
                </a:solidFill>
                <a:latin typeface="Times New Roman" pitchFamily="18" charset="0"/>
                <a:ea typeface="楷体_GB2312" pitchFamily="49" charset="-122"/>
                <a:cs typeface="Times New Roman" pitchFamily="18" charset="0"/>
              </a:rPr>
              <a:t>BFS,  </a:t>
            </a:r>
          </a:p>
          <a:p>
            <a:pPr fontAlgn="base">
              <a:spcBef>
                <a:spcPct val="0"/>
              </a:spcBef>
              <a:spcAft>
                <a:spcPct val="0"/>
              </a:spcAft>
            </a:pPr>
            <a:r>
              <a:rPr kumimoji="1" lang="en-US" altLang="zh-CN" sz="2800" b="1" dirty="0" smtClean="0">
                <a:solidFill>
                  <a:srgbClr val="000000"/>
                </a:solidFill>
                <a:latin typeface="Times New Roman" pitchFamily="18" charset="0"/>
                <a:ea typeface="楷体_GB2312" pitchFamily="49" charset="-122"/>
                <a:cs typeface="Times New Roman" pitchFamily="18" charset="0"/>
              </a:rPr>
              <a:t>           </a:t>
            </a:r>
            <a:r>
              <a:rPr kumimoji="1" lang="zh-CN" altLang="en-US" sz="2800" b="1" dirty="0" smtClean="0">
                <a:solidFill>
                  <a:srgbClr val="000000"/>
                </a:solidFill>
                <a:latin typeface="Times New Roman" pitchFamily="18" charset="0"/>
                <a:ea typeface="楷体_GB2312" pitchFamily="49" charset="-122"/>
                <a:cs typeface="Times New Roman" pitchFamily="18" charset="0"/>
              </a:rPr>
              <a:t>便可访问到图中所有顶点</a:t>
            </a:r>
            <a:r>
              <a:rPr kumimoji="1" lang="en-US" altLang="zh-CN" sz="2800" b="1" dirty="0" smtClean="0">
                <a:solidFill>
                  <a:srgbClr val="000000"/>
                </a:solidFill>
                <a:latin typeface="Times New Roman" pitchFamily="18" charset="0"/>
                <a:ea typeface="楷体_GB2312" pitchFamily="49" charset="-122"/>
                <a:cs typeface="Times New Roman" pitchFamily="18" charset="0"/>
              </a:rPr>
              <a:t>.</a:t>
            </a:r>
          </a:p>
          <a:p>
            <a:pPr fontAlgn="base">
              <a:spcBef>
                <a:spcPct val="0"/>
              </a:spcBef>
              <a:spcAft>
                <a:spcPct val="0"/>
              </a:spcAft>
            </a:pPr>
            <a:r>
              <a:rPr kumimoji="1" lang="zh-CN" altLang="en-US" sz="2800" b="1" dirty="0" smtClean="0">
                <a:solidFill>
                  <a:srgbClr val="000000"/>
                </a:solidFill>
                <a:latin typeface="楷体_GB2312" pitchFamily="49" charset="-122"/>
                <a:ea typeface="楷体_GB2312" pitchFamily="49" charset="-122"/>
              </a:rPr>
              <a:t>对于</a:t>
            </a:r>
            <a:r>
              <a:rPr kumimoji="1" lang="zh-CN" altLang="en-US" sz="2800" b="1" dirty="0" smtClean="0">
                <a:solidFill>
                  <a:srgbClr val="0000CC"/>
                </a:solidFill>
                <a:latin typeface="楷体_GB2312" pitchFamily="49" charset="-122"/>
                <a:ea typeface="楷体_GB2312" pitchFamily="49" charset="-122"/>
              </a:rPr>
              <a:t>非连通图</a:t>
            </a:r>
            <a:r>
              <a:rPr kumimoji="1" lang="en-US" altLang="zh-CN" sz="2800" b="1" dirty="0" smtClean="0">
                <a:solidFill>
                  <a:srgbClr val="000000"/>
                </a:solidFill>
                <a:latin typeface="楷体_GB2312" pitchFamily="49" charset="-122"/>
                <a:ea typeface="楷体_GB2312" pitchFamily="49" charset="-122"/>
              </a:rPr>
              <a:t>,</a:t>
            </a:r>
            <a:r>
              <a:rPr kumimoji="1" lang="zh-CN" altLang="en-US" sz="2800" b="1" dirty="0" smtClean="0">
                <a:solidFill>
                  <a:srgbClr val="000000"/>
                </a:solidFill>
                <a:latin typeface="楷体_GB2312" pitchFamily="49" charset="-122"/>
                <a:ea typeface="楷体_GB2312" pitchFamily="49" charset="-122"/>
              </a:rPr>
              <a:t>需从多个顶点出发进行搜索</a:t>
            </a:r>
            <a:r>
              <a:rPr kumimoji="1" lang="en-US" altLang="zh-CN" sz="2800" b="1" dirty="0" smtClean="0">
                <a:solidFill>
                  <a:srgbClr val="000000"/>
                </a:solidFill>
                <a:latin typeface="楷体_GB2312" pitchFamily="49" charset="-122"/>
                <a:ea typeface="楷体_GB2312" pitchFamily="49" charset="-122"/>
              </a:rPr>
              <a:t>,</a:t>
            </a:r>
            <a:r>
              <a:rPr kumimoji="1" lang="zh-CN" altLang="en-US" sz="2800" b="1" dirty="0" smtClean="0">
                <a:solidFill>
                  <a:srgbClr val="000000"/>
                </a:solidFill>
                <a:latin typeface="楷体_GB2312" pitchFamily="49" charset="-122"/>
                <a:ea typeface="楷体_GB2312" pitchFamily="49" charset="-122"/>
              </a:rPr>
              <a:t>而每一次 </a:t>
            </a:r>
          </a:p>
          <a:p>
            <a:pPr fontAlgn="base">
              <a:spcBef>
                <a:spcPct val="0"/>
              </a:spcBef>
              <a:spcAft>
                <a:spcPct val="0"/>
              </a:spcAft>
            </a:pPr>
            <a:r>
              <a:rPr kumimoji="1" lang="zh-CN" altLang="en-US" sz="2800" b="1" dirty="0" smtClean="0">
                <a:solidFill>
                  <a:srgbClr val="000000"/>
                </a:solidFill>
                <a:latin typeface="楷体_GB2312" pitchFamily="49" charset="-122"/>
                <a:ea typeface="楷体_GB2312" pitchFamily="49" charset="-122"/>
              </a:rPr>
              <a:t>             从一个新的起始点出发进行搜索过程中</a:t>
            </a:r>
          </a:p>
          <a:p>
            <a:pPr fontAlgn="base">
              <a:spcBef>
                <a:spcPct val="0"/>
              </a:spcBef>
              <a:spcAft>
                <a:spcPct val="0"/>
              </a:spcAft>
            </a:pPr>
            <a:r>
              <a:rPr kumimoji="1" lang="zh-CN" altLang="en-US" sz="2800" b="1" dirty="0" smtClean="0">
                <a:solidFill>
                  <a:srgbClr val="000000"/>
                </a:solidFill>
                <a:latin typeface="楷体_GB2312" pitchFamily="49" charset="-122"/>
                <a:ea typeface="楷体_GB2312" pitchFamily="49" charset="-122"/>
              </a:rPr>
              <a:t>             得到的顶点访问序列恰为其对应连通  </a:t>
            </a:r>
          </a:p>
          <a:p>
            <a:pPr fontAlgn="base">
              <a:spcBef>
                <a:spcPct val="0"/>
              </a:spcBef>
              <a:spcAft>
                <a:spcPct val="0"/>
              </a:spcAft>
            </a:pPr>
            <a:r>
              <a:rPr kumimoji="1" lang="zh-CN" altLang="en-US" sz="2800" b="1" dirty="0" smtClean="0">
                <a:solidFill>
                  <a:srgbClr val="000000"/>
                </a:solidFill>
                <a:latin typeface="楷体_GB2312" pitchFamily="49" charset="-122"/>
                <a:ea typeface="楷体_GB2312" pitchFamily="49" charset="-122"/>
              </a:rPr>
              <a:t>             分量中的顶点集</a:t>
            </a:r>
            <a:r>
              <a:rPr kumimoji="1" lang="en-US" altLang="zh-CN" sz="2800" b="1" dirty="0" smtClean="0">
                <a:solidFill>
                  <a:srgbClr val="000000"/>
                </a:solidFill>
                <a:latin typeface="楷体_GB2312" pitchFamily="49" charset="-122"/>
                <a:ea typeface="楷体_GB2312" pitchFamily="49" charset="-122"/>
              </a:rPr>
              <a:t>.</a:t>
            </a:r>
          </a:p>
        </p:txBody>
      </p:sp>
    </p:spTree>
    <p:extLst>
      <p:ext uri="{BB962C8B-B14F-4D97-AF65-F5344CB8AC3E}">
        <p14:creationId xmlns:p14="http://schemas.microsoft.com/office/powerpoint/2010/main" xmlns="" val="2498175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2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2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3124">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312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3127">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3127">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3127">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3127">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3127">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31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Text Box 2"/>
          <p:cNvSpPr txBox="1">
            <a:spLocks noChangeArrowheads="1"/>
          </p:cNvSpPr>
          <p:nvPr/>
        </p:nvSpPr>
        <p:spPr bwMode="auto">
          <a:xfrm>
            <a:off x="684213" y="1484313"/>
            <a:ext cx="7888287" cy="4699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10800" rIns="0" bIns="10800"/>
          <a:lstStyle/>
          <a:p>
            <a:pPr algn="just" eaLnBrk="0" fontAlgn="base" hangingPunct="0">
              <a:spcBef>
                <a:spcPct val="0"/>
              </a:spcBef>
              <a:spcAft>
                <a:spcPct val="0"/>
              </a:spcAft>
            </a:pPr>
            <a:r>
              <a:rPr lang="zh-CN" altLang="en-US" sz="2400" b="1" smtClean="0">
                <a:solidFill>
                  <a:srgbClr val="000000"/>
                </a:solidFill>
                <a:latin typeface="Times New Roman" pitchFamily="18" charset="0"/>
              </a:rPr>
              <a:t>（</a:t>
            </a:r>
            <a:r>
              <a:rPr lang="en-US" altLang="zh-CN" sz="2400" b="1" smtClean="0">
                <a:solidFill>
                  <a:srgbClr val="000000"/>
                </a:solidFill>
                <a:latin typeface="Times New Roman" pitchFamily="18" charset="0"/>
              </a:rPr>
              <a:t>a</a:t>
            </a:r>
            <a:r>
              <a:rPr lang="zh-CN" altLang="en-US" sz="2400" b="1" smtClean="0">
                <a:solidFill>
                  <a:srgbClr val="000000"/>
                </a:solidFill>
                <a:latin typeface="Times New Roman" pitchFamily="18" charset="0"/>
              </a:rPr>
              <a:t>）</a:t>
            </a:r>
            <a:r>
              <a:rPr lang="zh-CN" altLang="en-US" sz="2400" b="1" smtClean="0">
                <a:solidFill>
                  <a:srgbClr val="000000"/>
                </a:solidFill>
                <a:latin typeface="Times New Roman" pitchFamily="18" charset="0"/>
                <a:ea typeface="楷体_GB2312" pitchFamily="49" charset="-122"/>
              </a:rPr>
              <a:t>深度优先生成树</a:t>
            </a:r>
            <a:r>
              <a:rPr lang="zh-CN" altLang="en-US" sz="2400" b="1" smtClean="0">
                <a:solidFill>
                  <a:srgbClr val="000000"/>
                </a:solidFill>
                <a:latin typeface="Times New Roman" pitchFamily="18" charset="0"/>
              </a:rPr>
              <a:t>                    （</a:t>
            </a:r>
            <a:r>
              <a:rPr lang="en-US" altLang="zh-CN" sz="2400" b="1" smtClean="0">
                <a:solidFill>
                  <a:srgbClr val="000000"/>
                </a:solidFill>
                <a:latin typeface="Times New Roman" pitchFamily="18" charset="0"/>
              </a:rPr>
              <a:t>b</a:t>
            </a:r>
            <a:r>
              <a:rPr lang="zh-CN" altLang="en-US" sz="2400" b="1" smtClean="0">
                <a:solidFill>
                  <a:srgbClr val="000000"/>
                </a:solidFill>
                <a:latin typeface="Times New Roman" pitchFamily="18" charset="0"/>
              </a:rPr>
              <a:t>） </a:t>
            </a:r>
            <a:r>
              <a:rPr lang="zh-CN" altLang="en-US" sz="2400" b="1" smtClean="0">
                <a:solidFill>
                  <a:srgbClr val="000000"/>
                </a:solidFill>
                <a:latin typeface="Times New Roman" pitchFamily="18" charset="0"/>
                <a:ea typeface="楷体_GB2312" pitchFamily="49" charset="-122"/>
              </a:rPr>
              <a:t>广度优先生成树</a:t>
            </a:r>
          </a:p>
        </p:txBody>
      </p:sp>
      <p:sp>
        <p:nvSpPr>
          <p:cNvPr id="385029" name="Line 5"/>
          <p:cNvSpPr>
            <a:spLocks noChangeShapeType="1"/>
          </p:cNvSpPr>
          <p:nvPr/>
        </p:nvSpPr>
        <p:spPr bwMode="auto">
          <a:xfrm flipH="1" flipV="1">
            <a:off x="1098550" y="4730750"/>
            <a:ext cx="763588"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18900000" algn="ctr" rotWithShape="0">
                    <a:schemeClr val="bg2"/>
                  </a:outerShdw>
                </a:effectLst>
              </a14:hiddenEffects>
            </a:ext>
          </a:ex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385030" name="Line 6"/>
          <p:cNvSpPr>
            <a:spLocks noChangeShapeType="1"/>
          </p:cNvSpPr>
          <p:nvPr/>
        </p:nvSpPr>
        <p:spPr bwMode="auto">
          <a:xfrm>
            <a:off x="2608263" y="2613025"/>
            <a:ext cx="523875" cy="744538"/>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18900000" algn="ctr" rotWithShape="0">
                    <a:schemeClr val="bg2"/>
                  </a:outerShdw>
                </a:effectLst>
              </a14:hiddenEffects>
            </a:ext>
          </a:ex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385031" name="Line 7"/>
          <p:cNvSpPr>
            <a:spLocks noChangeShapeType="1"/>
          </p:cNvSpPr>
          <p:nvPr/>
        </p:nvSpPr>
        <p:spPr bwMode="auto">
          <a:xfrm flipH="1">
            <a:off x="900113" y="3644900"/>
            <a:ext cx="576262" cy="827088"/>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18900000" algn="ctr" rotWithShape="0">
                    <a:schemeClr val="bg2"/>
                  </a:outerShdw>
                </a:effectLst>
              </a14:hiddenEffects>
            </a:ext>
          </a:ex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grpSp>
        <p:nvGrpSpPr>
          <p:cNvPr id="385032" name="Group 8"/>
          <p:cNvGrpSpPr>
            <a:grpSpLocks/>
          </p:cNvGrpSpPr>
          <p:nvPr/>
        </p:nvGrpSpPr>
        <p:grpSpPr bwMode="auto">
          <a:xfrm>
            <a:off x="2201863" y="2128838"/>
            <a:ext cx="530225" cy="595312"/>
            <a:chOff x="3721" y="3017"/>
            <a:chExt cx="334" cy="375"/>
          </a:xfrm>
        </p:grpSpPr>
        <p:sp>
          <p:nvSpPr>
            <p:cNvPr id="385033" name="Oval 9"/>
            <p:cNvSpPr>
              <a:spLocks noChangeArrowheads="1"/>
            </p:cNvSpPr>
            <p:nvPr/>
          </p:nvSpPr>
          <p:spPr bwMode="auto">
            <a:xfrm>
              <a:off x="3721" y="3048"/>
              <a:ext cx="317" cy="317"/>
            </a:xfrm>
            <a:prstGeom prst="ellipse">
              <a:avLst/>
            </a:prstGeom>
            <a:noFill/>
            <a:ln w="28575">
              <a:solidFill>
                <a:schemeClr val="accent2"/>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28800" rIns="0" bIns="10800"/>
            <a:lstStyle/>
            <a:p>
              <a:pPr algn="ctr" fontAlgn="base">
                <a:spcBef>
                  <a:spcPct val="0"/>
                </a:spcBef>
                <a:spcAft>
                  <a:spcPct val="0"/>
                </a:spcAft>
              </a:pPr>
              <a:endParaRPr lang="zh-CN" altLang="zh-CN" smtClean="0">
                <a:solidFill>
                  <a:srgbClr val="FFFFFF"/>
                </a:solidFill>
                <a:ea typeface="华文行楷" pitchFamily="2" charset="-122"/>
              </a:endParaRPr>
            </a:p>
          </p:txBody>
        </p:sp>
        <p:sp>
          <p:nvSpPr>
            <p:cNvPr id="385034" name="Text Box 10"/>
            <p:cNvSpPr txBox="1">
              <a:spLocks noChangeArrowheads="1"/>
            </p:cNvSpPr>
            <p:nvPr/>
          </p:nvSpPr>
          <p:spPr bwMode="auto">
            <a:xfrm>
              <a:off x="3763" y="3017"/>
              <a:ext cx="292" cy="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28800" rIns="0" bIns="10800"/>
            <a:lstStyle/>
            <a:p>
              <a:pPr algn="just" eaLnBrk="0" fontAlgn="base" hangingPunct="0">
                <a:spcBef>
                  <a:spcPct val="0"/>
                </a:spcBef>
                <a:spcAft>
                  <a:spcPct val="0"/>
                </a:spcAft>
              </a:pPr>
              <a:r>
                <a:rPr lang="en-US" altLang="zh-CN" sz="2800" b="1" i="1" smtClean="0">
                  <a:solidFill>
                    <a:srgbClr val="0000CC"/>
                  </a:solidFill>
                  <a:latin typeface="Times New Roman" pitchFamily="18" charset="0"/>
                </a:rPr>
                <a:t>V</a:t>
              </a:r>
              <a:r>
                <a:rPr lang="en-US" altLang="zh-CN" sz="2800" b="1" baseline="-25000" smtClean="0">
                  <a:solidFill>
                    <a:srgbClr val="0000CC"/>
                  </a:solidFill>
                  <a:latin typeface="Times New Roman" pitchFamily="18" charset="0"/>
                </a:rPr>
                <a:t>1</a:t>
              </a:r>
              <a:endParaRPr lang="en-US" altLang="zh-CN" sz="2800" b="1" smtClean="0">
                <a:solidFill>
                  <a:srgbClr val="0000CC"/>
                </a:solidFill>
                <a:latin typeface="Times New Roman" pitchFamily="18" charset="0"/>
              </a:endParaRPr>
            </a:p>
          </p:txBody>
        </p:sp>
      </p:grpSp>
      <p:grpSp>
        <p:nvGrpSpPr>
          <p:cNvPr id="385035" name="Group 11"/>
          <p:cNvGrpSpPr>
            <a:grpSpLocks/>
          </p:cNvGrpSpPr>
          <p:nvPr/>
        </p:nvGrpSpPr>
        <p:grpSpPr bwMode="auto">
          <a:xfrm>
            <a:off x="3055938" y="3255963"/>
            <a:ext cx="530225" cy="595312"/>
            <a:chOff x="3721" y="3017"/>
            <a:chExt cx="334" cy="375"/>
          </a:xfrm>
        </p:grpSpPr>
        <p:sp>
          <p:nvSpPr>
            <p:cNvPr id="385036" name="Oval 12"/>
            <p:cNvSpPr>
              <a:spLocks noChangeArrowheads="1"/>
            </p:cNvSpPr>
            <p:nvPr/>
          </p:nvSpPr>
          <p:spPr bwMode="auto">
            <a:xfrm>
              <a:off x="3721" y="3048"/>
              <a:ext cx="317" cy="317"/>
            </a:xfrm>
            <a:prstGeom prst="ellipse">
              <a:avLst/>
            </a:prstGeom>
            <a:noFill/>
            <a:ln w="28575">
              <a:solidFill>
                <a:schemeClr val="accent2"/>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28800" rIns="0" bIns="10800"/>
            <a:lstStyle/>
            <a:p>
              <a:pPr algn="ctr" fontAlgn="base">
                <a:spcBef>
                  <a:spcPct val="0"/>
                </a:spcBef>
                <a:spcAft>
                  <a:spcPct val="0"/>
                </a:spcAft>
              </a:pPr>
              <a:endParaRPr lang="zh-CN" altLang="zh-CN" smtClean="0">
                <a:solidFill>
                  <a:srgbClr val="FFFFFF"/>
                </a:solidFill>
                <a:ea typeface="华文行楷" pitchFamily="2" charset="-122"/>
              </a:endParaRPr>
            </a:p>
          </p:txBody>
        </p:sp>
        <p:sp>
          <p:nvSpPr>
            <p:cNvPr id="385037" name="Text Box 13"/>
            <p:cNvSpPr txBox="1">
              <a:spLocks noChangeArrowheads="1"/>
            </p:cNvSpPr>
            <p:nvPr/>
          </p:nvSpPr>
          <p:spPr bwMode="auto">
            <a:xfrm>
              <a:off x="3763" y="3017"/>
              <a:ext cx="292" cy="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28800" rIns="0" bIns="10800"/>
            <a:lstStyle/>
            <a:p>
              <a:pPr algn="just" eaLnBrk="0" fontAlgn="base" hangingPunct="0">
                <a:spcBef>
                  <a:spcPct val="0"/>
                </a:spcBef>
                <a:spcAft>
                  <a:spcPct val="0"/>
                </a:spcAft>
              </a:pPr>
              <a:r>
                <a:rPr lang="en-US" altLang="zh-CN" sz="2800" b="1" i="1" smtClean="0">
                  <a:solidFill>
                    <a:srgbClr val="0000CC"/>
                  </a:solidFill>
                  <a:latin typeface="Times New Roman" pitchFamily="18" charset="0"/>
                </a:rPr>
                <a:t>V</a:t>
              </a:r>
              <a:r>
                <a:rPr lang="en-US" altLang="zh-CN" sz="2800" b="1" baseline="-25000" smtClean="0">
                  <a:solidFill>
                    <a:srgbClr val="0000CC"/>
                  </a:solidFill>
                  <a:latin typeface="Times New Roman" pitchFamily="18" charset="0"/>
                </a:rPr>
                <a:t>3</a:t>
              </a:r>
              <a:endParaRPr lang="en-US" altLang="zh-CN" sz="2800" b="1" smtClean="0">
                <a:solidFill>
                  <a:srgbClr val="0000CC"/>
                </a:solidFill>
                <a:latin typeface="Times New Roman" pitchFamily="18" charset="0"/>
              </a:endParaRPr>
            </a:p>
          </p:txBody>
        </p:sp>
      </p:grpSp>
      <p:grpSp>
        <p:nvGrpSpPr>
          <p:cNvPr id="385038" name="Group 14"/>
          <p:cNvGrpSpPr>
            <a:grpSpLocks/>
          </p:cNvGrpSpPr>
          <p:nvPr/>
        </p:nvGrpSpPr>
        <p:grpSpPr bwMode="auto">
          <a:xfrm>
            <a:off x="1352550" y="3165475"/>
            <a:ext cx="530225" cy="595313"/>
            <a:chOff x="3721" y="3017"/>
            <a:chExt cx="334" cy="375"/>
          </a:xfrm>
        </p:grpSpPr>
        <p:sp>
          <p:nvSpPr>
            <p:cNvPr id="385039" name="Oval 15"/>
            <p:cNvSpPr>
              <a:spLocks noChangeArrowheads="1"/>
            </p:cNvSpPr>
            <p:nvPr/>
          </p:nvSpPr>
          <p:spPr bwMode="auto">
            <a:xfrm>
              <a:off x="3721" y="3048"/>
              <a:ext cx="317" cy="317"/>
            </a:xfrm>
            <a:prstGeom prst="ellipse">
              <a:avLst/>
            </a:prstGeom>
            <a:noFill/>
            <a:ln w="28575">
              <a:solidFill>
                <a:schemeClr val="accent2"/>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28800" rIns="0" bIns="10800"/>
            <a:lstStyle/>
            <a:p>
              <a:pPr algn="ctr" fontAlgn="base">
                <a:spcBef>
                  <a:spcPct val="0"/>
                </a:spcBef>
                <a:spcAft>
                  <a:spcPct val="0"/>
                </a:spcAft>
              </a:pPr>
              <a:endParaRPr lang="zh-CN" altLang="zh-CN" smtClean="0">
                <a:solidFill>
                  <a:srgbClr val="FFFFFF"/>
                </a:solidFill>
                <a:ea typeface="华文行楷" pitchFamily="2" charset="-122"/>
              </a:endParaRPr>
            </a:p>
          </p:txBody>
        </p:sp>
        <p:sp>
          <p:nvSpPr>
            <p:cNvPr id="385040" name="Text Box 16"/>
            <p:cNvSpPr txBox="1">
              <a:spLocks noChangeArrowheads="1"/>
            </p:cNvSpPr>
            <p:nvPr/>
          </p:nvSpPr>
          <p:spPr bwMode="auto">
            <a:xfrm>
              <a:off x="3763" y="3017"/>
              <a:ext cx="292" cy="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28800" rIns="0" bIns="10800"/>
            <a:lstStyle/>
            <a:p>
              <a:pPr algn="just" eaLnBrk="0" fontAlgn="base" hangingPunct="0">
                <a:spcBef>
                  <a:spcPct val="0"/>
                </a:spcBef>
                <a:spcAft>
                  <a:spcPct val="0"/>
                </a:spcAft>
              </a:pPr>
              <a:r>
                <a:rPr lang="en-US" altLang="zh-CN" sz="2800" b="1" i="1" smtClean="0">
                  <a:solidFill>
                    <a:srgbClr val="0000CC"/>
                  </a:solidFill>
                  <a:latin typeface="Times New Roman" pitchFamily="18" charset="0"/>
                </a:rPr>
                <a:t>V</a:t>
              </a:r>
              <a:r>
                <a:rPr lang="en-US" altLang="zh-CN" sz="2800" b="1" baseline="-25000" smtClean="0">
                  <a:solidFill>
                    <a:srgbClr val="0000CC"/>
                  </a:solidFill>
                  <a:latin typeface="Times New Roman" pitchFamily="18" charset="0"/>
                </a:rPr>
                <a:t>2</a:t>
              </a:r>
              <a:endParaRPr lang="en-US" altLang="zh-CN" sz="2800" b="1" smtClean="0">
                <a:solidFill>
                  <a:srgbClr val="0000CC"/>
                </a:solidFill>
                <a:latin typeface="Times New Roman" pitchFamily="18" charset="0"/>
              </a:endParaRPr>
            </a:p>
          </p:txBody>
        </p:sp>
      </p:grpSp>
      <p:grpSp>
        <p:nvGrpSpPr>
          <p:cNvPr id="385041" name="Group 17"/>
          <p:cNvGrpSpPr>
            <a:grpSpLocks/>
          </p:cNvGrpSpPr>
          <p:nvPr/>
        </p:nvGrpSpPr>
        <p:grpSpPr bwMode="auto">
          <a:xfrm>
            <a:off x="587375" y="4398963"/>
            <a:ext cx="530225" cy="595312"/>
            <a:chOff x="3721" y="3017"/>
            <a:chExt cx="334" cy="375"/>
          </a:xfrm>
        </p:grpSpPr>
        <p:sp>
          <p:nvSpPr>
            <p:cNvPr id="385042" name="Oval 18"/>
            <p:cNvSpPr>
              <a:spLocks noChangeArrowheads="1"/>
            </p:cNvSpPr>
            <p:nvPr/>
          </p:nvSpPr>
          <p:spPr bwMode="auto">
            <a:xfrm>
              <a:off x="3721" y="3048"/>
              <a:ext cx="317" cy="317"/>
            </a:xfrm>
            <a:prstGeom prst="ellipse">
              <a:avLst/>
            </a:prstGeom>
            <a:noFill/>
            <a:ln w="28575">
              <a:solidFill>
                <a:schemeClr val="accent2"/>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28800" rIns="0" bIns="10800"/>
            <a:lstStyle/>
            <a:p>
              <a:pPr algn="ctr" fontAlgn="base">
                <a:spcBef>
                  <a:spcPct val="0"/>
                </a:spcBef>
                <a:spcAft>
                  <a:spcPct val="0"/>
                </a:spcAft>
              </a:pPr>
              <a:endParaRPr lang="zh-CN" altLang="zh-CN" smtClean="0">
                <a:solidFill>
                  <a:srgbClr val="FFFFFF"/>
                </a:solidFill>
                <a:ea typeface="华文行楷" pitchFamily="2" charset="-122"/>
              </a:endParaRPr>
            </a:p>
          </p:txBody>
        </p:sp>
        <p:sp>
          <p:nvSpPr>
            <p:cNvPr id="385043" name="Text Box 19"/>
            <p:cNvSpPr txBox="1">
              <a:spLocks noChangeArrowheads="1"/>
            </p:cNvSpPr>
            <p:nvPr/>
          </p:nvSpPr>
          <p:spPr bwMode="auto">
            <a:xfrm>
              <a:off x="3763" y="3017"/>
              <a:ext cx="292" cy="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28800" rIns="0" bIns="10800"/>
            <a:lstStyle/>
            <a:p>
              <a:pPr algn="just" eaLnBrk="0" fontAlgn="base" hangingPunct="0">
                <a:spcBef>
                  <a:spcPct val="0"/>
                </a:spcBef>
                <a:spcAft>
                  <a:spcPct val="0"/>
                </a:spcAft>
              </a:pPr>
              <a:r>
                <a:rPr lang="en-US" altLang="zh-CN" sz="2800" b="1" i="1" smtClean="0">
                  <a:solidFill>
                    <a:srgbClr val="0000CC"/>
                  </a:solidFill>
                  <a:latin typeface="Times New Roman" pitchFamily="18" charset="0"/>
                </a:rPr>
                <a:t>V</a:t>
              </a:r>
              <a:r>
                <a:rPr lang="en-US" altLang="zh-CN" sz="2800" b="1" baseline="-25000" smtClean="0">
                  <a:solidFill>
                    <a:srgbClr val="0000CC"/>
                  </a:solidFill>
                  <a:latin typeface="Times New Roman" pitchFamily="18" charset="0"/>
                </a:rPr>
                <a:t>4</a:t>
              </a:r>
              <a:endParaRPr lang="en-US" altLang="zh-CN" sz="2800" b="1" smtClean="0">
                <a:solidFill>
                  <a:srgbClr val="0000CC"/>
                </a:solidFill>
                <a:latin typeface="Times New Roman" pitchFamily="18" charset="0"/>
              </a:endParaRPr>
            </a:p>
          </p:txBody>
        </p:sp>
      </p:grpSp>
      <p:grpSp>
        <p:nvGrpSpPr>
          <p:cNvPr id="385044" name="Group 20"/>
          <p:cNvGrpSpPr>
            <a:grpSpLocks/>
          </p:cNvGrpSpPr>
          <p:nvPr/>
        </p:nvGrpSpPr>
        <p:grpSpPr bwMode="auto">
          <a:xfrm>
            <a:off x="1852613" y="4398963"/>
            <a:ext cx="530225" cy="595312"/>
            <a:chOff x="3721" y="3017"/>
            <a:chExt cx="334" cy="375"/>
          </a:xfrm>
        </p:grpSpPr>
        <p:sp>
          <p:nvSpPr>
            <p:cNvPr id="385045" name="Oval 21"/>
            <p:cNvSpPr>
              <a:spLocks noChangeArrowheads="1"/>
            </p:cNvSpPr>
            <p:nvPr/>
          </p:nvSpPr>
          <p:spPr bwMode="auto">
            <a:xfrm>
              <a:off x="3721" y="3048"/>
              <a:ext cx="317" cy="317"/>
            </a:xfrm>
            <a:prstGeom prst="ellipse">
              <a:avLst/>
            </a:prstGeom>
            <a:noFill/>
            <a:ln w="28575">
              <a:solidFill>
                <a:schemeClr val="accent2"/>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28800" rIns="0" bIns="10800"/>
            <a:lstStyle/>
            <a:p>
              <a:pPr algn="ctr" fontAlgn="base">
                <a:spcBef>
                  <a:spcPct val="0"/>
                </a:spcBef>
                <a:spcAft>
                  <a:spcPct val="0"/>
                </a:spcAft>
              </a:pPr>
              <a:endParaRPr lang="zh-CN" altLang="zh-CN" smtClean="0">
                <a:solidFill>
                  <a:srgbClr val="FFFFFF"/>
                </a:solidFill>
                <a:ea typeface="华文行楷" pitchFamily="2" charset="-122"/>
              </a:endParaRPr>
            </a:p>
          </p:txBody>
        </p:sp>
        <p:sp>
          <p:nvSpPr>
            <p:cNvPr id="385046" name="Text Box 22"/>
            <p:cNvSpPr txBox="1">
              <a:spLocks noChangeArrowheads="1"/>
            </p:cNvSpPr>
            <p:nvPr/>
          </p:nvSpPr>
          <p:spPr bwMode="auto">
            <a:xfrm>
              <a:off x="3763" y="3017"/>
              <a:ext cx="292" cy="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28800" rIns="0" bIns="10800"/>
            <a:lstStyle/>
            <a:p>
              <a:pPr algn="just" eaLnBrk="0" fontAlgn="base" hangingPunct="0">
                <a:spcBef>
                  <a:spcPct val="0"/>
                </a:spcBef>
                <a:spcAft>
                  <a:spcPct val="0"/>
                </a:spcAft>
              </a:pPr>
              <a:r>
                <a:rPr lang="en-US" altLang="zh-CN" sz="2800" b="1" i="1" smtClean="0">
                  <a:solidFill>
                    <a:srgbClr val="0000CC"/>
                  </a:solidFill>
                  <a:latin typeface="Times New Roman" pitchFamily="18" charset="0"/>
                </a:rPr>
                <a:t>V</a:t>
              </a:r>
              <a:r>
                <a:rPr lang="en-US" altLang="zh-CN" sz="2800" b="1" baseline="-25000" smtClean="0">
                  <a:solidFill>
                    <a:srgbClr val="0000CC"/>
                  </a:solidFill>
                  <a:latin typeface="Times New Roman" pitchFamily="18" charset="0"/>
                </a:rPr>
                <a:t>5</a:t>
              </a:r>
              <a:endParaRPr lang="en-US" altLang="zh-CN" sz="2800" b="1" smtClean="0">
                <a:solidFill>
                  <a:srgbClr val="0000CC"/>
                </a:solidFill>
                <a:latin typeface="Times New Roman" pitchFamily="18" charset="0"/>
              </a:endParaRPr>
            </a:p>
          </p:txBody>
        </p:sp>
      </p:grpSp>
      <p:grpSp>
        <p:nvGrpSpPr>
          <p:cNvPr id="385047" name="Group 23"/>
          <p:cNvGrpSpPr>
            <a:grpSpLocks/>
          </p:cNvGrpSpPr>
          <p:nvPr/>
        </p:nvGrpSpPr>
        <p:grpSpPr bwMode="auto">
          <a:xfrm>
            <a:off x="2484438" y="4437063"/>
            <a:ext cx="530225" cy="595312"/>
            <a:chOff x="3721" y="3017"/>
            <a:chExt cx="334" cy="375"/>
          </a:xfrm>
        </p:grpSpPr>
        <p:sp>
          <p:nvSpPr>
            <p:cNvPr id="385048" name="Oval 24"/>
            <p:cNvSpPr>
              <a:spLocks noChangeArrowheads="1"/>
            </p:cNvSpPr>
            <p:nvPr/>
          </p:nvSpPr>
          <p:spPr bwMode="auto">
            <a:xfrm>
              <a:off x="3721" y="3048"/>
              <a:ext cx="317" cy="317"/>
            </a:xfrm>
            <a:prstGeom prst="ellipse">
              <a:avLst/>
            </a:prstGeom>
            <a:noFill/>
            <a:ln w="28575">
              <a:solidFill>
                <a:schemeClr val="accent2"/>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28800" rIns="0" bIns="10800"/>
            <a:lstStyle/>
            <a:p>
              <a:pPr algn="ctr" fontAlgn="base">
                <a:spcBef>
                  <a:spcPct val="0"/>
                </a:spcBef>
                <a:spcAft>
                  <a:spcPct val="0"/>
                </a:spcAft>
              </a:pPr>
              <a:endParaRPr lang="zh-CN" altLang="zh-CN" smtClean="0">
                <a:solidFill>
                  <a:srgbClr val="FFFFFF"/>
                </a:solidFill>
                <a:ea typeface="华文行楷" pitchFamily="2" charset="-122"/>
              </a:endParaRPr>
            </a:p>
          </p:txBody>
        </p:sp>
        <p:sp>
          <p:nvSpPr>
            <p:cNvPr id="385049" name="Text Box 25"/>
            <p:cNvSpPr txBox="1">
              <a:spLocks noChangeArrowheads="1"/>
            </p:cNvSpPr>
            <p:nvPr/>
          </p:nvSpPr>
          <p:spPr bwMode="auto">
            <a:xfrm>
              <a:off x="3763" y="3017"/>
              <a:ext cx="292" cy="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28800" rIns="0" bIns="10800"/>
            <a:lstStyle/>
            <a:p>
              <a:pPr algn="just" eaLnBrk="0" fontAlgn="base" hangingPunct="0">
                <a:spcBef>
                  <a:spcPct val="0"/>
                </a:spcBef>
                <a:spcAft>
                  <a:spcPct val="0"/>
                </a:spcAft>
              </a:pPr>
              <a:r>
                <a:rPr lang="en-US" altLang="zh-CN" sz="2800" b="1" i="1" smtClean="0">
                  <a:solidFill>
                    <a:srgbClr val="0000CC"/>
                  </a:solidFill>
                  <a:latin typeface="Times New Roman" pitchFamily="18" charset="0"/>
                </a:rPr>
                <a:t>V</a:t>
              </a:r>
              <a:r>
                <a:rPr lang="en-US" altLang="zh-CN" sz="2800" b="1" baseline="-25000" smtClean="0">
                  <a:solidFill>
                    <a:srgbClr val="0000CC"/>
                  </a:solidFill>
                  <a:latin typeface="Times New Roman" pitchFamily="18" charset="0"/>
                </a:rPr>
                <a:t>6</a:t>
              </a:r>
              <a:endParaRPr lang="en-US" altLang="zh-CN" sz="2800" b="1" smtClean="0">
                <a:solidFill>
                  <a:srgbClr val="0000CC"/>
                </a:solidFill>
                <a:latin typeface="Times New Roman" pitchFamily="18" charset="0"/>
              </a:endParaRPr>
            </a:p>
          </p:txBody>
        </p:sp>
      </p:grpSp>
      <p:grpSp>
        <p:nvGrpSpPr>
          <p:cNvPr id="385050" name="Group 26"/>
          <p:cNvGrpSpPr>
            <a:grpSpLocks/>
          </p:cNvGrpSpPr>
          <p:nvPr/>
        </p:nvGrpSpPr>
        <p:grpSpPr bwMode="auto">
          <a:xfrm>
            <a:off x="3709988" y="4446588"/>
            <a:ext cx="530225" cy="595312"/>
            <a:chOff x="3721" y="3017"/>
            <a:chExt cx="334" cy="375"/>
          </a:xfrm>
        </p:grpSpPr>
        <p:sp>
          <p:nvSpPr>
            <p:cNvPr id="385051" name="Oval 27"/>
            <p:cNvSpPr>
              <a:spLocks noChangeArrowheads="1"/>
            </p:cNvSpPr>
            <p:nvPr/>
          </p:nvSpPr>
          <p:spPr bwMode="auto">
            <a:xfrm>
              <a:off x="3721" y="3048"/>
              <a:ext cx="317" cy="317"/>
            </a:xfrm>
            <a:prstGeom prst="ellipse">
              <a:avLst/>
            </a:prstGeom>
            <a:noFill/>
            <a:ln w="28575">
              <a:solidFill>
                <a:schemeClr val="accent2"/>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28800" rIns="0" bIns="10800"/>
            <a:lstStyle/>
            <a:p>
              <a:pPr algn="ctr" fontAlgn="base">
                <a:spcBef>
                  <a:spcPct val="0"/>
                </a:spcBef>
                <a:spcAft>
                  <a:spcPct val="0"/>
                </a:spcAft>
              </a:pPr>
              <a:endParaRPr lang="zh-CN" altLang="zh-CN" smtClean="0">
                <a:solidFill>
                  <a:srgbClr val="FFFFFF"/>
                </a:solidFill>
                <a:ea typeface="华文行楷" pitchFamily="2" charset="-122"/>
              </a:endParaRPr>
            </a:p>
          </p:txBody>
        </p:sp>
        <p:sp>
          <p:nvSpPr>
            <p:cNvPr id="385052" name="Text Box 28"/>
            <p:cNvSpPr txBox="1">
              <a:spLocks noChangeArrowheads="1"/>
            </p:cNvSpPr>
            <p:nvPr/>
          </p:nvSpPr>
          <p:spPr bwMode="auto">
            <a:xfrm>
              <a:off x="3763" y="3017"/>
              <a:ext cx="292" cy="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28800" rIns="0" bIns="10800"/>
            <a:lstStyle/>
            <a:p>
              <a:pPr algn="just" eaLnBrk="0" fontAlgn="base" hangingPunct="0">
                <a:spcBef>
                  <a:spcPct val="0"/>
                </a:spcBef>
                <a:spcAft>
                  <a:spcPct val="0"/>
                </a:spcAft>
              </a:pPr>
              <a:r>
                <a:rPr lang="en-US" altLang="zh-CN" sz="2800" b="1" i="1" smtClean="0">
                  <a:solidFill>
                    <a:srgbClr val="0000CC"/>
                  </a:solidFill>
                  <a:latin typeface="Times New Roman" pitchFamily="18" charset="0"/>
                </a:rPr>
                <a:t>V</a:t>
              </a:r>
              <a:r>
                <a:rPr lang="en-US" altLang="zh-CN" sz="2800" b="1" baseline="-25000" smtClean="0">
                  <a:solidFill>
                    <a:srgbClr val="0000CC"/>
                  </a:solidFill>
                  <a:latin typeface="Times New Roman" pitchFamily="18" charset="0"/>
                </a:rPr>
                <a:t>7</a:t>
              </a:r>
              <a:endParaRPr lang="en-US" altLang="zh-CN" sz="2800" b="1" smtClean="0">
                <a:solidFill>
                  <a:srgbClr val="0000CC"/>
                </a:solidFill>
                <a:latin typeface="Times New Roman" pitchFamily="18" charset="0"/>
              </a:endParaRPr>
            </a:p>
          </p:txBody>
        </p:sp>
      </p:grpSp>
      <p:grpSp>
        <p:nvGrpSpPr>
          <p:cNvPr id="385053" name="Group 29"/>
          <p:cNvGrpSpPr>
            <a:grpSpLocks/>
          </p:cNvGrpSpPr>
          <p:nvPr/>
        </p:nvGrpSpPr>
        <p:grpSpPr bwMode="auto">
          <a:xfrm>
            <a:off x="1227138" y="5603875"/>
            <a:ext cx="530225" cy="595313"/>
            <a:chOff x="3721" y="3017"/>
            <a:chExt cx="334" cy="375"/>
          </a:xfrm>
        </p:grpSpPr>
        <p:sp>
          <p:nvSpPr>
            <p:cNvPr id="385054" name="Oval 30"/>
            <p:cNvSpPr>
              <a:spLocks noChangeArrowheads="1"/>
            </p:cNvSpPr>
            <p:nvPr/>
          </p:nvSpPr>
          <p:spPr bwMode="auto">
            <a:xfrm>
              <a:off x="3721" y="3048"/>
              <a:ext cx="317" cy="317"/>
            </a:xfrm>
            <a:prstGeom prst="ellipse">
              <a:avLst/>
            </a:prstGeom>
            <a:noFill/>
            <a:ln w="28575">
              <a:solidFill>
                <a:schemeClr val="accent2"/>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28800" rIns="0" bIns="10800"/>
            <a:lstStyle/>
            <a:p>
              <a:pPr algn="ctr" fontAlgn="base">
                <a:spcBef>
                  <a:spcPct val="0"/>
                </a:spcBef>
                <a:spcAft>
                  <a:spcPct val="0"/>
                </a:spcAft>
              </a:pPr>
              <a:endParaRPr lang="zh-CN" altLang="zh-CN" smtClean="0">
                <a:solidFill>
                  <a:srgbClr val="FFFFFF"/>
                </a:solidFill>
                <a:ea typeface="华文行楷" pitchFamily="2" charset="-122"/>
              </a:endParaRPr>
            </a:p>
          </p:txBody>
        </p:sp>
        <p:sp>
          <p:nvSpPr>
            <p:cNvPr id="385055" name="Text Box 31"/>
            <p:cNvSpPr txBox="1">
              <a:spLocks noChangeArrowheads="1"/>
            </p:cNvSpPr>
            <p:nvPr/>
          </p:nvSpPr>
          <p:spPr bwMode="auto">
            <a:xfrm>
              <a:off x="3763" y="3017"/>
              <a:ext cx="292" cy="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28800" rIns="0" bIns="10800"/>
            <a:lstStyle/>
            <a:p>
              <a:pPr algn="just" eaLnBrk="0" fontAlgn="base" hangingPunct="0">
                <a:spcBef>
                  <a:spcPct val="0"/>
                </a:spcBef>
                <a:spcAft>
                  <a:spcPct val="0"/>
                </a:spcAft>
              </a:pPr>
              <a:r>
                <a:rPr lang="en-US" altLang="zh-CN" sz="2800" b="1" i="1" smtClean="0">
                  <a:solidFill>
                    <a:srgbClr val="0000CC"/>
                  </a:solidFill>
                  <a:latin typeface="Times New Roman" pitchFamily="18" charset="0"/>
                </a:rPr>
                <a:t>V</a:t>
              </a:r>
              <a:r>
                <a:rPr lang="en-US" altLang="zh-CN" sz="2800" b="1" baseline="-25000" smtClean="0">
                  <a:solidFill>
                    <a:srgbClr val="0000CC"/>
                  </a:solidFill>
                  <a:latin typeface="Times New Roman" pitchFamily="18" charset="0"/>
                </a:rPr>
                <a:t>8</a:t>
              </a:r>
              <a:endParaRPr lang="en-US" altLang="zh-CN" sz="2800" b="1" smtClean="0">
                <a:solidFill>
                  <a:srgbClr val="0000CC"/>
                </a:solidFill>
                <a:latin typeface="Times New Roman" pitchFamily="18" charset="0"/>
              </a:endParaRPr>
            </a:p>
          </p:txBody>
        </p:sp>
      </p:grpSp>
      <p:sp>
        <p:nvSpPr>
          <p:cNvPr id="385056" name="Line 32"/>
          <p:cNvSpPr>
            <a:spLocks noChangeShapeType="1"/>
          </p:cNvSpPr>
          <p:nvPr/>
        </p:nvSpPr>
        <p:spPr bwMode="auto">
          <a:xfrm>
            <a:off x="1709738" y="3695700"/>
            <a:ext cx="395287" cy="776288"/>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18900000" algn="ctr" rotWithShape="0">
                    <a:schemeClr val="bg2"/>
                  </a:outerShdw>
                </a:effectLst>
              </a14:hiddenEffects>
            </a:ext>
          </a:ex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385057" name="Line 33"/>
          <p:cNvSpPr>
            <a:spLocks noChangeShapeType="1"/>
          </p:cNvSpPr>
          <p:nvPr/>
        </p:nvSpPr>
        <p:spPr bwMode="auto">
          <a:xfrm flipH="1">
            <a:off x="2776538" y="3770313"/>
            <a:ext cx="411162" cy="72866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18900000" algn="ctr" rotWithShape="0">
                    <a:schemeClr val="bg2"/>
                  </a:outerShdw>
                </a:effectLst>
              </a14:hiddenEffects>
            </a:ext>
          </a:ex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385058" name="Line 34"/>
          <p:cNvSpPr>
            <a:spLocks noChangeShapeType="1"/>
          </p:cNvSpPr>
          <p:nvPr/>
        </p:nvSpPr>
        <p:spPr bwMode="auto">
          <a:xfrm flipH="1" flipV="1">
            <a:off x="2940050" y="4746625"/>
            <a:ext cx="763588"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18900000" algn="ctr" rotWithShape="0">
                    <a:schemeClr val="bg2"/>
                  </a:outerShdw>
                </a:effectLst>
              </a14:hiddenEffects>
            </a:ext>
          </a:ex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385059" name="Line 35"/>
          <p:cNvSpPr>
            <a:spLocks noChangeShapeType="1"/>
          </p:cNvSpPr>
          <p:nvPr/>
        </p:nvSpPr>
        <p:spPr bwMode="auto">
          <a:xfrm>
            <a:off x="917575" y="4945063"/>
            <a:ext cx="395288" cy="776287"/>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18900000" algn="ctr" rotWithShape="0">
                    <a:schemeClr val="bg2"/>
                  </a:outerShdw>
                </a:effectLst>
              </a14:hiddenEffects>
            </a:ext>
          </a:ex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385060" name="Line 36"/>
          <p:cNvSpPr>
            <a:spLocks noChangeShapeType="1"/>
          </p:cNvSpPr>
          <p:nvPr/>
        </p:nvSpPr>
        <p:spPr bwMode="auto">
          <a:xfrm flipH="1" flipV="1">
            <a:off x="5381625" y="4776788"/>
            <a:ext cx="763588"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18900000" algn="ctr" rotWithShape="0">
                    <a:schemeClr val="bg2"/>
                  </a:outerShdw>
                </a:effectLst>
              </a14:hiddenEffects>
            </a:ext>
          </a:ex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385061" name="Line 37"/>
          <p:cNvSpPr>
            <a:spLocks noChangeShapeType="1"/>
          </p:cNvSpPr>
          <p:nvPr/>
        </p:nvSpPr>
        <p:spPr bwMode="auto">
          <a:xfrm>
            <a:off x="6891338" y="2659063"/>
            <a:ext cx="488950" cy="6985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18900000" algn="ctr" rotWithShape="0">
                    <a:schemeClr val="bg2"/>
                  </a:outerShdw>
                </a:effectLst>
              </a14:hiddenEffects>
            </a:ext>
          </a:ex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385062" name="Line 38"/>
          <p:cNvSpPr>
            <a:spLocks noChangeShapeType="1"/>
          </p:cNvSpPr>
          <p:nvPr/>
        </p:nvSpPr>
        <p:spPr bwMode="auto">
          <a:xfrm flipH="1">
            <a:off x="6011863" y="2628900"/>
            <a:ext cx="542925" cy="728663"/>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18900000" algn="ctr" rotWithShape="0">
                    <a:schemeClr val="bg2"/>
                  </a:outerShdw>
                </a:effectLst>
              </a14:hiddenEffects>
            </a:ext>
          </a:ex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grpSp>
        <p:nvGrpSpPr>
          <p:cNvPr id="385063" name="Group 39"/>
          <p:cNvGrpSpPr>
            <a:grpSpLocks/>
          </p:cNvGrpSpPr>
          <p:nvPr/>
        </p:nvGrpSpPr>
        <p:grpSpPr bwMode="auto">
          <a:xfrm>
            <a:off x="6484938" y="2174875"/>
            <a:ext cx="530225" cy="595313"/>
            <a:chOff x="3721" y="3017"/>
            <a:chExt cx="334" cy="375"/>
          </a:xfrm>
        </p:grpSpPr>
        <p:sp>
          <p:nvSpPr>
            <p:cNvPr id="385064" name="Oval 40"/>
            <p:cNvSpPr>
              <a:spLocks noChangeArrowheads="1"/>
            </p:cNvSpPr>
            <p:nvPr/>
          </p:nvSpPr>
          <p:spPr bwMode="auto">
            <a:xfrm>
              <a:off x="3721" y="3048"/>
              <a:ext cx="317" cy="317"/>
            </a:xfrm>
            <a:prstGeom prst="ellipse">
              <a:avLst/>
            </a:prstGeom>
            <a:noFill/>
            <a:ln w="28575">
              <a:solidFill>
                <a:schemeClr val="accent2"/>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28800" rIns="0" bIns="10800"/>
            <a:lstStyle/>
            <a:p>
              <a:pPr algn="ctr" fontAlgn="base">
                <a:spcBef>
                  <a:spcPct val="0"/>
                </a:spcBef>
                <a:spcAft>
                  <a:spcPct val="0"/>
                </a:spcAft>
              </a:pPr>
              <a:endParaRPr lang="zh-CN" altLang="zh-CN" smtClean="0">
                <a:solidFill>
                  <a:srgbClr val="FFFFFF"/>
                </a:solidFill>
                <a:ea typeface="华文行楷" pitchFamily="2" charset="-122"/>
              </a:endParaRPr>
            </a:p>
          </p:txBody>
        </p:sp>
        <p:sp>
          <p:nvSpPr>
            <p:cNvPr id="385065" name="Text Box 41"/>
            <p:cNvSpPr txBox="1">
              <a:spLocks noChangeArrowheads="1"/>
            </p:cNvSpPr>
            <p:nvPr/>
          </p:nvSpPr>
          <p:spPr bwMode="auto">
            <a:xfrm>
              <a:off x="3763" y="3017"/>
              <a:ext cx="292" cy="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28800" rIns="0" bIns="10800"/>
            <a:lstStyle/>
            <a:p>
              <a:pPr algn="just" eaLnBrk="0" fontAlgn="base" hangingPunct="0">
                <a:spcBef>
                  <a:spcPct val="0"/>
                </a:spcBef>
                <a:spcAft>
                  <a:spcPct val="0"/>
                </a:spcAft>
              </a:pPr>
              <a:r>
                <a:rPr lang="en-US" altLang="zh-CN" sz="2800" b="1" i="1" smtClean="0">
                  <a:solidFill>
                    <a:srgbClr val="0000CC"/>
                  </a:solidFill>
                  <a:latin typeface="Times New Roman" pitchFamily="18" charset="0"/>
                </a:rPr>
                <a:t>V</a:t>
              </a:r>
              <a:r>
                <a:rPr lang="en-US" altLang="zh-CN" sz="2800" b="1" baseline="-25000" smtClean="0">
                  <a:solidFill>
                    <a:srgbClr val="0000CC"/>
                  </a:solidFill>
                  <a:latin typeface="Times New Roman" pitchFamily="18" charset="0"/>
                </a:rPr>
                <a:t>1</a:t>
              </a:r>
              <a:endParaRPr lang="en-US" altLang="zh-CN" sz="2800" b="1" smtClean="0">
                <a:solidFill>
                  <a:srgbClr val="0000CC"/>
                </a:solidFill>
                <a:latin typeface="Times New Roman" pitchFamily="18" charset="0"/>
              </a:endParaRPr>
            </a:p>
          </p:txBody>
        </p:sp>
      </p:grpSp>
      <p:grpSp>
        <p:nvGrpSpPr>
          <p:cNvPr id="385066" name="Group 42"/>
          <p:cNvGrpSpPr>
            <a:grpSpLocks/>
          </p:cNvGrpSpPr>
          <p:nvPr/>
        </p:nvGrpSpPr>
        <p:grpSpPr bwMode="auto">
          <a:xfrm>
            <a:off x="7339013" y="3302000"/>
            <a:ext cx="530225" cy="595313"/>
            <a:chOff x="3721" y="3017"/>
            <a:chExt cx="334" cy="375"/>
          </a:xfrm>
        </p:grpSpPr>
        <p:sp>
          <p:nvSpPr>
            <p:cNvPr id="385067" name="Oval 43"/>
            <p:cNvSpPr>
              <a:spLocks noChangeArrowheads="1"/>
            </p:cNvSpPr>
            <p:nvPr/>
          </p:nvSpPr>
          <p:spPr bwMode="auto">
            <a:xfrm>
              <a:off x="3721" y="3048"/>
              <a:ext cx="317" cy="317"/>
            </a:xfrm>
            <a:prstGeom prst="ellipse">
              <a:avLst/>
            </a:prstGeom>
            <a:noFill/>
            <a:ln w="28575">
              <a:solidFill>
                <a:schemeClr val="accent2"/>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28800" rIns="0" bIns="10800"/>
            <a:lstStyle/>
            <a:p>
              <a:pPr algn="ctr" fontAlgn="base">
                <a:spcBef>
                  <a:spcPct val="0"/>
                </a:spcBef>
                <a:spcAft>
                  <a:spcPct val="0"/>
                </a:spcAft>
              </a:pPr>
              <a:endParaRPr lang="zh-CN" altLang="zh-CN" smtClean="0">
                <a:solidFill>
                  <a:srgbClr val="FFFFFF"/>
                </a:solidFill>
                <a:ea typeface="华文行楷" pitchFamily="2" charset="-122"/>
              </a:endParaRPr>
            </a:p>
          </p:txBody>
        </p:sp>
        <p:sp>
          <p:nvSpPr>
            <p:cNvPr id="385068" name="Text Box 44"/>
            <p:cNvSpPr txBox="1">
              <a:spLocks noChangeArrowheads="1"/>
            </p:cNvSpPr>
            <p:nvPr/>
          </p:nvSpPr>
          <p:spPr bwMode="auto">
            <a:xfrm>
              <a:off x="3763" y="3017"/>
              <a:ext cx="292" cy="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28800" rIns="0" bIns="10800"/>
            <a:lstStyle/>
            <a:p>
              <a:pPr algn="just" eaLnBrk="0" fontAlgn="base" hangingPunct="0">
                <a:spcBef>
                  <a:spcPct val="0"/>
                </a:spcBef>
                <a:spcAft>
                  <a:spcPct val="0"/>
                </a:spcAft>
              </a:pPr>
              <a:r>
                <a:rPr lang="en-US" altLang="zh-CN" sz="2800" b="1" i="1" smtClean="0">
                  <a:solidFill>
                    <a:srgbClr val="0000CC"/>
                  </a:solidFill>
                  <a:latin typeface="Times New Roman" pitchFamily="18" charset="0"/>
                </a:rPr>
                <a:t>V</a:t>
              </a:r>
              <a:r>
                <a:rPr lang="en-US" altLang="zh-CN" sz="2800" b="1" baseline="-25000" smtClean="0">
                  <a:solidFill>
                    <a:srgbClr val="0000CC"/>
                  </a:solidFill>
                  <a:latin typeface="Times New Roman" pitchFamily="18" charset="0"/>
                </a:rPr>
                <a:t>3</a:t>
              </a:r>
              <a:endParaRPr lang="en-US" altLang="zh-CN" sz="2800" b="1" smtClean="0">
                <a:solidFill>
                  <a:srgbClr val="0000CC"/>
                </a:solidFill>
                <a:latin typeface="Times New Roman" pitchFamily="18" charset="0"/>
              </a:endParaRPr>
            </a:p>
          </p:txBody>
        </p:sp>
      </p:grpSp>
      <p:grpSp>
        <p:nvGrpSpPr>
          <p:cNvPr id="385069" name="Group 45"/>
          <p:cNvGrpSpPr>
            <a:grpSpLocks/>
          </p:cNvGrpSpPr>
          <p:nvPr/>
        </p:nvGrpSpPr>
        <p:grpSpPr bwMode="auto">
          <a:xfrm>
            <a:off x="5651500" y="3213100"/>
            <a:ext cx="530225" cy="595313"/>
            <a:chOff x="3721" y="3017"/>
            <a:chExt cx="334" cy="375"/>
          </a:xfrm>
        </p:grpSpPr>
        <p:sp>
          <p:nvSpPr>
            <p:cNvPr id="385070" name="Oval 46"/>
            <p:cNvSpPr>
              <a:spLocks noChangeArrowheads="1"/>
            </p:cNvSpPr>
            <p:nvPr/>
          </p:nvSpPr>
          <p:spPr bwMode="auto">
            <a:xfrm>
              <a:off x="3721" y="3048"/>
              <a:ext cx="317" cy="317"/>
            </a:xfrm>
            <a:prstGeom prst="ellipse">
              <a:avLst/>
            </a:prstGeom>
            <a:noFill/>
            <a:ln w="28575">
              <a:solidFill>
                <a:schemeClr val="accent2"/>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28800" rIns="0" bIns="10800"/>
            <a:lstStyle/>
            <a:p>
              <a:pPr algn="ctr" fontAlgn="base">
                <a:spcBef>
                  <a:spcPct val="0"/>
                </a:spcBef>
                <a:spcAft>
                  <a:spcPct val="0"/>
                </a:spcAft>
              </a:pPr>
              <a:endParaRPr lang="zh-CN" altLang="zh-CN" smtClean="0">
                <a:solidFill>
                  <a:srgbClr val="FFFFFF"/>
                </a:solidFill>
                <a:ea typeface="华文行楷" pitchFamily="2" charset="-122"/>
              </a:endParaRPr>
            </a:p>
          </p:txBody>
        </p:sp>
        <p:sp>
          <p:nvSpPr>
            <p:cNvPr id="385071" name="Text Box 47"/>
            <p:cNvSpPr txBox="1">
              <a:spLocks noChangeArrowheads="1"/>
            </p:cNvSpPr>
            <p:nvPr/>
          </p:nvSpPr>
          <p:spPr bwMode="auto">
            <a:xfrm>
              <a:off x="3763" y="3017"/>
              <a:ext cx="292" cy="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28800" rIns="0" bIns="10800"/>
            <a:lstStyle/>
            <a:p>
              <a:pPr algn="just" eaLnBrk="0" fontAlgn="base" hangingPunct="0">
                <a:spcBef>
                  <a:spcPct val="0"/>
                </a:spcBef>
                <a:spcAft>
                  <a:spcPct val="0"/>
                </a:spcAft>
              </a:pPr>
              <a:r>
                <a:rPr lang="en-US" altLang="zh-CN" sz="2800" b="1" i="1" smtClean="0">
                  <a:solidFill>
                    <a:srgbClr val="0000CC"/>
                  </a:solidFill>
                  <a:latin typeface="Times New Roman" pitchFamily="18" charset="0"/>
                </a:rPr>
                <a:t>V</a:t>
              </a:r>
              <a:r>
                <a:rPr lang="en-US" altLang="zh-CN" sz="2800" b="1" baseline="-25000" smtClean="0">
                  <a:solidFill>
                    <a:srgbClr val="0000CC"/>
                  </a:solidFill>
                  <a:latin typeface="Times New Roman" pitchFamily="18" charset="0"/>
                </a:rPr>
                <a:t>2</a:t>
              </a:r>
              <a:endParaRPr lang="en-US" altLang="zh-CN" sz="2800" b="1" smtClean="0">
                <a:solidFill>
                  <a:srgbClr val="0000CC"/>
                </a:solidFill>
                <a:latin typeface="Times New Roman" pitchFamily="18" charset="0"/>
              </a:endParaRPr>
            </a:p>
          </p:txBody>
        </p:sp>
      </p:grpSp>
      <p:grpSp>
        <p:nvGrpSpPr>
          <p:cNvPr id="385072" name="Group 48"/>
          <p:cNvGrpSpPr>
            <a:grpSpLocks/>
          </p:cNvGrpSpPr>
          <p:nvPr/>
        </p:nvGrpSpPr>
        <p:grpSpPr bwMode="auto">
          <a:xfrm>
            <a:off x="4870450" y="4445000"/>
            <a:ext cx="530225" cy="595313"/>
            <a:chOff x="3721" y="3017"/>
            <a:chExt cx="334" cy="375"/>
          </a:xfrm>
        </p:grpSpPr>
        <p:sp>
          <p:nvSpPr>
            <p:cNvPr id="385073" name="Oval 49"/>
            <p:cNvSpPr>
              <a:spLocks noChangeArrowheads="1"/>
            </p:cNvSpPr>
            <p:nvPr/>
          </p:nvSpPr>
          <p:spPr bwMode="auto">
            <a:xfrm>
              <a:off x="3721" y="3048"/>
              <a:ext cx="317" cy="317"/>
            </a:xfrm>
            <a:prstGeom prst="ellipse">
              <a:avLst/>
            </a:prstGeom>
            <a:noFill/>
            <a:ln w="28575">
              <a:solidFill>
                <a:schemeClr val="accent2"/>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28800" rIns="0" bIns="10800"/>
            <a:lstStyle/>
            <a:p>
              <a:pPr algn="ctr" fontAlgn="base">
                <a:spcBef>
                  <a:spcPct val="0"/>
                </a:spcBef>
                <a:spcAft>
                  <a:spcPct val="0"/>
                </a:spcAft>
              </a:pPr>
              <a:endParaRPr lang="zh-CN" altLang="zh-CN" smtClean="0">
                <a:solidFill>
                  <a:srgbClr val="FFFFFF"/>
                </a:solidFill>
                <a:ea typeface="华文行楷" pitchFamily="2" charset="-122"/>
              </a:endParaRPr>
            </a:p>
          </p:txBody>
        </p:sp>
        <p:sp>
          <p:nvSpPr>
            <p:cNvPr id="385074" name="Text Box 50"/>
            <p:cNvSpPr txBox="1">
              <a:spLocks noChangeArrowheads="1"/>
            </p:cNvSpPr>
            <p:nvPr/>
          </p:nvSpPr>
          <p:spPr bwMode="auto">
            <a:xfrm>
              <a:off x="3763" y="3017"/>
              <a:ext cx="292" cy="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28800" rIns="0" bIns="10800"/>
            <a:lstStyle/>
            <a:p>
              <a:pPr algn="just" eaLnBrk="0" fontAlgn="base" hangingPunct="0">
                <a:spcBef>
                  <a:spcPct val="0"/>
                </a:spcBef>
                <a:spcAft>
                  <a:spcPct val="0"/>
                </a:spcAft>
              </a:pPr>
              <a:r>
                <a:rPr lang="en-US" altLang="zh-CN" sz="2800" b="1" i="1" smtClean="0">
                  <a:solidFill>
                    <a:srgbClr val="0000CC"/>
                  </a:solidFill>
                  <a:latin typeface="Times New Roman" pitchFamily="18" charset="0"/>
                </a:rPr>
                <a:t>V</a:t>
              </a:r>
              <a:r>
                <a:rPr lang="en-US" altLang="zh-CN" sz="2800" b="1" baseline="-25000" smtClean="0">
                  <a:solidFill>
                    <a:srgbClr val="0000CC"/>
                  </a:solidFill>
                  <a:latin typeface="Times New Roman" pitchFamily="18" charset="0"/>
                </a:rPr>
                <a:t>4</a:t>
              </a:r>
              <a:endParaRPr lang="en-US" altLang="zh-CN" sz="2800" b="1" smtClean="0">
                <a:solidFill>
                  <a:srgbClr val="0000CC"/>
                </a:solidFill>
                <a:latin typeface="Times New Roman" pitchFamily="18" charset="0"/>
              </a:endParaRPr>
            </a:p>
          </p:txBody>
        </p:sp>
      </p:grpSp>
      <p:grpSp>
        <p:nvGrpSpPr>
          <p:cNvPr id="385075" name="Group 51"/>
          <p:cNvGrpSpPr>
            <a:grpSpLocks/>
          </p:cNvGrpSpPr>
          <p:nvPr/>
        </p:nvGrpSpPr>
        <p:grpSpPr bwMode="auto">
          <a:xfrm>
            <a:off x="6135688" y="4445000"/>
            <a:ext cx="530225" cy="595313"/>
            <a:chOff x="3721" y="3017"/>
            <a:chExt cx="334" cy="375"/>
          </a:xfrm>
        </p:grpSpPr>
        <p:sp>
          <p:nvSpPr>
            <p:cNvPr id="385076" name="Oval 52"/>
            <p:cNvSpPr>
              <a:spLocks noChangeArrowheads="1"/>
            </p:cNvSpPr>
            <p:nvPr/>
          </p:nvSpPr>
          <p:spPr bwMode="auto">
            <a:xfrm>
              <a:off x="3721" y="3048"/>
              <a:ext cx="317" cy="317"/>
            </a:xfrm>
            <a:prstGeom prst="ellipse">
              <a:avLst/>
            </a:prstGeom>
            <a:noFill/>
            <a:ln w="28575">
              <a:solidFill>
                <a:schemeClr val="accent2"/>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28800" rIns="0" bIns="10800"/>
            <a:lstStyle/>
            <a:p>
              <a:pPr algn="ctr" fontAlgn="base">
                <a:spcBef>
                  <a:spcPct val="0"/>
                </a:spcBef>
                <a:spcAft>
                  <a:spcPct val="0"/>
                </a:spcAft>
              </a:pPr>
              <a:endParaRPr lang="zh-CN" altLang="zh-CN" smtClean="0">
                <a:solidFill>
                  <a:srgbClr val="FFFFFF"/>
                </a:solidFill>
                <a:ea typeface="华文行楷" pitchFamily="2" charset="-122"/>
              </a:endParaRPr>
            </a:p>
          </p:txBody>
        </p:sp>
        <p:sp>
          <p:nvSpPr>
            <p:cNvPr id="385077" name="Text Box 53"/>
            <p:cNvSpPr txBox="1">
              <a:spLocks noChangeArrowheads="1"/>
            </p:cNvSpPr>
            <p:nvPr/>
          </p:nvSpPr>
          <p:spPr bwMode="auto">
            <a:xfrm>
              <a:off x="3763" y="3017"/>
              <a:ext cx="292" cy="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28800" rIns="0" bIns="10800"/>
            <a:lstStyle/>
            <a:p>
              <a:pPr algn="just" eaLnBrk="0" fontAlgn="base" hangingPunct="0">
                <a:spcBef>
                  <a:spcPct val="0"/>
                </a:spcBef>
                <a:spcAft>
                  <a:spcPct val="0"/>
                </a:spcAft>
              </a:pPr>
              <a:r>
                <a:rPr lang="en-US" altLang="zh-CN" sz="2800" b="1" i="1" smtClean="0">
                  <a:solidFill>
                    <a:srgbClr val="0000CC"/>
                  </a:solidFill>
                  <a:latin typeface="Times New Roman" pitchFamily="18" charset="0"/>
                </a:rPr>
                <a:t>V</a:t>
              </a:r>
              <a:r>
                <a:rPr lang="en-US" altLang="zh-CN" sz="2800" b="1" baseline="-25000" smtClean="0">
                  <a:solidFill>
                    <a:srgbClr val="0000CC"/>
                  </a:solidFill>
                  <a:latin typeface="Times New Roman" pitchFamily="18" charset="0"/>
                </a:rPr>
                <a:t>5</a:t>
              </a:r>
              <a:endParaRPr lang="en-US" altLang="zh-CN" sz="2800" b="1" smtClean="0">
                <a:solidFill>
                  <a:srgbClr val="0000CC"/>
                </a:solidFill>
                <a:latin typeface="Times New Roman" pitchFamily="18" charset="0"/>
              </a:endParaRPr>
            </a:p>
          </p:txBody>
        </p:sp>
      </p:grpSp>
      <p:grpSp>
        <p:nvGrpSpPr>
          <p:cNvPr id="385078" name="Group 54"/>
          <p:cNvGrpSpPr>
            <a:grpSpLocks/>
          </p:cNvGrpSpPr>
          <p:nvPr/>
        </p:nvGrpSpPr>
        <p:grpSpPr bwMode="auto">
          <a:xfrm>
            <a:off x="6734175" y="4475163"/>
            <a:ext cx="530225" cy="595312"/>
            <a:chOff x="3721" y="3017"/>
            <a:chExt cx="334" cy="375"/>
          </a:xfrm>
        </p:grpSpPr>
        <p:sp>
          <p:nvSpPr>
            <p:cNvPr id="385079" name="Oval 55"/>
            <p:cNvSpPr>
              <a:spLocks noChangeArrowheads="1"/>
            </p:cNvSpPr>
            <p:nvPr/>
          </p:nvSpPr>
          <p:spPr bwMode="auto">
            <a:xfrm>
              <a:off x="3721" y="3048"/>
              <a:ext cx="317" cy="317"/>
            </a:xfrm>
            <a:prstGeom prst="ellipse">
              <a:avLst/>
            </a:prstGeom>
            <a:noFill/>
            <a:ln w="28575">
              <a:solidFill>
                <a:schemeClr val="accent2"/>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28800" rIns="0" bIns="10800"/>
            <a:lstStyle/>
            <a:p>
              <a:pPr algn="ctr" fontAlgn="base">
                <a:spcBef>
                  <a:spcPct val="0"/>
                </a:spcBef>
                <a:spcAft>
                  <a:spcPct val="0"/>
                </a:spcAft>
              </a:pPr>
              <a:endParaRPr lang="zh-CN" altLang="zh-CN" smtClean="0">
                <a:solidFill>
                  <a:srgbClr val="FFFFFF"/>
                </a:solidFill>
                <a:ea typeface="华文行楷" pitchFamily="2" charset="-122"/>
              </a:endParaRPr>
            </a:p>
          </p:txBody>
        </p:sp>
        <p:sp>
          <p:nvSpPr>
            <p:cNvPr id="385080" name="Text Box 56"/>
            <p:cNvSpPr txBox="1">
              <a:spLocks noChangeArrowheads="1"/>
            </p:cNvSpPr>
            <p:nvPr/>
          </p:nvSpPr>
          <p:spPr bwMode="auto">
            <a:xfrm>
              <a:off x="3763" y="3017"/>
              <a:ext cx="292" cy="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28800" rIns="0" bIns="10800"/>
            <a:lstStyle/>
            <a:p>
              <a:pPr algn="just" eaLnBrk="0" fontAlgn="base" hangingPunct="0">
                <a:spcBef>
                  <a:spcPct val="0"/>
                </a:spcBef>
                <a:spcAft>
                  <a:spcPct val="0"/>
                </a:spcAft>
              </a:pPr>
              <a:r>
                <a:rPr lang="en-US" altLang="zh-CN" sz="2800" b="1" i="1" smtClean="0">
                  <a:solidFill>
                    <a:srgbClr val="0000CC"/>
                  </a:solidFill>
                  <a:latin typeface="Times New Roman" pitchFamily="18" charset="0"/>
                </a:rPr>
                <a:t>V</a:t>
              </a:r>
              <a:r>
                <a:rPr lang="en-US" altLang="zh-CN" sz="2800" b="1" baseline="-25000" smtClean="0">
                  <a:solidFill>
                    <a:srgbClr val="0000CC"/>
                  </a:solidFill>
                  <a:latin typeface="Times New Roman" pitchFamily="18" charset="0"/>
                </a:rPr>
                <a:t>6</a:t>
              </a:r>
              <a:endParaRPr lang="en-US" altLang="zh-CN" sz="2800" b="1" smtClean="0">
                <a:solidFill>
                  <a:srgbClr val="0000CC"/>
                </a:solidFill>
                <a:latin typeface="Times New Roman" pitchFamily="18" charset="0"/>
              </a:endParaRPr>
            </a:p>
          </p:txBody>
        </p:sp>
      </p:grpSp>
      <p:grpSp>
        <p:nvGrpSpPr>
          <p:cNvPr id="385081" name="Group 57"/>
          <p:cNvGrpSpPr>
            <a:grpSpLocks/>
          </p:cNvGrpSpPr>
          <p:nvPr/>
        </p:nvGrpSpPr>
        <p:grpSpPr bwMode="auto">
          <a:xfrm>
            <a:off x="7993063" y="4492625"/>
            <a:ext cx="530225" cy="595313"/>
            <a:chOff x="3721" y="3017"/>
            <a:chExt cx="334" cy="375"/>
          </a:xfrm>
        </p:grpSpPr>
        <p:sp>
          <p:nvSpPr>
            <p:cNvPr id="385082" name="Oval 58"/>
            <p:cNvSpPr>
              <a:spLocks noChangeArrowheads="1"/>
            </p:cNvSpPr>
            <p:nvPr/>
          </p:nvSpPr>
          <p:spPr bwMode="auto">
            <a:xfrm>
              <a:off x="3721" y="3048"/>
              <a:ext cx="317" cy="317"/>
            </a:xfrm>
            <a:prstGeom prst="ellipse">
              <a:avLst/>
            </a:prstGeom>
            <a:noFill/>
            <a:ln w="28575">
              <a:solidFill>
                <a:schemeClr val="accent2"/>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28800" rIns="0" bIns="10800"/>
            <a:lstStyle/>
            <a:p>
              <a:pPr algn="ctr" fontAlgn="base">
                <a:spcBef>
                  <a:spcPct val="0"/>
                </a:spcBef>
                <a:spcAft>
                  <a:spcPct val="0"/>
                </a:spcAft>
              </a:pPr>
              <a:endParaRPr lang="zh-CN" altLang="zh-CN" smtClean="0">
                <a:solidFill>
                  <a:srgbClr val="FFFFFF"/>
                </a:solidFill>
                <a:ea typeface="华文行楷" pitchFamily="2" charset="-122"/>
              </a:endParaRPr>
            </a:p>
          </p:txBody>
        </p:sp>
        <p:sp>
          <p:nvSpPr>
            <p:cNvPr id="385083" name="Text Box 59"/>
            <p:cNvSpPr txBox="1">
              <a:spLocks noChangeArrowheads="1"/>
            </p:cNvSpPr>
            <p:nvPr/>
          </p:nvSpPr>
          <p:spPr bwMode="auto">
            <a:xfrm>
              <a:off x="3763" y="3017"/>
              <a:ext cx="292" cy="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28800" rIns="0" bIns="10800"/>
            <a:lstStyle/>
            <a:p>
              <a:pPr algn="just" eaLnBrk="0" fontAlgn="base" hangingPunct="0">
                <a:spcBef>
                  <a:spcPct val="0"/>
                </a:spcBef>
                <a:spcAft>
                  <a:spcPct val="0"/>
                </a:spcAft>
              </a:pPr>
              <a:r>
                <a:rPr lang="en-US" altLang="zh-CN" sz="2800" b="1" i="1" smtClean="0">
                  <a:solidFill>
                    <a:srgbClr val="0000CC"/>
                  </a:solidFill>
                  <a:latin typeface="Times New Roman" pitchFamily="18" charset="0"/>
                </a:rPr>
                <a:t>V</a:t>
              </a:r>
              <a:r>
                <a:rPr lang="en-US" altLang="zh-CN" sz="2800" b="1" baseline="-25000" smtClean="0">
                  <a:solidFill>
                    <a:srgbClr val="0000CC"/>
                  </a:solidFill>
                  <a:latin typeface="Times New Roman" pitchFamily="18" charset="0"/>
                </a:rPr>
                <a:t>7</a:t>
              </a:r>
              <a:endParaRPr lang="en-US" altLang="zh-CN" sz="2800" b="1" smtClean="0">
                <a:solidFill>
                  <a:srgbClr val="0000CC"/>
                </a:solidFill>
                <a:latin typeface="Times New Roman" pitchFamily="18" charset="0"/>
              </a:endParaRPr>
            </a:p>
          </p:txBody>
        </p:sp>
      </p:grpSp>
      <p:grpSp>
        <p:nvGrpSpPr>
          <p:cNvPr id="385084" name="Group 60"/>
          <p:cNvGrpSpPr>
            <a:grpSpLocks/>
          </p:cNvGrpSpPr>
          <p:nvPr/>
        </p:nvGrpSpPr>
        <p:grpSpPr bwMode="auto">
          <a:xfrm>
            <a:off x="5510213" y="5649913"/>
            <a:ext cx="530225" cy="595312"/>
            <a:chOff x="3721" y="3017"/>
            <a:chExt cx="334" cy="375"/>
          </a:xfrm>
        </p:grpSpPr>
        <p:sp>
          <p:nvSpPr>
            <p:cNvPr id="385085" name="Oval 61"/>
            <p:cNvSpPr>
              <a:spLocks noChangeArrowheads="1"/>
            </p:cNvSpPr>
            <p:nvPr/>
          </p:nvSpPr>
          <p:spPr bwMode="auto">
            <a:xfrm>
              <a:off x="3721" y="3048"/>
              <a:ext cx="317" cy="317"/>
            </a:xfrm>
            <a:prstGeom prst="ellipse">
              <a:avLst/>
            </a:prstGeom>
            <a:noFill/>
            <a:ln w="28575">
              <a:solidFill>
                <a:schemeClr val="accent2"/>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28800" rIns="0" bIns="10800"/>
            <a:lstStyle/>
            <a:p>
              <a:pPr algn="ctr" fontAlgn="base">
                <a:spcBef>
                  <a:spcPct val="0"/>
                </a:spcBef>
                <a:spcAft>
                  <a:spcPct val="0"/>
                </a:spcAft>
              </a:pPr>
              <a:endParaRPr lang="zh-CN" altLang="zh-CN" smtClean="0">
                <a:solidFill>
                  <a:srgbClr val="FFFFFF"/>
                </a:solidFill>
                <a:ea typeface="华文行楷" pitchFamily="2" charset="-122"/>
              </a:endParaRPr>
            </a:p>
          </p:txBody>
        </p:sp>
        <p:sp>
          <p:nvSpPr>
            <p:cNvPr id="385086" name="Text Box 62"/>
            <p:cNvSpPr txBox="1">
              <a:spLocks noChangeArrowheads="1"/>
            </p:cNvSpPr>
            <p:nvPr/>
          </p:nvSpPr>
          <p:spPr bwMode="auto">
            <a:xfrm>
              <a:off x="3763" y="3017"/>
              <a:ext cx="292" cy="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28800" rIns="0" bIns="10800"/>
            <a:lstStyle/>
            <a:p>
              <a:pPr algn="just" eaLnBrk="0" fontAlgn="base" hangingPunct="0">
                <a:spcBef>
                  <a:spcPct val="0"/>
                </a:spcBef>
                <a:spcAft>
                  <a:spcPct val="0"/>
                </a:spcAft>
              </a:pPr>
              <a:r>
                <a:rPr lang="en-US" altLang="zh-CN" sz="2800" b="1" i="1" smtClean="0">
                  <a:solidFill>
                    <a:srgbClr val="0000CC"/>
                  </a:solidFill>
                  <a:latin typeface="Times New Roman" pitchFamily="18" charset="0"/>
                </a:rPr>
                <a:t>V</a:t>
              </a:r>
              <a:r>
                <a:rPr lang="en-US" altLang="zh-CN" sz="2800" b="1" baseline="-25000" smtClean="0">
                  <a:solidFill>
                    <a:srgbClr val="0000CC"/>
                  </a:solidFill>
                  <a:latin typeface="Times New Roman" pitchFamily="18" charset="0"/>
                </a:rPr>
                <a:t>8</a:t>
              </a:r>
              <a:endParaRPr lang="en-US" altLang="zh-CN" sz="2800" b="1" smtClean="0">
                <a:solidFill>
                  <a:srgbClr val="0000CC"/>
                </a:solidFill>
                <a:latin typeface="Times New Roman" pitchFamily="18" charset="0"/>
              </a:endParaRPr>
            </a:p>
          </p:txBody>
        </p:sp>
      </p:grpSp>
      <p:sp>
        <p:nvSpPr>
          <p:cNvPr id="385087" name="Line 63"/>
          <p:cNvSpPr>
            <a:spLocks noChangeShapeType="1"/>
          </p:cNvSpPr>
          <p:nvPr/>
        </p:nvSpPr>
        <p:spPr bwMode="auto">
          <a:xfrm>
            <a:off x="5992813" y="3741738"/>
            <a:ext cx="395287" cy="776287"/>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18900000" algn="ctr" rotWithShape="0">
                    <a:schemeClr val="bg2"/>
                  </a:outerShdw>
                </a:effectLst>
              </a14:hiddenEffects>
            </a:ext>
          </a:ex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385088" name="Line 64"/>
          <p:cNvSpPr>
            <a:spLocks noChangeShapeType="1"/>
          </p:cNvSpPr>
          <p:nvPr/>
        </p:nvSpPr>
        <p:spPr bwMode="auto">
          <a:xfrm flipH="1">
            <a:off x="7059613" y="3816350"/>
            <a:ext cx="411162" cy="728663"/>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18900000" algn="ctr" rotWithShape="0">
                    <a:schemeClr val="bg2"/>
                  </a:outerShdw>
                </a:effectLst>
              </a14:hiddenEffects>
            </a:ext>
          </a:ex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385089" name="Line 65"/>
          <p:cNvSpPr>
            <a:spLocks noChangeShapeType="1"/>
          </p:cNvSpPr>
          <p:nvPr/>
        </p:nvSpPr>
        <p:spPr bwMode="auto">
          <a:xfrm flipH="1" flipV="1">
            <a:off x="7223125" y="4792663"/>
            <a:ext cx="763588"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18900000" algn="ctr" rotWithShape="0">
                    <a:schemeClr val="bg2"/>
                  </a:outerShdw>
                </a:effectLst>
              </a14:hiddenEffects>
            </a:ext>
          </a:ex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385090" name="Line 66"/>
          <p:cNvSpPr>
            <a:spLocks noChangeShapeType="1"/>
          </p:cNvSpPr>
          <p:nvPr/>
        </p:nvSpPr>
        <p:spPr bwMode="auto">
          <a:xfrm>
            <a:off x="5200650" y="4991100"/>
            <a:ext cx="395288" cy="776288"/>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18900000" algn="ctr" rotWithShape="0">
                    <a:schemeClr val="bg2"/>
                  </a:outerShdw>
                </a:effectLst>
              </a14:hiddenEffects>
            </a:ext>
          </a:ex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385091" name="Line 67"/>
          <p:cNvSpPr>
            <a:spLocks noChangeShapeType="1"/>
          </p:cNvSpPr>
          <p:nvPr/>
        </p:nvSpPr>
        <p:spPr bwMode="auto">
          <a:xfrm flipH="1">
            <a:off x="1692275" y="2492375"/>
            <a:ext cx="501650" cy="717550"/>
          </a:xfrm>
          <a:prstGeom prst="line">
            <a:avLst/>
          </a:prstGeom>
          <a:noFill/>
          <a:ln w="4445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18900000" algn="ctr" rotWithShape="0">
                    <a:schemeClr val="bg2"/>
                  </a:outerShdw>
                </a:effectLst>
              </a14:hiddenEffects>
            </a:ext>
          </a:ex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385092" name="Line 68"/>
          <p:cNvSpPr>
            <a:spLocks noChangeShapeType="1"/>
          </p:cNvSpPr>
          <p:nvPr/>
        </p:nvSpPr>
        <p:spPr bwMode="auto">
          <a:xfrm flipH="1">
            <a:off x="900113" y="3644900"/>
            <a:ext cx="531812" cy="792163"/>
          </a:xfrm>
          <a:prstGeom prst="line">
            <a:avLst/>
          </a:prstGeom>
          <a:noFill/>
          <a:ln w="381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18900000" algn="ctr" rotWithShape="0">
                    <a:schemeClr val="bg2"/>
                  </a:outerShdw>
                </a:effectLst>
              </a14:hiddenEffects>
            </a:ext>
          </a:ex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385093" name="Line 69"/>
          <p:cNvSpPr>
            <a:spLocks noChangeShapeType="1"/>
          </p:cNvSpPr>
          <p:nvPr/>
        </p:nvSpPr>
        <p:spPr bwMode="auto">
          <a:xfrm flipH="1" flipV="1">
            <a:off x="1068388" y="4725988"/>
            <a:ext cx="774700" cy="0"/>
          </a:xfrm>
          <a:prstGeom prst="line">
            <a:avLst/>
          </a:prstGeom>
          <a:noFill/>
          <a:ln w="381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18900000" algn="ctr" rotWithShape="0">
                    <a:schemeClr val="bg2"/>
                  </a:outerShdw>
                </a:effectLst>
              </a14:hiddenEffects>
            </a:ext>
          </a:ex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385094" name="Line 70"/>
          <p:cNvSpPr>
            <a:spLocks noChangeShapeType="1"/>
          </p:cNvSpPr>
          <p:nvPr/>
        </p:nvSpPr>
        <p:spPr bwMode="auto">
          <a:xfrm flipH="1" flipV="1">
            <a:off x="915988" y="4938713"/>
            <a:ext cx="409575" cy="792162"/>
          </a:xfrm>
          <a:prstGeom prst="line">
            <a:avLst/>
          </a:prstGeom>
          <a:noFill/>
          <a:ln w="381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18900000" algn="ctr" rotWithShape="0">
                    <a:schemeClr val="bg2"/>
                  </a:outerShdw>
                </a:effectLst>
              </a14:hiddenEffects>
            </a:ext>
          </a:ex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385095" name="Line 71"/>
          <p:cNvSpPr>
            <a:spLocks noChangeShapeType="1"/>
          </p:cNvSpPr>
          <p:nvPr/>
        </p:nvSpPr>
        <p:spPr bwMode="auto">
          <a:xfrm flipH="1" flipV="1">
            <a:off x="2606675" y="2606675"/>
            <a:ext cx="531813" cy="760413"/>
          </a:xfrm>
          <a:prstGeom prst="line">
            <a:avLst/>
          </a:prstGeom>
          <a:noFill/>
          <a:ln w="381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18900000" algn="ctr" rotWithShape="0">
                    <a:schemeClr val="bg2"/>
                  </a:outerShdw>
                </a:effectLst>
              </a14:hiddenEffects>
            </a:ext>
          </a:ex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385096" name="Line 72"/>
          <p:cNvSpPr>
            <a:spLocks noChangeShapeType="1"/>
          </p:cNvSpPr>
          <p:nvPr/>
        </p:nvSpPr>
        <p:spPr bwMode="auto">
          <a:xfrm flipV="1">
            <a:off x="2771775" y="3779838"/>
            <a:ext cx="398463" cy="714375"/>
          </a:xfrm>
          <a:prstGeom prst="line">
            <a:avLst/>
          </a:prstGeom>
          <a:noFill/>
          <a:ln w="381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18900000" algn="ctr" rotWithShape="0">
                    <a:schemeClr val="bg2"/>
                  </a:outerShdw>
                </a:effectLst>
              </a14:hiddenEffects>
            </a:ext>
          </a:ex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385097" name="Line 73"/>
          <p:cNvSpPr>
            <a:spLocks noChangeShapeType="1"/>
          </p:cNvSpPr>
          <p:nvPr/>
        </p:nvSpPr>
        <p:spPr bwMode="auto">
          <a:xfrm>
            <a:off x="2938463" y="4738688"/>
            <a:ext cx="793750" cy="3175"/>
          </a:xfrm>
          <a:prstGeom prst="line">
            <a:avLst/>
          </a:prstGeom>
          <a:noFill/>
          <a:ln w="381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18900000" algn="ctr" rotWithShape="0">
                    <a:schemeClr val="bg2"/>
                  </a:outerShdw>
                </a:effectLst>
              </a14:hiddenEffects>
            </a:ext>
          </a:ex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385098" name="Line 74"/>
          <p:cNvSpPr>
            <a:spLocks noChangeShapeType="1"/>
          </p:cNvSpPr>
          <p:nvPr/>
        </p:nvSpPr>
        <p:spPr bwMode="auto">
          <a:xfrm flipH="1">
            <a:off x="6037263" y="2635250"/>
            <a:ext cx="501650" cy="717550"/>
          </a:xfrm>
          <a:prstGeom prst="line">
            <a:avLst/>
          </a:prstGeom>
          <a:noFill/>
          <a:ln w="381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18900000" algn="ctr" rotWithShape="0">
                    <a:schemeClr val="bg2"/>
                  </a:outerShdw>
                </a:effectLst>
              </a14:hiddenEffects>
            </a:ext>
          </a:ex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385099" name="Line 75"/>
          <p:cNvSpPr>
            <a:spLocks noChangeShapeType="1"/>
          </p:cNvSpPr>
          <p:nvPr/>
        </p:nvSpPr>
        <p:spPr bwMode="auto">
          <a:xfrm>
            <a:off x="6888163" y="2667000"/>
            <a:ext cx="534987" cy="746125"/>
          </a:xfrm>
          <a:prstGeom prst="line">
            <a:avLst/>
          </a:prstGeom>
          <a:noFill/>
          <a:ln w="381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18900000" algn="ctr" rotWithShape="0">
                    <a:schemeClr val="bg2"/>
                  </a:outerShdw>
                </a:effectLst>
              </a14:hiddenEffects>
            </a:ext>
          </a:ex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385100" name="Line 76"/>
          <p:cNvSpPr>
            <a:spLocks noChangeShapeType="1"/>
          </p:cNvSpPr>
          <p:nvPr/>
        </p:nvSpPr>
        <p:spPr bwMode="auto">
          <a:xfrm flipH="1">
            <a:off x="5076825" y="3644900"/>
            <a:ext cx="646113" cy="863600"/>
          </a:xfrm>
          <a:prstGeom prst="line">
            <a:avLst/>
          </a:prstGeom>
          <a:noFill/>
          <a:ln w="4127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18900000" algn="ctr" rotWithShape="0">
                    <a:schemeClr val="bg2"/>
                  </a:outerShdw>
                </a:effectLst>
              </a14:hiddenEffects>
            </a:ext>
          </a:ex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385101" name="Line 77"/>
          <p:cNvSpPr>
            <a:spLocks noChangeShapeType="1"/>
          </p:cNvSpPr>
          <p:nvPr/>
        </p:nvSpPr>
        <p:spPr bwMode="auto">
          <a:xfrm>
            <a:off x="5989638" y="3748088"/>
            <a:ext cx="398462" cy="777875"/>
          </a:xfrm>
          <a:prstGeom prst="line">
            <a:avLst/>
          </a:prstGeom>
          <a:noFill/>
          <a:ln w="381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18900000" algn="ctr" rotWithShape="0">
                    <a:schemeClr val="bg2"/>
                  </a:outerShdw>
                </a:effectLst>
              </a14:hiddenEffects>
            </a:ext>
          </a:ex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385102" name="Line 78"/>
          <p:cNvSpPr>
            <a:spLocks noChangeShapeType="1"/>
          </p:cNvSpPr>
          <p:nvPr/>
        </p:nvSpPr>
        <p:spPr bwMode="auto">
          <a:xfrm flipH="1">
            <a:off x="7059613" y="3824288"/>
            <a:ext cx="409575" cy="701675"/>
          </a:xfrm>
          <a:prstGeom prst="line">
            <a:avLst/>
          </a:prstGeom>
          <a:noFill/>
          <a:ln w="381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18900000" algn="ctr" rotWithShape="0">
                    <a:schemeClr val="bg2"/>
                  </a:outerShdw>
                </a:effectLst>
              </a14:hiddenEffects>
            </a:ext>
          </a:ex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385103" name="Line 79"/>
          <p:cNvSpPr>
            <a:spLocks noChangeShapeType="1"/>
          </p:cNvSpPr>
          <p:nvPr/>
        </p:nvSpPr>
        <p:spPr bwMode="auto">
          <a:xfrm>
            <a:off x="7740650" y="3789363"/>
            <a:ext cx="431800" cy="719137"/>
          </a:xfrm>
          <a:prstGeom prst="line">
            <a:avLst/>
          </a:prstGeom>
          <a:noFill/>
          <a:ln w="381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18900000" algn="ctr" rotWithShape="0">
                    <a:schemeClr val="bg2"/>
                  </a:outerShdw>
                </a:effectLst>
              </a14:hiddenEffects>
            </a:ext>
          </a:ex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385104" name="Line 80"/>
          <p:cNvSpPr>
            <a:spLocks noChangeShapeType="1"/>
          </p:cNvSpPr>
          <p:nvPr/>
        </p:nvSpPr>
        <p:spPr bwMode="auto">
          <a:xfrm>
            <a:off x="5214938" y="4997450"/>
            <a:ext cx="368300" cy="777875"/>
          </a:xfrm>
          <a:prstGeom prst="line">
            <a:avLst/>
          </a:prstGeom>
          <a:noFill/>
          <a:ln w="381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18900000" algn="ctr" rotWithShape="0">
                    <a:schemeClr val="bg2"/>
                  </a:outerShdw>
                </a:effectLst>
              </a14:hiddenEffects>
            </a:ext>
          </a:ex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385105" name="Rectangle 81"/>
          <p:cNvSpPr>
            <a:spLocks noChangeArrowheads="1"/>
          </p:cNvSpPr>
          <p:nvPr/>
        </p:nvSpPr>
        <p:spPr bwMode="auto">
          <a:xfrm>
            <a:off x="395288" y="476250"/>
            <a:ext cx="3609975" cy="609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fontAlgn="base">
              <a:spcBef>
                <a:spcPct val="0"/>
              </a:spcBef>
              <a:spcAft>
                <a:spcPct val="0"/>
              </a:spcAft>
            </a:pPr>
            <a:r>
              <a:rPr lang="en-US" altLang="zh-CN" sz="3200" b="1" dirty="0" smtClean="0">
                <a:solidFill>
                  <a:srgbClr val="0000FF"/>
                </a:solidFill>
                <a:latin typeface="Times New Roman" pitchFamily="18" charset="0"/>
                <a:ea typeface="黑体" pitchFamily="49" charset="-122"/>
              </a:rPr>
              <a:t>1.</a:t>
            </a:r>
            <a:r>
              <a:rPr lang="en-US" altLang="zh-CN" sz="3200" b="1" dirty="0" smtClean="0">
                <a:solidFill>
                  <a:srgbClr val="0000FF"/>
                </a:solidFill>
                <a:ea typeface="黑体" pitchFamily="49" charset="-122"/>
              </a:rPr>
              <a:t> </a:t>
            </a:r>
            <a:r>
              <a:rPr lang="zh-CN" altLang="en-US" sz="3200" b="1" dirty="0" smtClean="0">
                <a:solidFill>
                  <a:srgbClr val="0000FF"/>
                </a:solidFill>
                <a:ea typeface="黑体" pitchFamily="49" charset="-122"/>
              </a:rPr>
              <a:t>求图的生成树</a:t>
            </a:r>
          </a:p>
        </p:txBody>
      </p:sp>
      <p:sp>
        <p:nvSpPr>
          <p:cNvPr id="385106" name="Line 82"/>
          <p:cNvSpPr>
            <a:spLocks noChangeShapeType="1"/>
          </p:cNvSpPr>
          <p:nvPr/>
        </p:nvSpPr>
        <p:spPr bwMode="auto">
          <a:xfrm flipH="1">
            <a:off x="1692275" y="2565400"/>
            <a:ext cx="503238" cy="719138"/>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18900000" algn="ctr" rotWithShape="0">
                    <a:schemeClr val="bg2"/>
                  </a:outerShdw>
                </a:effectLst>
              </a14:hiddenEffects>
            </a:ext>
          </a:ex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385107" name="Line 83"/>
          <p:cNvSpPr>
            <a:spLocks noChangeShapeType="1"/>
          </p:cNvSpPr>
          <p:nvPr/>
        </p:nvSpPr>
        <p:spPr bwMode="auto">
          <a:xfrm flipH="1" flipV="1">
            <a:off x="3419475" y="3789363"/>
            <a:ext cx="504825" cy="719137"/>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18900000" algn="ctr" rotWithShape="0">
                    <a:schemeClr val="bg2"/>
                  </a:outerShdw>
                </a:effectLst>
              </a14:hiddenEffects>
            </a:ext>
          </a:ex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385109" name="Line 85"/>
          <p:cNvSpPr>
            <a:spLocks noChangeShapeType="1"/>
          </p:cNvSpPr>
          <p:nvPr/>
        </p:nvSpPr>
        <p:spPr bwMode="auto">
          <a:xfrm flipH="1">
            <a:off x="5148263" y="3716338"/>
            <a:ext cx="576262" cy="79216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18900000" algn="ctr" rotWithShape="0">
                    <a:schemeClr val="bg2"/>
                  </a:outerShdw>
                </a:effectLst>
              </a14:hiddenEffects>
            </a:ext>
          </a:ex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385111" name="Line 87"/>
          <p:cNvSpPr>
            <a:spLocks noChangeShapeType="1"/>
          </p:cNvSpPr>
          <p:nvPr/>
        </p:nvSpPr>
        <p:spPr bwMode="auto">
          <a:xfrm>
            <a:off x="7740650" y="3860800"/>
            <a:ext cx="431800" cy="720725"/>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18900000" algn="ctr" rotWithShape="0">
                    <a:schemeClr val="bg2"/>
                  </a:outerShdw>
                </a:effectLst>
              </a14:hiddenEffects>
            </a:ext>
          </a:ex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Tree>
    <p:extLst>
      <p:ext uri="{BB962C8B-B14F-4D97-AF65-F5344CB8AC3E}">
        <p14:creationId xmlns:p14="http://schemas.microsoft.com/office/powerpoint/2010/main" xmlns="" val="376407919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85091"/>
                                        </p:tgtEl>
                                        <p:attrNameLst>
                                          <p:attrName>style.visibility</p:attrName>
                                        </p:attrNameLst>
                                      </p:cBhvr>
                                      <p:to>
                                        <p:strVal val="visible"/>
                                      </p:to>
                                    </p:set>
                                    <p:animEffect transition="in" filter="wipe(up)">
                                      <p:cBhvr>
                                        <p:cTn id="7" dur="500"/>
                                        <p:tgtEl>
                                          <p:spTgt spid="3850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85092"/>
                                        </p:tgtEl>
                                        <p:attrNameLst>
                                          <p:attrName>style.visibility</p:attrName>
                                        </p:attrNameLst>
                                      </p:cBhvr>
                                      <p:to>
                                        <p:strVal val="visible"/>
                                      </p:to>
                                    </p:set>
                                    <p:animEffect transition="in" filter="wipe(up)">
                                      <p:cBhvr>
                                        <p:cTn id="12" dur="500"/>
                                        <p:tgtEl>
                                          <p:spTgt spid="3850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85093"/>
                                        </p:tgtEl>
                                        <p:attrNameLst>
                                          <p:attrName>style.visibility</p:attrName>
                                        </p:attrNameLst>
                                      </p:cBhvr>
                                      <p:to>
                                        <p:strVal val="visible"/>
                                      </p:to>
                                    </p:set>
                                    <p:animEffect transition="in" filter="wipe(left)">
                                      <p:cBhvr>
                                        <p:cTn id="17" dur="500"/>
                                        <p:tgtEl>
                                          <p:spTgt spid="38509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85094"/>
                                        </p:tgtEl>
                                        <p:attrNameLst>
                                          <p:attrName>style.visibility</p:attrName>
                                        </p:attrNameLst>
                                      </p:cBhvr>
                                      <p:to>
                                        <p:strVal val="visible"/>
                                      </p:to>
                                    </p:set>
                                    <p:animEffect transition="in" filter="wipe(up)">
                                      <p:cBhvr>
                                        <p:cTn id="22" dur="500"/>
                                        <p:tgtEl>
                                          <p:spTgt spid="38509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85095"/>
                                        </p:tgtEl>
                                        <p:attrNameLst>
                                          <p:attrName>style.visibility</p:attrName>
                                        </p:attrNameLst>
                                      </p:cBhvr>
                                      <p:to>
                                        <p:strVal val="visible"/>
                                      </p:to>
                                    </p:set>
                                    <p:animEffect transition="in" filter="wipe(up)">
                                      <p:cBhvr>
                                        <p:cTn id="27" dur="500"/>
                                        <p:tgtEl>
                                          <p:spTgt spid="38509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85096"/>
                                        </p:tgtEl>
                                        <p:attrNameLst>
                                          <p:attrName>style.visibility</p:attrName>
                                        </p:attrNameLst>
                                      </p:cBhvr>
                                      <p:to>
                                        <p:strVal val="visible"/>
                                      </p:to>
                                    </p:set>
                                    <p:animEffect transition="in" filter="wipe(up)">
                                      <p:cBhvr>
                                        <p:cTn id="32" dur="500"/>
                                        <p:tgtEl>
                                          <p:spTgt spid="38509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85097"/>
                                        </p:tgtEl>
                                        <p:attrNameLst>
                                          <p:attrName>style.visibility</p:attrName>
                                        </p:attrNameLst>
                                      </p:cBhvr>
                                      <p:to>
                                        <p:strVal val="visible"/>
                                      </p:to>
                                    </p:set>
                                    <p:animEffect transition="in" filter="wipe(left)">
                                      <p:cBhvr>
                                        <p:cTn id="37" dur="500"/>
                                        <p:tgtEl>
                                          <p:spTgt spid="38509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385098"/>
                                        </p:tgtEl>
                                        <p:attrNameLst>
                                          <p:attrName>style.visibility</p:attrName>
                                        </p:attrNameLst>
                                      </p:cBhvr>
                                      <p:to>
                                        <p:strVal val="visible"/>
                                      </p:to>
                                    </p:set>
                                    <p:animEffect transition="in" filter="wipe(up)">
                                      <p:cBhvr>
                                        <p:cTn id="42" dur="500"/>
                                        <p:tgtEl>
                                          <p:spTgt spid="38509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385099"/>
                                        </p:tgtEl>
                                        <p:attrNameLst>
                                          <p:attrName>style.visibility</p:attrName>
                                        </p:attrNameLst>
                                      </p:cBhvr>
                                      <p:to>
                                        <p:strVal val="visible"/>
                                      </p:to>
                                    </p:set>
                                    <p:animEffect transition="in" filter="wipe(up)">
                                      <p:cBhvr>
                                        <p:cTn id="47" dur="500"/>
                                        <p:tgtEl>
                                          <p:spTgt spid="38509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385100"/>
                                        </p:tgtEl>
                                        <p:attrNameLst>
                                          <p:attrName>style.visibility</p:attrName>
                                        </p:attrNameLst>
                                      </p:cBhvr>
                                      <p:to>
                                        <p:strVal val="visible"/>
                                      </p:to>
                                    </p:set>
                                    <p:animEffect transition="in" filter="wipe(up)">
                                      <p:cBhvr>
                                        <p:cTn id="52" dur="500"/>
                                        <p:tgtEl>
                                          <p:spTgt spid="38510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385101"/>
                                        </p:tgtEl>
                                        <p:attrNameLst>
                                          <p:attrName>style.visibility</p:attrName>
                                        </p:attrNameLst>
                                      </p:cBhvr>
                                      <p:to>
                                        <p:strVal val="visible"/>
                                      </p:to>
                                    </p:set>
                                    <p:animEffect transition="in" filter="wipe(up)">
                                      <p:cBhvr>
                                        <p:cTn id="57" dur="500"/>
                                        <p:tgtEl>
                                          <p:spTgt spid="385101"/>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385102"/>
                                        </p:tgtEl>
                                        <p:attrNameLst>
                                          <p:attrName>style.visibility</p:attrName>
                                        </p:attrNameLst>
                                      </p:cBhvr>
                                      <p:to>
                                        <p:strVal val="visible"/>
                                      </p:to>
                                    </p:set>
                                    <p:animEffect transition="in" filter="wipe(up)">
                                      <p:cBhvr>
                                        <p:cTn id="62" dur="500"/>
                                        <p:tgtEl>
                                          <p:spTgt spid="38510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385103"/>
                                        </p:tgtEl>
                                        <p:attrNameLst>
                                          <p:attrName>style.visibility</p:attrName>
                                        </p:attrNameLst>
                                      </p:cBhvr>
                                      <p:to>
                                        <p:strVal val="visible"/>
                                      </p:to>
                                    </p:set>
                                    <p:animEffect transition="in" filter="wipe(up)">
                                      <p:cBhvr>
                                        <p:cTn id="67" dur="500"/>
                                        <p:tgtEl>
                                          <p:spTgt spid="385103"/>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385104"/>
                                        </p:tgtEl>
                                        <p:attrNameLst>
                                          <p:attrName>style.visibility</p:attrName>
                                        </p:attrNameLst>
                                      </p:cBhvr>
                                      <p:to>
                                        <p:strVal val="visible"/>
                                      </p:to>
                                    </p:set>
                                    <p:animEffect transition="in" filter="wipe(up)">
                                      <p:cBhvr>
                                        <p:cTn id="72" dur="500"/>
                                        <p:tgtEl>
                                          <p:spTgt spid="385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091" grpId="0" animBg="1"/>
      <p:bldP spid="385092" grpId="0" animBg="1"/>
      <p:bldP spid="385093" grpId="0" animBg="1"/>
      <p:bldP spid="385094" grpId="0" animBg="1"/>
      <p:bldP spid="385095" grpId="0" animBg="1"/>
      <p:bldP spid="385096" grpId="0" animBg="1"/>
      <p:bldP spid="385097" grpId="0" animBg="1"/>
      <p:bldP spid="385098" grpId="0" animBg="1"/>
      <p:bldP spid="385099" grpId="0" animBg="1"/>
      <p:bldP spid="385100" grpId="0" animBg="1"/>
      <p:bldP spid="385101" grpId="0" animBg="1"/>
      <p:bldP spid="385102" grpId="0" animBg="1"/>
      <p:bldP spid="385103" grpId="0" animBg="1"/>
      <p:bldP spid="38510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43608" y="980727"/>
            <a:ext cx="7488832" cy="56785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Rectangle 81"/>
          <p:cNvSpPr>
            <a:spLocks noChangeArrowheads="1"/>
          </p:cNvSpPr>
          <p:nvPr/>
        </p:nvSpPr>
        <p:spPr bwMode="auto">
          <a:xfrm>
            <a:off x="323528" y="404664"/>
            <a:ext cx="3609975" cy="9365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marL="514350" indent="-514350" fontAlgn="base">
              <a:spcBef>
                <a:spcPct val="0"/>
              </a:spcBef>
              <a:spcAft>
                <a:spcPct val="0"/>
              </a:spcAft>
              <a:buAutoNum type="arabicPeriod"/>
            </a:pPr>
            <a:r>
              <a:rPr lang="zh-CN" altLang="en-US" sz="3200" b="1" dirty="0" smtClean="0">
                <a:solidFill>
                  <a:srgbClr val="0000FF"/>
                </a:solidFill>
                <a:ea typeface="黑体" pitchFamily="49" charset="-122"/>
              </a:rPr>
              <a:t>求图的生成树</a:t>
            </a:r>
            <a:endParaRPr lang="en-US" altLang="zh-CN" sz="3200" b="1" dirty="0" smtClean="0">
              <a:solidFill>
                <a:srgbClr val="0000FF"/>
              </a:solidFill>
              <a:ea typeface="黑体" pitchFamily="49" charset="-122"/>
            </a:endParaRPr>
          </a:p>
          <a:p>
            <a:pPr fontAlgn="base">
              <a:spcBef>
                <a:spcPct val="0"/>
              </a:spcBef>
              <a:spcAft>
                <a:spcPct val="0"/>
              </a:spcAft>
            </a:pPr>
            <a:r>
              <a:rPr lang="zh-CN" altLang="en-US" sz="3200" b="1" dirty="0" smtClean="0">
                <a:solidFill>
                  <a:srgbClr val="0000FF"/>
                </a:solidFill>
                <a:ea typeface="黑体" pitchFamily="49" charset="-122"/>
              </a:rPr>
              <a:t>例：</a:t>
            </a:r>
          </a:p>
        </p:txBody>
      </p:sp>
    </p:spTree>
    <p:extLst>
      <p:ext uri="{BB962C8B-B14F-4D97-AF65-F5344CB8AC3E}">
        <p14:creationId xmlns:p14="http://schemas.microsoft.com/office/powerpoint/2010/main" xmlns="" val="73962077"/>
      </p:ext>
    </p:extLst>
  </p:cSld>
  <p:clrMapOvr>
    <a:masterClrMapping/>
  </p:clrMapOvr>
  <p:transition>
    <p:blinds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习题</a:t>
            </a:r>
            <a:endParaRPr lang="zh-CN" altLang="en-US" dirty="0"/>
          </a:p>
        </p:txBody>
      </p:sp>
      <p:sp>
        <p:nvSpPr>
          <p:cNvPr id="3" name="内容占位符 2"/>
          <p:cNvSpPr>
            <a:spLocks noGrp="1"/>
          </p:cNvSpPr>
          <p:nvPr>
            <p:ph idx="1"/>
          </p:nvPr>
        </p:nvSpPr>
        <p:spPr>
          <a:xfrm>
            <a:off x="395288" y="1052736"/>
            <a:ext cx="8569325" cy="5471889"/>
          </a:xfrm>
        </p:spPr>
        <p:txBody>
          <a:bodyPr/>
          <a:lstStyle/>
          <a:p>
            <a:r>
              <a:rPr lang="zh-CN" altLang="en-US" sz="2800" dirty="0" smtClean="0"/>
              <a:t>已知</a:t>
            </a:r>
            <a:r>
              <a:rPr lang="zh-CN" altLang="en-US" sz="2800" dirty="0"/>
              <a:t>图的邻接矩阵</a:t>
            </a:r>
            <a:r>
              <a:rPr lang="zh-CN" altLang="en-US" sz="2800" dirty="0" smtClean="0"/>
              <a:t>如</a:t>
            </a:r>
            <a:r>
              <a:rPr lang="zh-CN" altLang="en-US" sz="2800" dirty="0"/>
              <a:t>图</a:t>
            </a:r>
            <a:r>
              <a:rPr lang="zh-CN" altLang="en-US" sz="2800" dirty="0" smtClean="0"/>
              <a:t>所</a:t>
            </a:r>
            <a:r>
              <a:rPr lang="zh-CN" altLang="en-US" sz="2800" dirty="0"/>
              <a:t>示。试分别画出自</a:t>
            </a:r>
            <a:r>
              <a:rPr lang="zh-CN" altLang="en-US" sz="2800" dirty="0">
                <a:solidFill>
                  <a:srgbClr val="FF0000"/>
                </a:solidFill>
              </a:rPr>
              <a:t>顶点</a:t>
            </a:r>
            <a:r>
              <a:rPr lang="en-US" altLang="zh-CN" sz="2800" dirty="0">
                <a:solidFill>
                  <a:srgbClr val="FF0000"/>
                </a:solidFill>
              </a:rPr>
              <a:t>1</a:t>
            </a:r>
            <a:r>
              <a:rPr lang="zh-CN" altLang="en-US" sz="2800" dirty="0"/>
              <a:t>出发进行遍历所得的深度优先生成树和广度优先生成树。</a:t>
            </a:r>
          </a:p>
        </p:txBody>
      </p:sp>
      <p:pic>
        <p:nvPicPr>
          <p:cNvPr id="1433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l="5970"/>
          <a:stretch>
            <a:fillRect/>
          </a:stretch>
        </p:blipFill>
        <p:spPr bwMode="auto">
          <a:xfrm>
            <a:off x="179512" y="2348880"/>
            <a:ext cx="4536504" cy="4192501"/>
          </a:xfrm>
          <a:prstGeom prst="rect">
            <a:avLst/>
          </a:prstGeom>
          <a:noFill/>
          <a:extLst>
            <a:ext uri="{909E8E84-426E-40DD-AFC4-6F175D3DCCD1}">
              <a14:hiddenFill xmlns:a14="http://schemas.microsoft.com/office/drawing/2010/main" xmlns="">
                <a:solidFill>
                  <a:srgbClr val="FFFFFF"/>
                </a:solidFill>
              </a14:hiddenFill>
            </a:ext>
          </a:extLst>
        </p:spPr>
      </p:pic>
      <p:pic>
        <p:nvPicPr>
          <p:cNvPr id="14339"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211960" y="2492896"/>
            <a:ext cx="5007829" cy="367240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607671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4339"/>
                                        </p:tgtEl>
                                        <p:attrNameLst>
                                          <p:attrName>style.visibility</p:attrName>
                                        </p:attrNameLst>
                                      </p:cBhvr>
                                      <p:to>
                                        <p:strVal val="visible"/>
                                      </p:to>
                                    </p:set>
                                    <p:animEffect transition="in" filter="barn(inVertical)">
                                      <p:cBhvr>
                                        <p:cTn id="7" dur="500"/>
                                        <p:tgtEl>
                                          <p:spTgt spid="14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1" name="Rectangle 3"/>
          <p:cNvSpPr>
            <a:spLocks noGrp="1" noChangeArrowheads="1"/>
          </p:cNvSpPr>
          <p:nvPr>
            <p:ph type="body" idx="1"/>
          </p:nvPr>
        </p:nvSpPr>
        <p:spPr>
          <a:xfrm>
            <a:off x="250825" y="908050"/>
            <a:ext cx="8686800" cy="1584325"/>
          </a:xfrm>
        </p:spPr>
        <p:txBody>
          <a:bodyPr/>
          <a:lstStyle/>
          <a:p>
            <a:pPr>
              <a:buFontTx/>
              <a:buNone/>
            </a:pPr>
            <a:r>
              <a:rPr lang="zh-CN" altLang="en-US" sz="2800" b="1" dirty="0">
                <a:solidFill>
                  <a:schemeClr val="accent1"/>
                </a:solidFill>
                <a:latin typeface="楷体_GB2312" pitchFamily="49" charset="-122"/>
                <a:ea typeface="楷体_GB2312" pitchFamily="49" charset="-122"/>
              </a:rPr>
              <a:t>连通图的生成树</a:t>
            </a:r>
            <a:r>
              <a:rPr lang="en-US" altLang="zh-CN" sz="2800" b="1" dirty="0">
                <a:solidFill>
                  <a:schemeClr val="accent1"/>
                </a:solidFill>
                <a:latin typeface="楷体_GB2312" pitchFamily="49" charset="-122"/>
                <a:ea typeface="楷体_GB2312" pitchFamily="49" charset="-122"/>
              </a:rPr>
              <a:t>: </a:t>
            </a:r>
            <a:r>
              <a:rPr lang="zh-CN" altLang="en-US" sz="2800" b="1" dirty="0">
                <a:latin typeface="楷体_GB2312" pitchFamily="49" charset="-122"/>
                <a:ea typeface="楷体_GB2312" pitchFamily="49" charset="-122"/>
              </a:rPr>
              <a:t>按照</a:t>
            </a:r>
            <a:r>
              <a:rPr lang="en-US" altLang="zh-CN" sz="2800" b="1" dirty="0">
                <a:latin typeface="楷体_GB2312" pitchFamily="49" charset="-122"/>
                <a:ea typeface="楷体_GB2312" pitchFamily="49" charset="-122"/>
              </a:rPr>
              <a:t>DFS/BFS</a:t>
            </a:r>
            <a:r>
              <a:rPr lang="zh-CN" altLang="en-US" sz="2800" b="1" dirty="0" smtClean="0">
                <a:latin typeface="楷体_GB2312" pitchFamily="49" charset="-122"/>
                <a:ea typeface="楷体_GB2312" pitchFamily="49" charset="-122"/>
              </a:rPr>
              <a:t>方式遍历图</a:t>
            </a:r>
            <a:r>
              <a:rPr lang="zh-CN" altLang="en-US" sz="2800" b="1" dirty="0">
                <a:latin typeface="楷体_GB2312" pitchFamily="49" charset="-122"/>
                <a:ea typeface="楷体_GB2312" pitchFamily="49" charset="-122"/>
              </a:rPr>
              <a:t>中</a:t>
            </a:r>
            <a:r>
              <a:rPr lang="zh-CN" altLang="en-US" sz="2800" b="1" dirty="0">
                <a:solidFill>
                  <a:srgbClr val="0000FF"/>
                </a:solidFill>
                <a:latin typeface="楷体_GB2312" pitchFamily="49" charset="-122"/>
                <a:ea typeface="楷体_GB2312" pitchFamily="49" charset="-122"/>
              </a:rPr>
              <a:t>所有</a:t>
            </a:r>
            <a:r>
              <a:rPr lang="zh-CN" altLang="en-US" sz="2800" b="1" dirty="0" smtClean="0">
                <a:solidFill>
                  <a:srgbClr val="0000FF"/>
                </a:solidFill>
                <a:latin typeface="楷体_GB2312" pitchFamily="49" charset="-122"/>
                <a:ea typeface="楷体_GB2312" pitchFamily="49" charset="-122"/>
              </a:rPr>
              <a:t>顶点所历经</a:t>
            </a:r>
            <a:r>
              <a:rPr lang="zh-CN" altLang="en-US" sz="2800" b="1" dirty="0">
                <a:solidFill>
                  <a:srgbClr val="0000FF"/>
                </a:solidFill>
                <a:latin typeface="楷体_GB2312" pitchFamily="49" charset="-122"/>
                <a:ea typeface="楷体_GB2312" pitchFamily="49" charset="-122"/>
              </a:rPr>
              <a:t>的边</a:t>
            </a:r>
            <a:r>
              <a:rPr lang="zh-CN" altLang="en-US" sz="2800" b="1" dirty="0">
                <a:latin typeface="楷体_GB2312" pitchFamily="49" charset="-122"/>
                <a:ea typeface="楷体_GB2312" pitchFamily="49" charset="-122"/>
              </a:rPr>
              <a:t>构成该图的</a:t>
            </a:r>
            <a:r>
              <a:rPr lang="en-US" altLang="zh-CN" sz="2800" b="1" dirty="0">
                <a:latin typeface="楷体_GB2312" pitchFamily="49" charset="-122"/>
                <a:ea typeface="楷体_GB2312" pitchFamily="49" charset="-122"/>
              </a:rPr>
              <a:t>DFS/BFS</a:t>
            </a:r>
            <a:r>
              <a:rPr lang="zh-CN" altLang="en-US" sz="2800" b="1" dirty="0">
                <a:latin typeface="楷体_GB2312" pitchFamily="49" charset="-122"/>
                <a:ea typeface="楷体_GB2312" pitchFamily="49" charset="-122"/>
              </a:rPr>
              <a:t>生成树</a:t>
            </a:r>
            <a:r>
              <a:rPr lang="en-US" altLang="zh-CN" sz="2800" b="1" dirty="0">
                <a:latin typeface="楷体_GB2312" pitchFamily="49" charset="-122"/>
                <a:ea typeface="楷体_GB2312" pitchFamily="49" charset="-122"/>
              </a:rPr>
              <a:t>.</a:t>
            </a:r>
          </a:p>
          <a:p>
            <a:pPr>
              <a:buFontTx/>
              <a:buNone/>
            </a:pPr>
            <a:r>
              <a:rPr lang="en-US" altLang="zh-CN" sz="2800" dirty="0">
                <a:solidFill>
                  <a:schemeClr val="accent2"/>
                </a:solidFill>
                <a:latin typeface="楷体_GB2312" pitchFamily="49" charset="-122"/>
                <a:ea typeface="楷体_GB2312" pitchFamily="49" charset="-122"/>
              </a:rPr>
              <a:t>   </a:t>
            </a:r>
            <a:r>
              <a:rPr lang="en-US" altLang="zh-CN" sz="2800" b="1" dirty="0">
                <a:latin typeface="楷体_GB2312" pitchFamily="49" charset="-122"/>
                <a:ea typeface="楷体_GB2312" pitchFamily="49" charset="-122"/>
              </a:rPr>
              <a:t>------- </a:t>
            </a:r>
            <a:r>
              <a:rPr lang="zh-CN" altLang="en-US" sz="2800" b="1" dirty="0">
                <a:latin typeface="楷体_GB2312" pitchFamily="49" charset="-122"/>
                <a:ea typeface="楷体_GB2312" pitchFamily="49" charset="-122"/>
              </a:rPr>
              <a:t>教材</a:t>
            </a:r>
            <a:r>
              <a:rPr lang="en-US" altLang="zh-CN" sz="2800" b="1" dirty="0">
                <a:latin typeface="Times New Roman" pitchFamily="18" charset="0"/>
                <a:ea typeface="楷体_GB2312" pitchFamily="49" charset="-122"/>
              </a:rPr>
              <a:t>P172 </a:t>
            </a:r>
            <a:r>
              <a:rPr lang="en-US" altLang="zh-CN" sz="2800" b="1" dirty="0">
                <a:latin typeface="楷体_GB2312" pitchFamily="49" charset="-122"/>
                <a:ea typeface="楷体_GB2312" pitchFamily="49" charset="-122"/>
              </a:rPr>
              <a:t> </a:t>
            </a:r>
            <a:r>
              <a:rPr lang="zh-CN" altLang="en-US" sz="2800" b="1" dirty="0">
                <a:latin typeface="楷体_GB2312" pitchFamily="49" charset="-122"/>
                <a:ea typeface="楷体_GB2312" pitchFamily="49" charset="-122"/>
              </a:rPr>
              <a:t>算法</a:t>
            </a:r>
            <a:r>
              <a:rPr lang="en-US" altLang="zh-CN" sz="2800" b="1" dirty="0">
                <a:latin typeface="Times New Roman" pitchFamily="18" charset="0"/>
                <a:ea typeface="楷体_GB2312" pitchFamily="49" charset="-122"/>
              </a:rPr>
              <a:t>7.8</a:t>
            </a:r>
          </a:p>
          <a:p>
            <a:pPr>
              <a:buFontTx/>
              <a:buNone/>
            </a:pPr>
            <a:endParaRPr lang="en-US" altLang="zh-CN" sz="2800" b="1" dirty="0">
              <a:latin typeface="楷体_GB2312" pitchFamily="49" charset="-122"/>
              <a:ea typeface="楷体_GB2312" pitchFamily="49" charset="-122"/>
            </a:endParaRPr>
          </a:p>
        </p:txBody>
      </p:sp>
      <p:sp>
        <p:nvSpPr>
          <p:cNvPr id="206852" name="Rectangle 4"/>
          <p:cNvSpPr>
            <a:spLocks noChangeArrowheads="1"/>
          </p:cNvSpPr>
          <p:nvPr/>
        </p:nvSpPr>
        <p:spPr bwMode="auto">
          <a:xfrm>
            <a:off x="250825" y="2565400"/>
            <a:ext cx="8362950" cy="23034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fontAlgn="base">
              <a:spcBef>
                <a:spcPct val="20000"/>
              </a:spcBef>
              <a:spcAft>
                <a:spcPct val="0"/>
              </a:spcAft>
            </a:pPr>
            <a:r>
              <a:rPr lang="zh-CN" altLang="en-US" sz="2800" b="1" dirty="0" smtClean="0">
                <a:solidFill>
                  <a:srgbClr val="0000CC"/>
                </a:solidFill>
                <a:latin typeface="楷体_GB2312" pitchFamily="49" charset="-122"/>
                <a:ea typeface="楷体_GB2312" pitchFamily="49" charset="-122"/>
              </a:rPr>
              <a:t>非连通图的生成森林</a:t>
            </a:r>
            <a:r>
              <a:rPr lang="en-US" altLang="zh-CN" sz="2800" b="1" dirty="0" smtClean="0">
                <a:solidFill>
                  <a:srgbClr val="0000CC"/>
                </a:solidFill>
                <a:latin typeface="楷体_GB2312" pitchFamily="49" charset="-122"/>
                <a:ea typeface="楷体_GB2312" pitchFamily="49" charset="-122"/>
              </a:rPr>
              <a:t>: </a:t>
            </a:r>
            <a:r>
              <a:rPr lang="zh-CN" altLang="en-US" sz="2800" b="1" dirty="0" smtClean="0">
                <a:solidFill>
                  <a:srgbClr val="000000"/>
                </a:solidFill>
                <a:latin typeface="楷体_GB2312" pitchFamily="49" charset="-122"/>
                <a:ea typeface="楷体_GB2312" pitchFamily="49" charset="-122"/>
              </a:rPr>
              <a:t>每个</a:t>
            </a:r>
            <a:r>
              <a:rPr lang="zh-CN" altLang="en-US" sz="2800" b="1" dirty="0" smtClean="0">
                <a:solidFill>
                  <a:srgbClr val="0000FF"/>
                </a:solidFill>
                <a:latin typeface="楷体_GB2312" pitchFamily="49" charset="-122"/>
                <a:ea typeface="楷体_GB2312" pitchFamily="49" charset="-122"/>
              </a:rPr>
              <a:t>连通分量</a:t>
            </a:r>
            <a:r>
              <a:rPr lang="zh-CN" altLang="en-US" sz="2800" b="1" dirty="0" smtClean="0">
                <a:solidFill>
                  <a:srgbClr val="000000"/>
                </a:solidFill>
                <a:latin typeface="楷体_GB2312" pitchFamily="49" charset="-122"/>
                <a:ea typeface="楷体_GB2312" pitchFamily="49" charset="-122"/>
              </a:rPr>
              <a:t>中的顶点集和</a:t>
            </a:r>
          </a:p>
          <a:p>
            <a:pPr marL="342900" indent="-342900" fontAlgn="base">
              <a:spcBef>
                <a:spcPct val="20000"/>
              </a:spcBef>
              <a:spcAft>
                <a:spcPct val="0"/>
              </a:spcAft>
            </a:pPr>
            <a:r>
              <a:rPr lang="zh-CN" altLang="en-US" sz="2800" b="1" dirty="0" smtClean="0">
                <a:solidFill>
                  <a:srgbClr val="000000"/>
                </a:solidFill>
                <a:latin typeface="楷体_GB2312" pitchFamily="49" charset="-122"/>
                <a:ea typeface="楷体_GB2312" pitchFamily="49" charset="-122"/>
              </a:rPr>
              <a:t>遍历时走过的边一起构成若干棵</a:t>
            </a:r>
            <a:r>
              <a:rPr lang="zh-CN" altLang="en-US" sz="2800" b="1" dirty="0" smtClean="0">
                <a:solidFill>
                  <a:srgbClr val="0000FF"/>
                </a:solidFill>
                <a:latin typeface="楷体_GB2312" pitchFamily="49" charset="-122"/>
                <a:ea typeface="楷体_GB2312" pitchFamily="49" charset="-122"/>
              </a:rPr>
              <a:t>生成树</a:t>
            </a:r>
            <a:r>
              <a:rPr lang="en-US" altLang="zh-CN" sz="2800" b="1" dirty="0" smtClean="0">
                <a:solidFill>
                  <a:srgbClr val="000000"/>
                </a:solidFill>
                <a:latin typeface="楷体_GB2312" pitchFamily="49" charset="-122"/>
                <a:ea typeface="楷体_GB2312" pitchFamily="49" charset="-122"/>
              </a:rPr>
              <a:t>,</a:t>
            </a:r>
            <a:r>
              <a:rPr lang="zh-CN" altLang="en-US" sz="2800" b="1" dirty="0" smtClean="0">
                <a:solidFill>
                  <a:srgbClr val="000000"/>
                </a:solidFill>
                <a:latin typeface="楷体_GB2312" pitchFamily="49" charset="-122"/>
                <a:ea typeface="楷体_GB2312" pitchFamily="49" charset="-122"/>
              </a:rPr>
              <a:t>这些连通分</a:t>
            </a:r>
          </a:p>
          <a:p>
            <a:pPr marL="342900" indent="-342900" fontAlgn="base">
              <a:spcBef>
                <a:spcPct val="20000"/>
              </a:spcBef>
              <a:spcAft>
                <a:spcPct val="0"/>
              </a:spcAft>
            </a:pPr>
            <a:r>
              <a:rPr lang="zh-CN" altLang="en-US" sz="2800" b="1" dirty="0" smtClean="0">
                <a:solidFill>
                  <a:srgbClr val="000000"/>
                </a:solidFill>
                <a:latin typeface="楷体_GB2312" pitchFamily="49" charset="-122"/>
                <a:ea typeface="楷体_GB2312" pitchFamily="49" charset="-122"/>
              </a:rPr>
              <a:t>量的生成树组成非连通图的生成森林</a:t>
            </a:r>
            <a:r>
              <a:rPr lang="en-US" altLang="zh-CN" sz="2800" b="1" dirty="0" smtClean="0">
                <a:solidFill>
                  <a:srgbClr val="000000"/>
                </a:solidFill>
                <a:latin typeface="楷体_GB2312" pitchFamily="49" charset="-122"/>
                <a:ea typeface="楷体_GB2312" pitchFamily="49" charset="-122"/>
              </a:rPr>
              <a:t>.</a:t>
            </a:r>
          </a:p>
          <a:p>
            <a:pPr marL="342900" indent="-342900" fontAlgn="base">
              <a:spcBef>
                <a:spcPct val="20000"/>
              </a:spcBef>
              <a:spcAft>
                <a:spcPct val="0"/>
              </a:spcAft>
            </a:pPr>
            <a:r>
              <a:rPr lang="en-US" altLang="zh-CN" sz="2800" b="1" dirty="0" smtClean="0">
                <a:solidFill>
                  <a:srgbClr val="000000"/>
                </a:solidFill>
                <a:latin typeface="楷体_GB2312" pitchFamily="49" charset="-122"/>
                <a:ea typeface="楷体_GB2312" pitchFamily="49" charset="-122"/>
              </a:rPr>
              <a:t>   ------- </a:t>
            </a:r>
            <a:r>
              <a:rPr lang="zh-CN" altLang="en-US" sz="2800" b="1" dirty="0" smtClean="0">
                <a:solidFill>
                  <a:srgbClr val="000000"/>
                </a:solidFill>
                <a:latin typeface="楷体_GB2312" pitchFamily="49" charset="-122"/>
                <a:ea typeface="楷体_GB2312" pitchFamily="49" charset="-122"/>
              </a:rPr>
              <a:t>教材</a:t>
            </a:r>
            <a:r>
              <a:rPr lang="en-US" altLang="zh-CN" sz="2800" b="1" dirty="0" smtClean="0">
                <a:solidFill>
                  <a:srgbClr val="000000"/>
                </a:solidFill>
                <a:latin typeface="Times New Roman" pitchFamily="18" charset="0"/>
                <a:ea typeface="楷体_GB2312" pitchFamily="49" charset="-122"/>
              </a:rPr>
              <a:t>P171</a:t>
            </a:r>
            <a:r>
              <a:rPr lang="en-US" altLang="zh-CN" sz="2800" b="1" dirty="0" smtClean="0">
                <a:solidFill>
                  <a:srgbClr val="000000"/>
                </a:solidFill>
                <a:latin typeface="楷体_GB2312" pitchFamily="49" charset="-122"/>
                <a:ea typeface="楷体_GB2312" pitchFamily="49" charset="-122"/>
              </a:rPr>
              <a:t>  </a:t>
            </a:r>
            <a:r>
              <a:rPr lang="zh-CN" altLang="en-US" sz="2800" b="1" dirty="0" smtClean="0">
                <a:solidFill>
                  <a:srgbClr val="000000"/>
                </a:solidFill>
                <a:latin typeface="楷体_GB2312" pitchFamily="49" charset="-122"/>
                <a:ea typeface="楷体_GB2312" pitchFamily="49" charset="-122"/>
              </a:rPr>
              <a:t>算法</a:t>
            </a:r>
            <a:r>
              <a:rPr lang="en-US" altLang="zh-CN" sz="2800" b="1" dirty="0" smtClean="0">
                <a:solidFill>
                  <a:srgbClr val="000000"/>
                </a:solidFill>
                <a:latin typeface="Times New Roman" pitchFamily="18" charset="0"/>
                <a:ea typeface="楷体_GB2312" pitchFamily="49" charset="-122"/>
              </a:rPr>
              <a:t>7.7</a:t>
            </a:r>
          </a:p>
          <a:p>
            <a:pPr marL="342900" indent="-342900" fontAlgn="base">
              <a:spcBef>
                <a:spcPct val="20000"/>
              </a:spcBef>
              <a:spcAft>
                <a:spcPct val="0"/>
              </a:spcAft>
            </a:pPr>
            <a:endParaRPr lang="en-US" altLang="zh-CN" sz="2800" b="1" dirty="0" smtClean="0">
              <a:solidFill>
                <a:srgbClr val="000000"/>
              </a:solidFill>
              <a:latin typeface="楷体_GB2312" pitchFamily="49" charset="-122"/>
              <a:ea typeface="楷体_GB2312" pitchFamily="49" charset="-122"/>
            </a:endParaRPr>
          </a:p>
        </p:txBody>
      </p:sp>
      <p:sp>
        <p:nvSpPr>
          <p:cNvPr id="206853" name="Text Box 5"/>
          <p:cNvSpPr txBox="1">
            <a:spLocks noChangeArrowheads="1"/>
          </p:cNvSpPr>
          <p:nvPr/>
        </p:nvSpPr>
        <p:spPr bwMode="auto">
          <a:xfrm>
            <a:off x="468313" y="4868863"/>
            <a:ext cx="7543800" cy="1373187"/>
          </a:xfrm>
          <a:prstGeom prst="rect">
            <a:avLst/>
          </a:prstGeom>
          <a:solidFill>
            <a:srgbClr val="FFFF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eaLnBrk="0" fontAlgn="base" hangingPunct="0">
              <a:spcBef>
                <a:spcPct val="50000"/>
              </a:spcBef>
              <a:spcAft>
                <a:spcPct val="0"/>
              </a:spcAft>
              <a:buFont typeface="Wingdings" pitchFamily="2" charset="2"/>
              <a:buChar char="ü"/>
            </a:pPr>
            <a:r>
              <a:rPr lang="en-US" altLang="zh-CN" sz="2800" b="1" dirty="0" smtClean="0">
                <a:solidFill>
                  <a:srgbClr val="000000"/>
                </a:solidFill>
                <a:latin typeface="宋体" pitchFamily="2" charset="-122"/>
              </a:rPr>
              <a:t> </a:t>
            </a:r>
            <a:r>
              <a:rPr lang="zh-CN" altLang="en-US" sz="2800" b="1" dirty="0" smtClean="0">
                <a:solidFill>
                  <a:srgbClr val="000000"/>
                </a:solidFill>
                <a:latin typeface="楷体_GB2312" pitchFamily="49" charset="-122"/>
                <a:ea typeface="楷体_GB2312" pitchFamily="49" charset="-122"/>
              </a:rPr>
              <a:t>一个连通图的</a:t>
            </a:r>
            <a:r>
              <a:rPr lang="zh-CN" altLang="en-US" sz="2800" b="1" dirty="0" smtClean="0">
                <a:solidFill>
                  <a:srgbClr val="0000FF"/>
                </a:solidFill>
                <a:latin typeface="楷体_GB2312" pitchFamily="49" charset="-122"/>
                <a:ea typeface="楷体_GB2312" pitchFamily="49" charset="-122"/>
              </a:rPr>
              <a:t>生成树</a:t>
            </a:r>
            <a:r>
              <a:rPr lang="zh-CN" altLang="en-US" sz="2800" b="1" dirty="0" smtClean="0">
                <a:solidFill>
                  <a:srgbClr val="000000"/>
                </a:solidFill>
                <a:latin typeface="楷体_GB2312" pitchFamily="49" charset="-122"/>
                <a:ea typeface="楷体_GB2312" pitchFamily="49" charset="-122"/>
              </a:rPr>
              <a:t>可能</a:t>
            </a:r>
            <a:r>
              <a:rPr lang="zh-CN" altLang="en-US" sz="2800" b="1" dirty="0" smtClean="0">
                <a:solidFill>
                  <a:srgbClr val="0000FF"/>
                </a:solidFill>
                <a:latin typeface="楷体_GB2312" pitchFamily="49" charset="-122"/>
                <a:ea typeface="楷体_GB2312" pitchFamily="49" charset="-122"/>
              </a:rPr>
              <a:t>不唯一</a:t>
            </a:r>
            <a:r>
              <a:rPr lang="zh-CN" altLang="en-US" sz="2800" b="1" dirty="0" smtClean="0">
                <a:solidFill>
                  <a:srgbClr val="000000"/>
                </a:solidFill>
                <a:latin typeface="楷体_GB2312" pitchFamily="49" charset="-122"/>
                <a:ea typeface="楷体_GB2312" pitchFamily="49" charset="-122"/>
              </a:rPr>
              <a:t>，由不同的遍历次序、从不同顶点出发进行遍历都会得到不同的生成树。 </a:t>
            </a:r>
          </a:p>
        </p:txBody>
      </p:sp>
      <p:sp>
        <p:nvSpPr>
          <p:cNvPr id="206854" name="Rectangle 6"/>
          <p:cNvSpPr>
            <a:spLocks noChangeArrowheads="1"/>
          </p:cNvSpPr>
          <p:nvPr/>
        </p:nvSpPr>
        <p:spPr bwMode="auto">
          <a:xfrm>
            <a:off x="395288" y="188913"/>
            <a:ext cx="3609975" cy="609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fontAlgn="base">
              <a:spcBef>
                <a:spcPct val="0"/>
              </a:spcBef>
              <a:spcAft>
                <a:spcPct val="0"/>
              </a:spcAft>
            </a:pPr>
            <a:r>
              <a:rPr lang="en-US" altLang="zh-CN" sz="3200" b="1" dirty="0" smtClean="0">
                <a:solidFill>
                  <a:srgbClr val="0000FF"/>
                </a:solidFill>
                <a:latin typeface="Times New Roman" pitchFamily="18" charset="0"/>
                <a:ea typeface="黑体" pitchFamily="49" charset="-122"/>
              </a:rPr>
              <a:t>1.</a:t>
            </a:r>
            <a:r>
              <a:rPr lang="en-US" altLang="zh-CN" sz="3200" b="1" dirty="0" smtClean="0">
                <a:solidFill>
                  <a:srgbClr val="0000FF"/>
                </a:solidFill>
                <a:ea typeface="黑体" pitchFamily="49" charset="-122"/>
              </a:rPr>
              <a:t> </a:t>
            </a:r>
            <a:r>
              <a:rPr lang="zh-CN" altLang="en-US" sz="3200" b="1" dirty="0" smtClean="0">
                <a:solidFill>
                  <a:srgbClr val="0000FF"/>
                </a:solidFill>
                <a:ea typeface="黑体" pitchFamily="49" charset="-122"/>
              </a:rPr>
              <a:t>求图的生成树</a:t>
            </a:r>
          </a:p>
        </p:txBody>
      </p:sp>
    </p:spTree>
    <p:extLst>
      <p:ext uri="{BB962C8B-B14F-4D97-AF65-F5344CB8AC3E}">
        <p14:creationId xmlns:p14="http://schemas.microsoft.com/office/powerpoint/2010/main" xmlns="" val="1118168234"/>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68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533400" y="1942649"/>
            <a:ext cx="8382000"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b="1" dirty="0" smtClean="0">
                <a:solidFill>
                  <a:srgbClr val="E9134B"/>
                </a:solidFill>
              </a:rPr>
              <a:t>邻接</a:t>
            </a:r>
            <a:r>
              <a:rPr lang="zh-CN" altLang="en-US" sz="3200" b="1" dirty="0">
                <a:solidFill>
                  <a:srgbClr val="E9134B"/>
                </a:solidFill>
              </a:rPr>
              <a:t>表表示</a:t>
            </a:r>
            <a:r>
              <a:rPr lang="zh-CN" altLang="en-US" sz="3200" b="1" dirty="0" smtClean="0">
                <a:solidFill>
                  <a:srgbClr val="E9134B"/>
                </a:solidFill>
              </a:rPr>
              <a:t>法：</a:t>
            </a:r>
            <a:r>
              <a:rPr lang="zh-CN" altLang="en-US" sz="2800" b="1" dirty="0">
                <a:latin typeface="宋体" panose="02010600030101010101" pitchFamily="2" charset="-122"/>
              </a:rPr>
              <a:t>图的一种</a:t>
            </a:r>
            <a:r>
              <a:rPr lang="zh-CN" altLang="en-US" sz="2800" b="1" dirty="0">
                <a:solidFill>
                  <a:srgbClr val="FF0000"/>
                </a:solidFill>
                <a:latin typeface="宋体" panose="02010600030101010101" pitchFamily="2" charset="-122"/>
              </a:rPr>
              <a:t>链式</a:t>
            </a:r>
            <a:r>
              <a:rPr lang="zh-CN" altLang="en-US" sz="2800" b="1" dirty="0">
                <a:latin typeface="宋体" panose="02010600030101010101" pitchFamily="2" charset="-122"/>
              </a:rPr>
              <a:t>存储结构</a:t>
            </a:r>
            <a:endParaRPr lang="zh-CN" altLang="en-US" sz="2800" b="1" dirty="0">
              <a:solidFill>
                <a:srgbClr val="E9134B"/>
              </a:solidFill>
            </a:endParaRPr>
          </a:p>
        </p:txBody>
      </p:sp>
      <p:sp>
        <p:nvSpPr>
          <p:cNvPr id="55299" name="Text Box 3"/>
          <p:cNvSpPr txBox="1">
            <a:spLocks noChangeArrowheads="1"/>
          </p:cNvSpPr>
          <p:nvPr/>
        </p:nvSpPr>
        <p:spPr bwMode="auto">
          <a:xfrm>
            <a:off x="609600" y="2654597"/>
            <a:ext cx="8305800" cy="23493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ts val="780"/>
              </a:spcBef>
            </a:pPr>
            <a:r>
              <a:rPr lang="zh-CN" altLang="en-US" sz="2800" b="1" dirty="0" smtClean="0">
                <a:solidFill>
                  <a:srgbClr val="FF0000"/>
                </a:solidFill>
              </a:rPr>
              <a:t>基本</a:t>
            </a:r>
            <a:r>
              <a:rPr lang="zh-CN" altLang="en-US" sz="2800" b="1" dirty="0">
                <a:solidFill>
                  <a:srgbClr val="FF0000"/>
                </a:solidFill>
              </a:rPr>
              <a:t>思想</a:t>
            </a:r>
            <a:r>
              <a:rPr lang="zh-CN" altLang="en-US" sz="2800" b="1" dirty="0" smtClean="0">
                <a:solidFill>
                  <a:srgbClr val="FF0000"/>
                </a:solidFill>
              </a:rPr>
              <a:t>：</a:t>
            </a:r>
            <a:r>
              <a:rPr lang="zh-CN" altLang="en-US" sz="2800" b="1" dirty="0" smtClean="0"/>
              <a:t>对于</a:t>
            </a:r>
            <a:r>
              <a:rPr lang="zh-CN" altLang="en-US" sz="2800" b="1" dirty="0"/>
              <a:t>图的每个顶点</a:t>
            </a:r>
            <a:r>
              <a:rPr lang="en-US" altLang="zh-CN" sz="2800" b="1" i="1" dirty="0"/>
              <a:t>v</a:t>
            </a:r>
            <a:r>
              <a:rPr lang="en-US" altLang="zh-CN" sz="2800" b="1" i="1" baseline="-30000" dirty="0"/>
              <a:t>i</a:t>
            </a:r>
            <a:r>
              <a:rPr lang="en-US" altLang="zh-CN" sz="2800" b="1" dirty="0"/>
              <a:t>，</a:t>
            </a:r>
            <a:r>
              <a:rPr lang="zh-CN" altLang="en-US" sz="2800" b="1" dirty="0"/>
              <a:t>将所有邻接于</a:t>
            </a:r>
            <a:r>
              <a:rPr lang="en-US" altLang="zh-CN" sz="2800" b="1" i="1" dirty="0"/>
              <a:t>v</a:t>
            </a:r>
            <a:r>
              <a:rPr lang="en-US" altLang="zh-CN" sz="2800" b="1" i="1" baseline="-30000" dirty="0"/>
              <a:t>i</a:t>
            </a:r>
            <a:r>
              <a:rPr lang="zh-CN" altLang="en-US" sz="2800" b="1" dirty="0"/>
              <a:t>的顶点链成一个单链表，称为顶点</a:t>
            </a:r>
            <a:r>
              <a:rPr lang="en-US" altLang="zh-CN" sz="2800" b="1" i="1" dirty="0"/>
              <a:t>v</a:t>
            </a:r>
            <a:r>
              <a:rPr lang="en-US" altLang="zh-CN" sz="2800" b="1" i="1" baseline="-30000" dirty="0"/>
              <a:t>i</a:t>
            </a:r>
            <a:r>
              <a:rPr lang="zh-CN" altLang="en-US" sz="2800" b="1" dirty="0"/>
              <a:t>的</a:t>
            </a:r>
            <a:r>
              <a:rPr lang="zh-CN" altLang="en-US" sz="2800" b="1" dirty="0">
                <a:solidFill>
                  <a:srgbClr val="FF0000"/>
                </a:solidFill>
              </a:rPr>
              <a:t>边表</a:t>
            </a:r>
            <a:r>
              <a:rPr lang="zh-CN" altLang="en-US" sz="2800" b="1" dirty="0"/>
              <a:t>（对于</a:t>
            </a:r>
            <a:r>
              <a:rPr lang="zh-CN" altLang="en-US" sz="2800" b="1" dirty="0">
                <a:solidFill>
                  <a:srgbClr val="FF0000"/>
                </a:solidFill>
              </a:rPr>
              <a:t>有向图</a:t>
            </a:r>
            <a:r>
              <a:rPr lang="zh-CN" altLang="en-US" sz="2800" b="1" dirty="0"/>
              <a:t>则称为</a:t>
            </a:r>
            <a:r>
              <a:rPr lang="zh-CN" altLang="en-US" sz="2800" b="1" dirty="0">
                <a:solidFill>
                  <a:srgbClr val="FF0000"/>
                </a:solidFill>
              </a:rPr>
              <a:t>出边表</a:t>
            </a:r>
            <a:r>
              <a:rPr lang="zh-CN" altLang="en-US" sz="2800" b="1" dirty="0"/>
              <a:t>），所有边表的头指针和存储顶点信息的一维</a:t>
            </a:r>
            <a:r>
              <a:rPr lang="zh-CN" altLang="en-US" sz="2800" b="1" dirty="0">
                <a:latin typeface="宋体" panose="02010600030101010101" pitchFamily="2" charset="-122"/>
              </a:rPr>
              <a:t>数组构成</a:t>
            </a:r>
            <a:r>
              <a:rPr lang="zh-CN" altLang="en-US" sz="2800" b="1" dirty="0" smtClean="0">
                <a:latin typeface="宋体" panose="02010600030101010101" pitchFamily="2" charset="-122"/>
              </a:rPr>
              <a:t>了</a:t>
            </a:r>
            <a:r>
              <a:rPr lang="zh-CN" altLang="en-US" sz="2800" b="1" dirty="0" smtClean="0">
                <a:solidFill>
                  <a:srgbClr val="FF0000"/>
                </a:solidFill>
                <a:latin typeface="宋体" panose="02010600030101010101" pitchFamily="2" charset="-122"/>
              </a:rPr>
              <a:t>表头结点表</a:t>
            </a:r>
            <a:r>
              <a:rPr lang="zh-CN" altLang="en-US" sz="2800" b="1" dirty="0">
                <a:latin typeface="宋体" panose="02010600030101010101" pitchFamily="2" charset="-122"/>
              </a:rPr>
              <a:t>。</a:t>
            </a:r>
            <a:r>
              <a:rPr lang="zh-CN" altLang="en-US" sz="2800" b="1" dirty="0"/>
              <a:t> </a:t>
            </a:r>
          </a:p>
          <a:p>
            <a:pPr eaLnBrk="1" hangingPunct="1">
              <a:spcBef>
                <a:spcPts val="780"/>
              </a:spcBef>
            </a:pPr>
            <a:endParaRPr lang="zh-CN" altLang="en-US" sz="2800" b="1" dirty="0" smtClean="0"/>
          </a:p>
        </p:txBody>
      </p:sp>
      <p:sp>
        <p:nvSpPr>
          <p:cNvPr id="55300" name="Text Box 4"/>
          <p:cNvSpPr txBox="1">
            <a:spLocks noChangeArrowheads="1"/>
          </p:cNvSpPr>
          <p:nvPr/>
        </p:nvSpPr>
        <p:spPr bwMode="auto">
          <a:xfrm>
            <a:off x="690307" y="4687664"/>
            <a:ext cx="8229600" cy="1117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pPr>
            <a:r>
              <a:rPr lang="zh-CN" altLang="en-US" sz="2800" b="1" dirty="0" smtClean="0"/>
              <a:t>一</a:t>
            </a:r>
            <a:r>
              <a:rPr lang="zh-CN" altLang="en-US" sz="2800" b="1" dirty="0"/>
              <a:t>个</a:t>
            </a:r>
            <a:r>
              <a:rPr lang="en-US" altLang="zh-CN" sz="2800" b="1" dirty="0"/>
              <a:t>n</a:t>
            </a:r>
            <a:r>
              <a:rPr lang="zh-CN" altLang="en-US" sz="2800" b="1" dirty="0"/>
              <a:t>个顶点的图的邻接表表示由</a:t>
            </a:r>
            <a:r>
              <a:rPr lang="zh-CN" altLang="en-US" sz="2800" b="1" dirty="0">
                <a:solidFill>
                  <a:srgbClr val="FF0000"/>
                </a:solidFill>
              </a:rPr>
              <a:t>表头结点表与边表</a:t>
            </a:r>
            <a:r>
              <a:rPr lang="zh-CN" altLang="en-US" sz="2800" b="1" dirty="0"/>
              <a:t>两部分构成。</a:t>
            </a:r>
          </a:p>
        </p:txBody>
      </p:sp>
      <p:sp>
        <p:nvSpPr>
          <p:cNvPr id="5" name="标题 1"/>
          <p:cNvSpPr txBox="1">
            <a:spLocks/>
          </p:cNvSpPr>
          <p:nvPr/>
        </p:nvSpPr>
        <p:spPr>
          <a:xfrm>
            <a:off x="539750" y="1124670"/>
            <a:ext cx="8424863" cy="792162"/>
          </a:xfrm>
          <a:prstGeom prst="rect">
            <a:avLst/>
          </a:prstGeom>
        </p:spPr>
        <p:txBody>
          <a:bodyPr/>
          <a:lstStyle>
            <a:lvl1pPr algn="ctr" rtl="0" eaLnBrk="0" fontAlgn="base" hangingPunct="0">
              <a:spcBef>
                <a:spcPct val="0"/>
              </a:spcBef>
              <a:spcAft>
                <a:spcPct val="0"/>
              </a:spcAft>
              <a:defRPr sz="4400" b="1">
                <a:solidFill>
                  <a:schemeClr val="bg1"/>
                </a:solidFill>
                <a:latin typeface="+mj-lt"/>
                <a:ea typeface="+mj-ea"/>
                <a:cs typeface="+mj-cs"/>
              </a:defRPr>
            </a:lvl1pPr>
            <a:lvl2pPr algn="ctr" rtl="0" eaLnBrk="0" fontAlgn="base" hangingPunct="0">
              <a:spcBef>
                <a:spcPct val="0"/>
              </a:spcBef>
              <a:spcAft>
                <a:spcPct val="0"/>
              </a:spcAft>
              <a:defRPr sz="4400" b="1">
                <a:solidFill>
                  <a:schemeClr val="bg1"/>
                </a:solidFill>
                <a:latin typeface="Verdana" pitchFamily="34" charset="0"/>
                <a:ea typeface="宋体" pitchFamily="2" charset="-122"/>
              </a:defRPr>
            </a:lvl2pPr>
            <a:lvl3pPr algn="ctr" rtl="0" eaLnBrk="0" fontAlgn="base" hangingPunct="0">
              <a:spcBef>
                <a:spcPct val="0"/>
              </a:spcBef>
              <a:spcAft>
                <a:spcPct val="0"/>
              </a:spcAft>
              <a:defRPr sz="4400" b="1">
                <a:solidFill>
                  <a:schemeClr val="bg1"/>
                </a:solidFill>
                <a:latin typeface="Verdana" pitchFamily="34" charset="0"/>
                <a:ea typeface="宋体" pitchFamily="2" charset="-122"/>
              </a:defRPr>
            </a:lvl3pPr>
            <a:lvl4pPr algn="ctr" rtl="0" eaLnBrk="0" fontAlgn="base" hangingPunct="0">
              <a:spcBef>
                <a:spcPct val="0"/>
              </a:spcBef>
              <a:spcAft>
                <a:spcPct val="0"/>
              </a:spcAft>
              <a:defRPr sz="4400" b="1">
                <a:solidFill>
                  <a:schemeClr val="bg1"/>
                </a:solidFill>
                <a:latin typeface="Verdana" pitchFamily="34" charset="0"/>
                <a:ea typeface="宋体" pitchFamily="2" charset="-122"/>
              </a:defRPr>
            </a:lvl4pPr>
            <a:lvl5pPr algn="ctr" rtl="0" eaLnBrk="0" fontAlgn="base" hangingPunct="0">
              <a:spcBef>
                <a:spcPct val="0"/>
              </a:spcBef>
              <a:spcAft>
                <a:spcPct val="0"/>
              </a:spcAft>
              <a:defRPr sz="4400" b="1">
                <a:solidFill>
                  <a:schemeClr val="bg1"/>
                </a:solidFill>
                <a:latin typeface="Verdana" pitchFamily="34" charset="0"/>
                <a:ea typeface="宋体" pitchFamily="2" charset="-122"/>
              </a:defRPr>
            </a:lvl5pPr>
            <a:lvl6pPr marL="457200" algn="l" rtl="0" fontAlgn="base">
              <a:spcBef>
                <a:spcPct val="0"/>
              </a:spcBef>
              <a:spcAft>
                <a:spcPct val="0"/>
              </a:spcAft>
              <a:defRPr sz="3600" b="1">
                <a:solidFill>
                  <a:schemeClr val="bg1"/>
                </a:solidFill>
                <a:latin typeface="Verdana" pitchFamily="34" charset="0"/>
                <a:ea typeface="宋体" pitchFamily="2" charset="-122"/>
              </a:defRPr>
            </a:lvl6pPr>
            <a:lvl7pPr marL="914400" algn="l" rtl="0" fontAlgn="base">
              <a:spcBef>
                <a:spcPct val="0"/>
              </a:spcBef>
              <a:spcAft>
                <a:spcPct val="0"/>
              </a:spcAft>
              <a:defRPr sz="3600" b="1">
                <a:solidFill>
                  <a:schemeClr val="bg1"/>
                </a:solidFill>
                <a:latin typeface="Verdana" pitchFamily="34" charset="0"/>
                <a:ea typeface="宋体" pitchFamily="2" charset="-122"/>
              </a:defRPr>
            </a:lvl7pPr>
            <a:lvl8pPr marL="1371600" algn="l" rtl="0" fontAlgn="base">
              <a:spcBef>
                <a:spcPct val="0"/>
              </a:spcBef>
              <a:spcAft>
                <a:spcPct val="0"/>
              </a:spcAft>
              <a:defRPr sz="3600" b="1">
                <a:solidFill>
                  <a:schemeClr val="bg1"/>
                </a:solidFill>
                <a:latin typeface="Verdana" pitchFamily="34" charset="0"/>
                <a:ea typeface="宋体" pitchFamily="2" charset="-122"/>
              </a:defRPr>
            </a:lvl8pPr>
            <a:lvl9pPr marL="1828800" algn="l" rtl="0" fontAlgn="base">
              <a:spcBef>
                <a:spcPct val="0"/>
              </a:spcBef>
              <a:spcAft>
                <a:spcPct val="0"/>
              </a:spcAft>
              <a:defRPr sz="3600" b="1">
                <a:solidFill>
                  <a:schemeClr val="bg1"/>
                </a:solidFill>
                <a:latin typeface="Verdana" pitchFamily="34" charset="0"/>
                <a:ea typeface="宋体" pitchFamily="2" charset="-122"/>
              </a:defRPr>
            </a:lvl9pPr>
          </a:lstStyle>
          <a:p>
            <a:pPr algn="l"/>
            <a:r>
              <a:rPr lang="en-US" altLang="zh-CN" sz="4000" kern="0" dirty="0" smtClean="0">
                <a:solidFill>
                  <a:srgbClr val="0000FF"/>
                </a:solidFill>
              </a:rPr>
              <a:t>7.2  </a:t>
            </a:r>
            <a:r>
              <a:rPr lang="zh-CN" altLang="en-US" sz="4000" kern="0" dirty="0" smtClean="0">
                <a:solidFill>
                  <a:srgbClr val="0000FF"/>
                </a:solidFill>
              </a:rPr>
              <a:t>图的存储结构</a:t>
            </a:r>
            <a:endParaRPr lang="zh-CN" altLang="en-US" sz="4000" kern="0" dirty="0">
              <a:solidFill>
                <a:srgbClr val="0000FF"/>
              </a:solidFill>
            </a:endParaRPr>
          </a:p>
        </p:txBody>
      </p:sp>
      <p:sp>
        <p:nvSpPr>
          <p:cNvPr id="6" name="标题 1"/>
          <p:cNvSpPr txBox="1">
            <a:spLocks/>
          </p:cNvSpPr>
          <p:nvPr/>
        </p:nvSpPr>
        <p:spPr>
          <a:xfrm>
            <a:off x="539750" y="115888"/>
            <a:ext cx="8424863" cy="792162"/>
          </a:xfrm>
          <a:prstGeom prst="rect">
            <a:avLst/>
          </a:prstGeom>
        </p:spPr>
        <p:txBody>
          <a:bodyPr/>
          <a:lstStyle>
            <a:lvl1pPr algn="ctr" rtl="0" eaLnBrk="0" fontAlgn="base" hangingPunct="0">
              <a:spcBef>
                <a:spcPct val="0"/>
              </a:spcBef>
              <a:spcAft>
                <a:spcPct val="0"/>
              </a:spcAft>
              <a:defRPr sz="4400" b="1">
                <a:solidFill>
                  <a:schemeClr val="bg1"/>
                </a:solidFill>
                <a:latin typeface="+mj-lt"/>
                <a:ea typeface="+mj-ea"/>
                <a:cs typeface="+mj-cs"/>
              </a:defRPr>
            </a:lvl1pPr>
            <a:lvl2pPr algn="ctr" rtl="0" eaLnBrk="0" fontAlgn="base" hangingPunct="0">
              <a:spcBef>
                <a:spcPct val="0"/>
              </a:spcBef>
              <a:spcAft>
                <a:spcPct val="0"/>
              </a:spcAft>
              <a:defRPr sz="4400" b="1">
                <a:solidFill>
                  <a:schemeClr val="bg1"/>
                </a:solidFill>
                <a:latin typeface="Verdana" pitchFamily="34" charset="0"/>
                <a:ea typeface="宋体" pitchFamily="2" charset="-122"/>
              </a:defRPr>
            </a:lvl2pPr>
            <a:lvl3pPr algn="ctr" rtl="0" eaLnBrk="0" fontAlgn="base" hangingPunct="0">
              <a:spcBef>
                <a:spcPct val="0"/>
              </a:spcBef>
              <a:spcAft>
                <a:spcPct val="0"/>
              </a:spcAft>
              <a:defRPr sz="4400" b="1">
                <a:solidFill>
                  <a:schemeClr val="bg1"/>
                </a:solidFill>
                <a:latin typeface="Verdana" pitchFamily="34" charset="0"/>
                <a:ea typeface="宋体" pitchFamily="2" charset="-122"/>
              </a:defRPr>
            </a:lvl3pPr>
            <a:lvl4pPr algn="ctr" rtl="0" eaLnBrk="0" fontAlgn="base" hangingPunct="0">
              <a:spcBef>
                <a:spcPct val="0"/>
              </a:spcBef>
              <a:spcAft>
                <a:spcPct val="0"/>
              </a:spcAft>
              <a:defRPr sz="4400" b="1">
                <a:solidFill>
                  <a:schemeClr val="bg1"/>
                </a:solidFill>
                <a:latin typeface="Verdana" pitchFamily="34" charset="0"/>
                <a:ea typeface="宋体" pitchFamily="2" charset="-122"/>
              </a:defRPr>
            </a:lvl4pPr>
            <a:lvl5pPr algn="ctr" rtl="0" eaLnBrk="0" fontAlgn="base" hangingPunct="0">
              <a:spcBef>
                <a:spcPct val="0"/>
              </a:spcBef>
              <a:spcAft>
                <a:spcPct val="0"/>
              </a:spcAft>
              <a:defRPr sz="4400" b="1">
                <a:solidFill>
                  <a:schemeClr val="bg1"/>
                </a:solidFill>
                <a:latin typeface="Verdana" pitchFamily="34" charset="0"/>
                <a:ea typeface="宋体" pitchFamily="2" charset="-122"/>
              </a:defRPr>
            </a:lvl5pPr>
            <a:lvl6pPr marL="457200" algn="l" rtl="0" fontAlgn="base">
              <a:spcBef>
                <a:spcPct val="0"/>
              </a:spcBef>
              <a:spcAft>
                <a:spcPct val="0"/>
              </a:spcAft>
              <a:defRPr sz="3600" b="1">
                <a:solidFill>
                  <a:schemeClr val="bg1"/>
                </a:solidFill>
                <a:latin typeface="Verdana" pitchFamily="34" charset="0"/>
                <a:ea typeface="宋体" pitchFamily="2" charset="-122"/>
              </a:defRPr>
            </a:lvl6pPr>
            <a:lvl7pPr marL="914400" algn="l" rtl="0" fontAlgn="base">
              <a:spcBef>
                <a:spcPct val="0"/>
              </a:spcBef>
              <a:spcAft>
                <a:spcPct val="0"/>
              </a:spcAft>
              <a:defRPr sz="3600" b="1">
                <a:solidFill>
                  <a:schemeClr val="bg1"/>
                </a:solidFill>
                <a:latin typeface="Verdana" pitchFamily="34" charset="0"/>
                <a:ea typeface="宋体" pitchFamily="2" charset="-122"/>
              </a:defRPr>
            </a:lvl7pPr>
            <a:lvl8pPr marL="1371600" algn="l" rtl="0" fontAlgn="base">
              <a:spcBef>
                <a:spcPct val="0"/>
              </a:spcBef>
              <a:spcAft>
                <a:spcPct val="0"/>
              </a:spcAft>
              <a:defRPr sz="3600" b="1">
                <a:solidFill>
                  <a:schemeClr val="bg1"/>
                </a:solidFill>
                <a:latin typeface="Verdana" pitchFamily="34" charset="0"/>
                <a:ea typeface="宋体" pitchFamily="2" charset="-122"/>
              </a:defRPr>
            </a:lvl8pPr>
            <a:lvl9pPr marL="1828800" algn="l" rtl="0" fontAlgn="base">
              <a:spcBef>
                <a:spcPct val="0"/>
              </a:spcBef>
              <a:spcAft>
                <a:spcPct val="0"/>
              </a:spcAft>
              <a:defRPr sz="3600" b="1">
                <a:solidFill>
                  <a:schemeClr val="bg1"/>
                </a:solidFill>
                <a:latin typeface="Verdana" pitchFamily="34" charset="0"/>
                <a:ea typeface="宋体" pitchFamily="2" charset="-122"/>
              </a:defRPr>
            </a:lvl9pPr>
          </a:lstStyle>
          <a:p>
            <a:pPr>
              <a:defRPr/>
            </a:pPr>
            <a:r>
              <a:rPr lang="zh-CN" altLang="en-US" kern="0" dirty="0" smtClean="0">
                <a:solidFill>
                  <a:srgbClr val="FF0000"/>
                </a:solidFill>
              </a:rPr>
              <a:t>课前回顾</a:t>
            </a:r>
          </a:p>
        </p:txBody>
      </p:sp>
    </p:spTree>
    <p:extLst>
      <p:ext uri="{BB962C8B-B14F-4D97-AF65-F5344CB8AC3E}">
        <p14:creationId xmlns:p14="http://schemas.microsoft.com/office/powerpoint/2010/main" xmlns="" val="16149286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63"/>
          <p:cNvSpPr>
            <a:spLocks noChangeArrowheads="1"/>
          </p:cNvSpPr>
          <p:nvPr/>
        </p:nvSpPr>
        <p:spPr bwMode="auto">
          <a:xfrm>
            <a:off x="39688" y="0"/>
            <a:ext cx="5108575" cy="515938"/>
          </a:xfrm>
          <a:prstGeom prst="rect">
            <a:avLst/>
          </a:prstGeom>
          <a:solidFill>
            <a:srgbClr val="FFFF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eaLnBrk="0" fontAlgn="base" hangingPunct="0">
              <a:spcBef>
                <a:spcPct val="0"/>
              </a:spcBef>
              <a:spcAft>
                <a:spcPct val="0"/>
              </a:spcAft>
            </a:pPr>
            <a:r>
              <a:rPr kumimoji="1" lang="zh-CN" altLang="en-US" sz="3200" b="1" dirty="0" smtClean="0">
                <a:solidFill>
                  <a:srgbClr val="000000"/>
                </a:solidFill>
                <a:latin typeface="楷体_GB2312" pitchFamily="49" charset="-122"/>
                <a:ea typeface="楷体_GB2312" pitchFamily="49" charset="-122"/>
              </a:rPr>
              <a:t>求最小生成树</a:t>
            </a:r>
          </a:p>
        </p:txBody>
      </p:sp>
      <p:sp>
        <p:nvSpPr>
          <p:cNvPr id="911424" name="Text Box 64"/>
          <p:cNvSpPr txBox="1">
            <a:spLocks noChangeArrowheads="1"/>
          </p:cNvSpPr>
          <p:nvPr/>
        </p:nvSpPr>
        <p:spPr bwMode="auto">
          <a:xfrm>
            <a:off x="39688" y="2708920"/>
            <a:ext cx="8659813" cy="9971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81000" indent="-381000">
              <a:defRPr kumimoji="1" sz="2800" b="1">
                <a:solidFill>
                  <a:schemeClr val="tx1"/>
                </a:solidFill>
                <a:latin typeface="Times New Roman" pitchFamily="18" charset="0"/>
                <a:ea typeface="仿宋_GB2312" pitchFamily="49" charset="-122"/>
              </a:defRPr>
            </a:lvl1pPr>
            <a:lvl2pPr marL="742950" indent="-285750">
              <a:defRPr kumimoji="1" sz="2800" b="1">
                <a:solidFill>
                  <a:schemeClr val="tx1"/>
                </a:solidFill>
                <a:latin typeface="Times New Roman" pitchFamily="18" charset="0"/>
                <a:ea typeface="仿宋_GB2312" pitchFamily="49" charset="-122"/>
              </a:defRPr>
            </a:lvl2pPr>
            <a:lvl3pPr marL="1143000" indent="-228600">
              <a:defRPr kumimoji="1" sz="2800" b="1">
                <a:solidFill>
                  <a:schemeClr val="tx1"/>
                </a:solidFill>
                <a:latin typeface="Times New Roman" pitchFamily="18" charset="0"/>
                <a:ea typeface="仿宋_GB2312" pitchFamily="49" charset="-122"/>
              </a:defRPr>
            </a:lvl3pPr>
            <a:lvl4pPr marL="1600200" indent="-228600">
              <a:defRPr kumimoji="1" sz="2800" b="1">
                <a:solidFill>
                  <a:schemeClr val="tx1"/>
                </a:solidFill>
                <a:latin typeface="Times New Roman" pitchFamily="18" charset="0"/>
                <a:ea typeface="仿宋_GB2312" pitchFamily="49" charset="-122"/>
              </a:defRPr>
            </a:lvl4pPr>
            <a:lvl5pPr marL="2057400" indent="-228600">
              <a:defRPr kumimoji="1" sz="2800" b="1">
                <a:solidFill>
                  <a:schemeClr val="tx1"/>
                </a:solidFill>
                <a:latin typeface="Times New Roman" pitchFamily="18" charset="0"/>
                <a:ea typeface="仿宋_GB2312" pitchFamily="49" charset="-122"/>
              </a:defRPr>
            </a:lvl5pPr>
            <a:lvl6pPr marL="2514600" indent="-228600" eaLnBrk="0" fontAlgn="base" hangingPunct="0">
              <a:spcBef>
                <a:spcPct val="20000"/>
              </a:spcBef>
              <a:spcAft>
                <a:spcPct val="0"/>
              </a:spcAft>
              <a:defRPr kumimoji="1" sz="2800" b="1">
                <a:solidFill>
                  <a:schemeClr val="tx1"/>
                </a:solidFill>
                <a:latin typeface="Times New Roman" pitchFamily="18" charset="0"/>
                <a:ea typeface="仿宋_GB2312" pitchFamily="49" charset="-122"/>
              </a:defRPr>
            </a:lvl6pPr>
            <a:lvl7pPr marL="2971800" indent="-228600" eaLnBrk="0" fontAlgn="base" hangingPunct="0">
              <a:spcBef>
                <a:spcPct val="20000"/>
              </a:spcBef>
              <a:spcAft>
                <a:spcPct val="0"/>
              </a:spcAft>
              <a:defRPr kumimoji="1" sz="2800" b="1">
                <a:solidFill>
                  <a:schemeClr val="tx1"/>
                </a:solidFill>
                <a:latin typeface="Times New Roman" pitchFamily="18" charset="0"/>
                <a:ea typeface="仿宋_GB2312" pitchFamily="49" charset="-122"/>
              </a:defRPr>
            </a:lvl7pPr>
            <a:lvl8pPr marL="3429000" indent="-228600" eaLnBrk="0" fontAlgn="base" hangingPunct="0">
              <a:spcBef>
                <a:spcPct val="20000"/>
              </a:spcBef>
              <a:spcAft>
                <a:spcPct val="0"/>
              </a:spcAft>
              <a:defRPr kumimoji="1" sz="2800" b="1">
                <a:solidFill>
                  <a:schemeClr val="tx1"/>
                </a:solidFill>
                <a:latin typeface="Times New Roman" pitchFamily="18" charset="0"/>
                <a:ea typeface="仿宋_GB2312" pitchFamily="49" charset="-122"/>
              </a:defRPr>
            </a:lvl8pPr>
            <a:lvl9pPr marL="3886200" indent="-228600" eaLnBrk="0" fontAlgn="base" hangingPunct="0">
              <a:spcBef>
                <a:spcPct val="20000"/>
              </a:spcBef>
              <a:spcAft>
                <a:spcPct val="0"/>
              </a:spcAft>
              <a:defRPr kumimoji="1" sz="2800" b="1">
                <a:solidFill>
                  <a:schemeClr val="tx1"/>
                </a:solidFill>
                <a:latin typeface="Times New Roman" pitchFamily="18" charset="0"/>
                <a:ea typeface="仿宋_GB2312" pitchFamily="49" charset="-122"/>
              </a:defRPr>
            </a:lvl9pPr>
          </a:lstStyle>
          <a:p>
            <a:pPr fontAlgn="base">
              <a:spcBef>
                <a:spcPct val="10000"/>
              </a:spcBef>
              <a:spcAft>
                <a:spcPct val="0"/>
              </a:spcAft>
              <a:buFontTx/>
              <a:buChar char="•"/>
            </a:pPr>
            <a:r>
              <a:rPr lang="zh-CN" altLang="en-US" dirty="0" smtClean="0">
                <a:solidFill>
                  <a:srgbClr val="000000"/>
                </a:solidFill>
                <a:latin typeface="楷体_GB2312" pitchFamily="49" charset="-122"/>
                <a:ea typeface="楷体_GB2312" pitchFamily="49" charset="-122"/>
              </a:rPr>
              <a:t>使用不同的遍历图的方法，可以得到不同的生成树</a:t>
            </a:r>
          </a:p>
          <a:p>
            <a:pPr fontAlgn="base">
              <a:spcBef>
                <a:spcPct val="10000"/>
              </a:spcBef>
              <a:spcAft>
                <a:spcPct val="0"/>
              </a:spcAft>
              <a:buFontTx/>
              <a:buChar char="•"/>
            </a:pPr>
            <a:r>
              <a:rPr lang="zh-CN" altLang="en-US" dirty="0" smtClean="0">
                <a:solidFill>
                  <a:srgbClr val="000000"/>
                </a:solidFill>
                <a:latin typeface="楷体_GB2312" pitchFamily="49" charset="-122"/>
                <a:ea typeface="楷体_GB2312" pitchFamily="49" charset="-122"/>
              </a:rPr>
              <a:t>从不同的顶点出发，也可能得到不同的生成树。</a:t>
            </a:r>
          </a:p>
        </p:txBody>
      </p:sp>
      <p:sp>
        <p:nvSpPr>
          <p:cNvPr id="911425" name="Rectangle 65"/>
          <p:cNvSpPr>
            <a:spLocks noChangeArrowheads="1"/>
          </p:cNvSpPr>
          <p:nvPr/>
        </p:nvSpPr>
        <p:spPr bwMode="auto">
          <a:xfrm>
            <a:off x="179512" y="4149080"/>
            <a:ext cx="8228013" cy="1384995"/>
          </a:xfrm>
          <a:prstGeom prst="rect">
            <a:avLst/>
          </a:prstGeom>
          <a:solidFill>
            <a:srgbClr val="CC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fontAlgn="base">
              <a:spcBef>
                <a:spcPct val="0"/>
              </a:spcBef>
              <a:spcAft>
                <a:spcPct val="0"/>
              </a:spcAft>
            </a:pPr>
            <a:r>
              <a:rPr kumimoji="1" lang="zh-CN" altLang="en-US" sz="2800" b="1" dirty="0">
                <a:solidFill>
                  <a:srgbClr val="0000FF"/>
                </a:solidFill>
                <a:latin typeface="楷体_GB2312" pitchFamily="49" charset="-122"/>
                <a:ea typeface="楷体_GB2312" pitchFamily="49" charset="-122"/>
              </a:rPr>
              <a:t>求</a:t>
            </a:r>
            <a:r>
              <a:rPr kumimoji="1" lang="zh-CN" altLang="en-US" sz="2800" b="1" dirty="0" smtClean="0">
                <a:solidFill>
                  <a:srgbClr val="0000FF"/>
                </a:solidFill>
                <a:latin typeface="楷体_GB2312" pitchFamily="49" charset="-122"/>
                <a:ea typeface="楷体_GB2312" pitchFamily="49" charset="-122"/>
              </a:rPr>
              <a:t>最小生成树目标：</a:t>
            </a:r>
          </a:p>
          <a:p>
            <a:pPr fontAlgn="base">
              <a:spcBef>
                <a:spcPct val="0"/>
              </a:spcBef>
              <a:spcAft>
                <a:spcPct val="0"/>
              </a:spcAft>
            </a:pPr>
            <a:r>
              <a:rPr kumimoji="1" lang="zh-CN" altLang="en-US" sz="2800" b="1" dirty="0" smtClean="0">
                <a:solidFill>
                  <a:srgbClr val="000000"/>
                </a:solidFill>
                <a:latin typeface="楷体_GB2312" pitchFamily="49" charset="-122"/>
                <a:ea typeface="楷体_GB2312" pitchFamily="49" charset="-122"/>
              </a:rPr>
              <a:t>在</a:t>
            </a:r>
            <a:r>
              <a:rPr kumimoji="1" lang="zh-CN" altLang="en-US" sz="2800" b="1" dirty="0" smtClean="0">
                <a:solidFill>
                  <a:srgbClr val="FF0000"/>
                </a:solidFill>
                <a:latin typeface="楷体_GB2312" pitchFamily="49" charset="-122"/>
                <a:ea typeface="楷体_GB2312" pitchFamily="49" charset="-122"/>
              </a:rPr>
              <a:t>网</a:t>
            </a:r>
            <a:r>
              <a:rPr kumimoji="1" lang="zh-CN" altLang="en-US" sz="2800" b="1" dirty="0" smtClean="0">
                <a:solidFill>
                  <a:srgbClr val="000000"/>
                </a:solidFill>
                <a:latin typeface="楷体_GB2312" pitchFamily="49" charset="-122"/>
                <a:ea typeface="楷体_GB2312" pitchFamily="49" charset="-122"/>
              </a:rPr>
              <a:t>的多个生成树中，寻找一个</a:t>
            </a:r>
            <a:r>
              <a:rPr kumimoji="1" lang="zh-CN" altLang="en-US" sz="2800" b="1" dirty="0" smtClean="0">
                <a:solidFill>
                  <a:srgbClr val="FF0000"/>
                </a:solidFill>
                <a:latin typeface="楷体_GB2312" pitchFamily="49" charset="-122"/>
                <a:ea typeface="楷体_GB2312" pitchFamily="49" charset="-122"/>
              </a:rPr>
              <a:t>各边权值之和最小的生成树</a:t>
            </a:r>
          </a:p>
        </p:txBody>
      </p:sp>
      <p:sp>
        <p:nvSpPr>
          <p:cNvPr id="7" name="Text Box 11"/>
          <p:cNvSpPr txBox="1">
            <a:spLocks noChangeArrowheads="1"/>
          </p:cNvSpPr>
          <p:nvPr/>
        </p:nvSpPr>
        <p:spPr bwMode="auto">
          <a:xfrm>
            <a:off x="250825" y="620688"/>
            <a:ext cx="8626475" cy="9461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algn="just" eaLnBrk="0" fontAlgn="base" hangingPunct="0">
              <a:spcBef>
                <a:spcPct val="50000"/>
              </a:spcBef>
              <a:spcAft>
                <a:spcPct val="0"/>
              </a:spcAft>
            </a:pPr>
            <a:r>
              <a:rPr lang="zh-CN" altLang="en-US" sz="2800" b="1" dirty="0" smtClean="0">
                <a:solidFill>
                  <a:srgbClr val="0000CC"/>
                </a:solidFill>
                <a:latin typeface="楷体_GB2312" pitchFamily="49" charset="-122"/>
                <a:ea typeface="楷体_GB2312" pitchFamily="49" charset="-122"/>
              </a:rPr>
              <a:t>生成树的代价：</a:t>
            </a:r>
            <a:r>
              <a:rPr lang="zh-CN" altLang="en-US" sz="2800" b="1" dirty="0" smtClean="0">
                <a:solidFill>
                  <a:srgbClr val="000000"/>
                </a:solidFill>
                <a:latin typeface="楷体_GB2312" pitchFamily="49" charset="-122"/>
                <a:ea typeface="楷体_GB2312" pitchFamily="49" charset="-122"/>
              </a:rPr>
              <a:t>设</a:t>
            </a:r>
            <a:r>
              <a:rPr lang="en-US" altLang="zh-CN" sz="2800" b="1" dirty="0" smtClean="0">
                <a:solidFill>
                  <a:srgbClr val="000000"/>
                </a:solidFill>
                <a:latin typeface="Times New Roman" pitchFamily="18" charset="0"/>
                <a:ea typeface="楷体_GB2312" pitchFamily="49" charset="-122"/>
              </a:rPr>
              <a:t>G=</a:t>
            </a:r>
            <a:r>
              <a:rPr lang="zh-CN" altLang="en-US" sz="2800" b="1" dirty="0" smtClean="0">
                <a:solidFill>
                  <a:srgbClr val="000000"/>
                </a:solidFill>
                <a:latin typeface="Times New Roman" pitchFamily="18" charset="0"/>
                <a:ea typeface="楷体_GB2312" pitchFamily="49" charset="-122"/>
              </a:rPr>
              <a:t>（</a:t>
            </a:r>
            <a:r>
              <a:rPr lang="en-US" altLang="zh-CN" sz="2800" b="1" dirty="0" smtClean="0">
                <a:solidFill>
                  <a:srgbClr val="000000"/>
                </a:solidFill>
                <a:latin typeface="Times New Roman" pitchFamily="18" charset="0"/>
                <a:ea typeface="楷体_GB2312" pitchFamily="49" charset="-122"/>
              </a:rPr>
              <a:t>V</a:t>
            </a:r>
            <a:r>
              <a:rPr lang="zh-CN" altLang="en-US" sz="2800" b="1" dirty="0" smtClean="0">
                <a:solidFill>
                  <a:srgbClr val="000000"/>
                </a:solidFill>
                <a:latin typeface="Times New Roman" pitchFamily="18" charset="0"/>
                <a:ea typeface="楷体_GB2312" pitchFamily="49" charset="-122"/>
              </a:rPr>
              <a:t>，</a:t>
            </a:r>
            <a:r>
              <a:rPr lang="en-US" altLang="zh-CN" sz="2800" b="1" dirty="0" smtClean="0">
                <a:solidFill>
                  <a:srgbClr val="000000"/>
                </a:solidFill>
                <a:latin typeface="Times New Roman" pitchFamily="18" charset="0"/>
                <a:ea typeface="楷体_GB2312" pitchFamily="49" charset="-122"/>
              </a:rPr>
              <a:t>E</a:t>
            </a:r>
            <a:r>
              <a:rPr lang="zh-CN" altLang="en-US" sz="2800" b="1" dirty="0" smtClean="0">
                <a:solidFill>
                  <a:srgbClr val="000000"/>
                </a:solidFill>
                <a:latin typeface="Times New Roman" pitchFamily="18" charset="0"/>
                <a:ea typeface="楷体_GB2312" pitchFamily="49" charset="-122"/>
              </a:rPr>
              <a:t>）</a:t>
            </a:r>
            <a:r>
              <a:rPr lang="zh-CN" altLang="en-US" sz="2800" b="1" dirty="0" smtClean="0">
                <a:solidFill>
                  <a:srgbClr val="000000"/>
                </a:solidFill>
                <a:latin typeface="楷体_GB2312" pitchFamily="49" charset="-122"/>
                <a:ea typeface="楷体_GB2312" pitchFamily="49" charset="-122"/>
              </a:rPr>
              <a:t>是一个</a:t>
            </a:r>
            <a:r>
              <a:rPr lang="zh-CN" altLang="en-US" sz="2800" b="1" dirty="0" smtClean="0">
                <a:solidFill>
                  <a:srgbClr val="0000FF"/>
                </a:solidFill>
                <a:latin typeface="楷体_GB2312" pitchFamily="49" charset="-122"/>
                <a:ea typeface="楷体_GB2312" pitchFamily="49" charset="-122"/>
              </a:rPr>
              <a:t>无向连通</a:t>
            </a:r>
            <a:r>
              <a:rPr lang="zh-CN" altLang="en-US" sz="2800" b="1" dirty="0" smtClean="0">
                <a:solidFill>
                  <a:srgbClr val="FF0000"/>
                </a:solidFill>
                <a:latin typeface="楷体_GB2312" pitchFamily="49" charset="-122"/>
                <a:ea typeface="楷体_GB2312" pitchFamily="49" charset="-122"/>
              </a:rPr>
              <a:t>网</a:t>
            </a:r>
            <a:r>
              <a:rPr lang="zh-CN" altLang="en-US" sz="2800" b="1" dirty="0" smtClean="0">
                <a:solidFill>
                  <a:srgbClr val="000000"/>
                </a:solidFill>
                <a:latin typeface="楷体_GB2312" pitchFamily="49" charset="-122"/>
                <a:ea typeface="楷体_GB2312" pitchFamily="49" charset="-122"/>
              </a:rPr>
              <a:t>，     </a:t>
            </a:r>
            <a:r>
              <a:rPr lang="zh-CN" altLang="en-US" sz="2800" b="1" dirty="0" smtClean="0">
                <a:solidFill>
                  <a:srgbClr val="FF0000"/>
                </a:solidFill>
                <a:latin typeface="楷体_GB2312" pitchFamily="49" charset="-122"/>
                <a:ea typeface="楷体_GB2312" pitchFamily="49" charset="-122"/>
              </a:rPr>
              <a:t>生成树上各边的权值之和</a:t>
            </a:r>
            <a:r>
              <a:rPr lang="zh-CN" altLang="en-US" sz="2800" b="1" dirty="0" smtClean="0">
                <a:solidFill>
                  <a:srgbClr val="000000"/>
                </a:solidFill>
                <a:latin typeface="楷体_GB2312" pitchFamily="49" charset="-122"/>
                <a:ea typeface="楷体_GB2312" pitchFamily="49" charset="-122"/>
              </a:rPr>
              <a:t>称为该</a:t>
            </a:r>
            <a:r>
              <a:rPr lang="zh-CN" altLang="en-US" sz="2800" b="1" dirty="0" smtClean="0">
                <a:solidFill>
                  <a:srgbClr val="0000FF"/>
                </a:solidFill>
                <a:latin typeface="楷体_GB2312" pitchFamily="49" charset="-122"/>
                <a:ea typeface="楷体_GB2312" pitchFamily="49" charset="-122"/>
              </a:rPr>
              <a:t>生成树的代价</a:t>
            </a:r>
            <a:r>
              <a:rPr lang="zh-CN" altLang="en-US" sz="2800" b="1" dirty="0" smtClean="0">
                <a:solidFill>
                  <a:srgbClr val="000000"/>
                </a:solidFill>
                <a:latin typeface="楷体_GB2312" pitchFamily="49" charset="-122"/>
                <a:ea typeface="楷体_GB2312" pitchFamily="49" charset="-122"/>
              </a:rPr>
              <a:t>。 </a:t>
            </a:r>
          </a:p>
        </p:txBody>
      </p:sp>
      <p:sp>
        <p:nvSpPr>
          <p:cNvPr id="8" name="Text Box 12"/>
          <p:cNvSpPr txBox="1">
            <a:spLocks noChangeArrowheads="1"/>
          </p:cNvSpPr>
          <p:nvPr/>
        </p:nvSpPr>
        <p:spPr bwMode="auto">
          <a:xfrm>
            <a:off x="251520" y="1556792"/>
            <a:ext cx="8458200" cy="946150"/>
          </a:xfrm>
          <a:prstGeom prst="rect">
            <a:avLst/>
          </a:prstGeom>
          <a:solidFill>
            <a:srgbClr val="FFFF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rIns="0">
            <a:spAutoFit/>
          </a:bodyPr>
          <a:lstStyle/>
          <a:p>
            <a:pPr algn="just" eaLnBrk="0" fontAlgn="base" hangingPunct="0">
              <a:spcBef>
                <a:spcPct val="50000"/>
              </a:spcBef>
              <a:spcAft>
                <a:spcPct val="0"/>
              </a:spcAft>
            </a:pPr>
            <a:r>
              <a:rPr lang="zh-CN" altLang="en-US" sz="2800" b="1" dirty="0" smtClean="0">
                <a:solidFill>
                  <a:srgbClr val="0000CC"/>
                </a:solidFill>
                <a:latin typeface="楷体_GB2312" pitchFamily="49" charset="-122"/>
                <a:ea typeface="楷体_GB2312" pitchFamily="49" charset="-122"/>
              </a:rPr>
              <a:t>最小生成树：</a:t>
            </a:r>
            <a:r>
              <a:rPr lang="zh-CN" altLang="en-US" sz="2800" b="1" dirty="0" smtClean="0">
                <a:solidFill>
                  <a:srgbClr val="000000"/>
                </a:solidFill>
                <a:latin typeface="楷体_GB2312" pitchFamily="49" charset="-122"/>
                <a:ea typeface="楷体_GB2312" pitchFamily="49" charset="-122"/>
              </a:rPr>
              <a:t>在图</a:t>
            </a:r>
            <a:r>
              <a:rPr lang="en-US" altLang="zh-CN" sz="2800" b="1" dirty="0" smtClean="0">
                <a:solidFill>
                  <a:srgbClr val="000000"/>
                </a:solidFill>
                <a:latin typeface="Times New Roman" pitchFamily="18" charset="0"/>
                <a:ea typeface="楷体_GB2312" pitchFamily="49" charset="-122"/>
              </a:rPr>
              <a:t>G</a:t>
            </a:r>
            <a:r>
              <a:rPr lang="zh-CN" altLang="en-US" sz="2800" b="1" dirty="0" smtClean="0">
                <a:solidFill>
                  <a:srgbClr val="000000"/>
                </a:solidFill>
                <a:latin typeface="楷体_GB2312" pitchFamily="49" charset="-122"/>
                <a:ea typeface="楷体_GB2312" pitchFamily="49" charset="-122"/>
              </a:rPr>
              <a:t>所有生成树中，代价最小的生成树称为</a:t>
            </a:r>
            <a:r>
              <a:rPr lang="zh-CN" altLang="en-US" sz="2800" b="1" dirty="0" smtClean="0">
                <a:solidFill>
                  <a:srgbClr val="0000FF"/>
                </a:solidFill>
                <a:latin typeface="楷体_GB2312" pitchFamily="49" charset="-122"/>
                <a:ea typeface="楷体_GB2312" pitchFamily="49" charset="-122"/>
              </a:rPr>
              <a:t>最小生成树</a:t>
            </a:r>
            <a:r>
              <a:rPr lang="zh-CN" altLang="en-US" sz="2800" b="1" dirty="0" smtClean="0">
                <a:solidFill>
                  <a:srgbClr val="000000"/>
                </a:solidFill>
                <a:latin typeface="楷体_GB2312" pitchFamily="49" charset="-122"/>
                <a:ea typeface="楷体_GB2312" pitchFamily="49" charset="-122"/>
              </a:rPr>
              <a:t>。</a:t>
            </a:r>
            <a:r>
              <a:rPr lang="zh-CN" altLang="en-US" sz="2800" b="1" dirty="0" smtClean="0">
                <a:solidFill>
                  <a:srgbClr val="000000"/>
                </a:solidFill>
                <a:latin typeface="Times New Roman" pitchFamily="18" charset="0"/>
              </a:rPr>
              <a:t>  </a:t>
            </a:r>
          </a:p>
        </p:txBody>
      </p:sp>
    </p:spTree>
    <p:extLst>
      <p:ext uri="{BB962C8B-B14F-4D97-AF65-F5344CB8AC3E}">
        <p14:creationId xmlns:p14="http://schemas.microsoft.com/office/powerpoint/2010/main" xmlns="" val="26429360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911424">
                                            <p:txEl>
                                              <p:pRg st="0" end="0"/>
                                            </p:txEl>
                                          </p:spTgt>
                                        </p:tgtEl>
                                        <p:attrNameLst>
                                          <p:attrName>style.visibility</p:attrName>
                                        </p:attrNameLst>
                                      </p:cBhvr>
                                      <p:to>
                                        <p:strVal val="visible"/>
                                      </p:to>
                                    </p:set>
                                    <p:animEffect transition="in" filter="strips(downRight)">
                                      <p:cBhvr>
                                        <p:cTn id="7" dur="500"/>
                                        <p:tgtEl>
                                          <p:spTgt spid="91142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911424">
                                            <p:txEl>
                                              <p:pRg st="1" end="1"/>
                                            </p:txEl>
                                          </p:spTgt>
                                        </p:tgtEl>
                                        <p:attrNameLst>
                                          <p:attrName>style.visibility</p:attrName>
                                        </p:attrNameLst>
                                      </p:cBhvr>
                                      <p:to>
                                        <p:strVal val="visible"/>
                                      </p:to>
                                    </p:set>
                                    <p:animEffect transition="in" filter="strips(downRight)">
                                      <p:cBhvr>
                                        <p:cTn id="12" dur="500"/>
                                        <p:tgtEl>
                                          <p:spTgt spid="91142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911425">
                                            <p:txEl>
                                              <p:pRg st="0" end="0"/>
                                            </p:txEl>
                                          </p:spTgt>
                                        </p:tgtEl>
                                        <p:attrNameLst>
                                          <p:attrName>style.visibility</p:attrName>
                                        </p:attrNameLst>
                                      </p:cBhvr>
                                      <p:to>
                                        <p:strVal val="visible"/>
                                      </p:to>
                                    </p:set>
                                    <p:animEffect transition="in" filter="strips(downRight)">
                                      <p:cBhvr>
                                        <p:cTn id="17" dur="500"/>
                                        <p:tgtEl>
                                          <p:spTgt spid="911425">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911425">
                                            <p:txEl>
                                              <p:pRg st="1" end="1"/>
                                            </p:txEl>
                                          </p:spTgt>
                                        </p:tgtEl>
                                        <p:attrNameLst>
                                          <p:attrName>style.visibility</p:attrName>
                                        </p:attrNameLst>
                                      </p:cBhvr>
                                      <p:to>
                                        <p:strVal val="visible"/>
                                      </p:to>
                                    </p:set>
                                    <p:animEffect transition="in" filter="strips(downRight)">
                                      <p:cBhvr>
                                        <p:cTn id="22" dur="500"/>
                                        <p:tgtEl>
                                          <p:spTgt spid="91142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24" grpId="0" build="p" autoUpdateAnimBg="0"/>
      <p:bldP spid="911425"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862" name="Rectangle 6"/>
          <p:cNvSpPr>
            <a:spLocks noChangeArrowheads="1"/>
          </p:cNvSpPr>
          <p:nvPr/>
        </p:nvSpPr>
        <p:spPr bwMode="auto">
          <a:xfrm>
            <a:off x="381000" y="1125538"/>
            <a:ext cx="8763000" cy="22898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marL="381000" indent="-381000" fontAlgn="base">
              <a:lnSpc>
                <a:spcPct val="150000"/>
              </a:lnSpc>
              <a:spcBef>
                <a:spcPct val="30000"/>
              </a:spcBef>
              <a:spcAft>
                <a:spcPct val="0"/>
              </a:spcAft>
              <a:buFont typeface="Wingdings" pitchFamily="2" charset="2"/>
              <a:buChar char="v"/>
            </a:pPr>
            <a:r>
              <a:rPr kumimoji="1" lang="zh-CN" altLang="en-US" sz="2800" b="1" dirty="0" smtClean="0">
                <a:solidFill>
                  <a:srgbClr val="000000"/>
                </a:solidFill>
                <a:latin typeface="楷体_GB2312" pitchFamily="49" charset="-122"/>
                <a:ea typeface="楷体_GB2312" pitchFamily="49" charset="-122"/>
              </a:rPr>
              <a:t>必须只使用该</a:t>
            </a:r>
            <a:r>
              <a:rPr kumimoji="1" lang="zh-CN" altLang="en-US" sz="2800" b="1" dirty="0" smtClean="0">
                <a:solidFill>
                  <a:srgbClr val="FF0000"/>
                </a:solidFill>
                <a:latin typeface="楷体_GB2312" pitchFamily="49" charset="-122"/>
                <a:ea typeface="楷体_GB2312" pitchFamily="49" charset="-122"/>
              </a:rPr>
              <a:t>网中的边</a:t>
            </a:r>
            <a:r>
              <a:rPr kumimoji="1" lang="zh-CN" altLang="en-US" sz="2800" b="1" dirty="0" smtClean="0">
                <a:solidFill>
                  <a:srgbClr val="000000"/>
                </a:solidFill>
                <a:latin typeface="楷体_GB2312" pitchFamily="49" charset="-122"/>
                <a:ea typeface="楷体_GB2312" pitchFamily="49" charset="-122"/>
              </a:rPr>
              <a:t>来构造最小生成树；</a:t>
            </a:r>
          </a:p>
          <a:p>
            <a:pPr marL="381000" indent="-381000" fontAlgn="base">
              <a:lnSpc>
                <a:spcPct val="150000"/>
              </a:lnSpc>
              <a:spcBef>
                <a:spcPct val="30000"/>
              </a:spcBef>
              <a:spcAft>
                <a:spcPct val="0"/>
              </a:spcAft>
              <a:buFont typeface="Wingdings" pitchFamily="2" charset="2"/>
              <a:buChar char="v"/>
            </a:pPr>
            <a:r>
              <a:rPr kumimoji="1" lang="zh-CN" altLang="en-US" sz="2800" b="1" dirty="0" smtClean="0">
                <a:solidFill>
                  <a:srgbClr val="000000"/>
                </a:solidFill>
                <a:latin typeface="楷体_GB2312" pitchFamily="49" charset="-122"/>
                <a:ea typeface="楷体_GB2312" pitchFamily="49" charset="-122"/>
              </a:rPr>
              <a:t>必须使用且仅使用</a:t>
            </a:r>
            <a:r>
              <a:rPr kumimoji="1" lang="en-US" altLang="zh-CN" sz="2800" b="1" dirty="0" smtClean="0">
                <a:solidFill>
                  <a:srgbClr val="FF0000"/>
                </a:solidFill>
                <a:latin typeface="楷体_GB2312" pitchFamily="49" charset="-122"/>
                <a:ea typeface="楷体_GB2312" pitchFamily="49" charset="-122"/>
              </a:rPr>
              <a:t>n-1</a:t>
            </a:r>
            <a:r>
              <a:rPr kumimoji="1" lang="zh-CN" altLang="en-US" sz="2800" b="1" dirty="0" smtClean="0">
                <a:solidFill>
                  <a:srgbClr val="000000"/>
                </a:solidFill>
                <a:latin typeface="楷体_GB2312" pitchFamily="49" charset="-122"/>
                <a:ea typeface="楷体_GB2312" pitchFamily="49" charset="-122"/>
              </a:rPr>
              <a:t>条边来联结网络中的</a:t>
            </a:r>
            <a:r>
              <a:rPr kumimoji="1" lang="en-US" altLang="zh-CN" sz="2800" b="1" dirty="0" smtClean="0">
                <a:solidFill>
                  <a:srgbClr val="FF0000"/>
                </a:solidFill>
                <a:latin typeface="楷体_GB2312" pitchFamily="49" charset="-122"/>
                <a:ea typeface="楷体_GB2312" pitchFamily="49" charset="-122"/>
              </a:rPr>
              <a:t>n</a:t>
            </a:r>
            <a:r>
              <a:rPr kumimoji="1" lang="zh-CN" altLang="en-US" sz="2800" b="1" dirty="0" smtClean="0">
                <a:solidFill>
                  <a:srgbClr val="FF0000"/>
                </a:solidFill>
                <a:latin typeface="楷体_GB2312" pitchFamily="49" charset="-122"/>
                <a:ea typeface="楷体_GB2312" pitchFamily="49" charset="-122"/>
              </a:rPr>
              <a:t>个</a:t>
            </a:r>
            <a:r>
              <a:rPr kumimoji="1" lang="zh-CN" altLang="en-US" sz="2800" b="1" dirty="0" smtClean="0">
                <a:solidFill>
                  <a:srgbClr val="000000"/>
                </a:solidFill>
                <a:latin typeface="楷体_GB2312" pitchFamily="49" charset="-122"/>
                <a:ea typeface="楷体_GB2312" pitchFamily="49" charset="-122"/>
              </a:rPr>
              <a:t>顶点</a:t>
            </a:r>
          </a:p>
          <a:p>
            <a:pPr marL="381000" indent="-381000" fontAlgn="base">
              <a:lnSpc>
                <a:spcPct val="150000"/>
              </a:lnSpc>
              <a:spcBef>
                <a:spcPct val="30000"/>
              </a:spcBef>
              <a:spcAft>
                <a:spcPct val="0"/>
              </a:spcAft>
              <a:buFont typeface="Wingdings" pitchFamily="2" charset="2"/>
              <a:buChar char="v"/>
            </a:pPr>
            <a:r>
              <a:rPr kumimoji="1" lang="zh-CN" altLang="en-US" sz="2800" b="1" dirty="0" smtClean="0">
                <a:solidFill>
                  <a:srgbClr val="FF0000"/>
                </a:solidFill>
                <a:latin typeface="楷体_GB2312" pitchFamily="49" charset="-122"/>
                <a:ea typeface="楷体_GB2312" pitchFamily="49" charset="-122"/>
              </a:rPr>
              <a:t>不能使用产生回路的边</a:t>
            </a:r>
          </a:p>
        </p:txBody>
      </p:sp>
      <p:sp>
        <p:nvSpPr>
          <p:cNvPr id="59397" name="Rectangle 7"/>
          <p:cNvSpPr>
            <a:spLocks noChangeArrowheads="1"/>
          </p:cNvSpPr>
          <p:nvPr/>
        </p:nvSpPr>
        <p:spPr bwMode="auto">
          <a:xfrm>
            <a:off x="39688" y="0"/>
            <a:ext cx="5108575" cy="515938"/>
          </a:xfrm>
          <a:prstGeom prst="rect">
            <a:avLst/>
          </a:prstGeom>
          <a:solidFill>
            <a:srgbClr val="FFFF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eaLnBrk="0" fontAlgn="base" hangingPunct="0">
              <a:spcBef>
                <a:spcPct val="0"/>
              </a:spcBef>
              <a:spcAft>
                <a:spcPct val="0"/>
              </a:spcAft>
            </a:pPr>
            <a:r>
              <a:rPr kumimoji="1" lang="zh-CN" altLang="en-US" sz="3200" b="1" smtClean="0">
                <a:solidFill>
                  <a:srgbClr val="000000"/>
                </a:solidFill>
                <a:latin typeface="楷体_GB2312" pitchFamily="49" charset="-122"/>
                <a:ea typeface="楷体_GB2312" pitchFamily="49" charset="-122"/>
              </a:rPr>
              <a:t>构造最小生成树的准则</a:t>
            </a:r>
          </a:p>
        </p:txBody>
      </p:sp>
    </p:spTree>
    <p:extLst>
      <p:ext uri="{BB962C8B-B14F-4D97-AF65-F5344CB8AC3E}">
        <p14:creationId xmlns:p14="http://schemas.microsoft.com/office/powerpoint/2010/main" xmlns="" val="496002765"/>
      </p:ext>
    </p:ext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761862">
                                            <p:txEl>
                                              <p:pRg st="0" end="0"/>
                                            </p:txEl>
                                          </p:spTgt>
                                        </p:tgtEl>
                                        <p:attrNameLst>
                                          <p:attrName>style.visibility</p:attrName>
                                        </p:attrNameLst>
                                      </p:cBhvr>
                                      <p:to>
                                        <p:strVal val="visible"/>
                                      </p:to>
                                    </p:set>
                                    <p:animEffect transition="in" filter="strips(downRight)">
                                      <p:cBhvr>
                                        <p:cTn id="7" dur="500"/>
                                        <p:tgtEl>
                                          <p:spTgt spid="76186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761862">
                                            <p:txEl>
                                              <p:pRg st="1" end="1"/>
                                            </p:txEl>
                                          </p:spTgt>
                                        </p:tgtEl>
                                        <p:attrNameLst>
                                          <p:attrName>style.visibility</p:attrName>
                                        </p:attrNameLst>
                                      </p:cBhvr>
                                      <p:to>
                                        <p:strVal val="visible"/>
                                      </p:to>
                                    </p:set>
                                    <p:animEffect transition="in" filter="strips(downRight)">
                                      <p:cBhvr>
                                        <p:cTn id="12" dur="500"/>
                                        <p:tgtEl>
                                          <p:spTgt spid="76186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761862">
                                            <p:txEl>
                                              <p:pRg st="2" end="2"/>
                                            </p:txEl>
                                          </p:spTgt>
                                        </p:tgtEl>
                                        <p:attrNameLst>
                                          <p:attrName>style.visibility</p:attrName>
                                        </p:attrNameLst>
                                      </p:cBhvr>
                                      <p:to>
                                        <p:strVal val="visible"/>
                                      </p:to>
                                    </p:set>
                                    <p:animEffect transition="in" filter="strips(downRight)">
                                      <p:cBhvr>
                                        <p:cTn id="17" dur="500"/>
                                        <p:tgtEl>
                                          <p:spTgt spid="76186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1862"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Text Box 8"/>
          <p:cNvSpPr txBox="1">
            <a:spLocks noChangeArrowheads="1"/>
          </p:cNvSpPr>
          <p:nvPr/>
        </p:nvSpPr>
        <p:spPr bwMode="auto">
          <a:xfrm>
            <a:off x="228600" y="685800"/>
            <a:ext cx="8686800" cy="1800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indent="571500">
              <a:defRPr kumimoji="1" sz="2800" b="1">
                <a:solidFill>
                  <a:schemeClr val="tx1"/>
                </a:solidFill>
                <a:latin typeface="Times New Roman" pitchFamily="18" charset="0"/>
                <a:ea typeface="仿宋_GB2312" pitchFamily="49" charset="-122"/>
              </a:defRPr>
            </a:lvl1pPr>
            <a:lvl2pPr marL="742950" indent="-285750">
              <a:defRPr kumimoji="1" sz="2800" b="1">
                <a:solidFill>
                  <a:schemeClr val="tx1"/>
                </a:solidFill>
                <a:latin typeface="Times New Roman" pitchFamily="18" charset="0"/>
                <a:ea typeface="仿宋_GB2312" pitchFamily="49" charset="-122"/>
              </a:defRPr>
            </a:lvl2pPr>
            <a:lvl3pPr marL="1143000" indent="-228600">
              <a:defRPr kumimoji="1" sz="2800" b="1">
                <a:solidFill>
                  <a:schemeClr val="tx1"/>
                </a:solidFill>
                <a:latin typeface="Times New Roman" pitchFamily="18" charset="0"/>
                <a:ea typeface="仿宋_GB2312" pitchFamily="49" charset="-122"/>
              </a:defRPr>
            </a:lvl3pPr>
            <a:lvl4pPr marL="1600200" indent="-228600">
              <a:defRPr kumimoji="1" sz="2800" b="1">
                <a:solidFill>
                  <a:schemeClr val="tx1"/>
                </a:solidFill>
                <a:latin typeface="Times New Roman" pitchFamily="18" charset="0"/>
                <a:ea typeface="仿宋_GB2312" pitchFamily="49" charset="-122"/>
              </a:defRPr>
            </a:lvl4pPr>
            <a:lvl5pPr marL="2057400" indent="-228600">
              <a:defRPr kumimoji="1" sz="2800" b="1">
                <a:solidFill>
                  <a:schemeClr val="tx1"/>
                </a:solidFill>
                <a:latin typeface="Times New Roman" pitchFamily="18" charset="0"/>
                <a:ea typeface="仿宋_GB2312" pitchFamily="49" charset="-122"/>
              </a:defRPr>
            </a:lvl5pPr>
            <a:lvl6pPr marL="2514600" indent="-228600" eaLnBrk="0" fontAlgn="base" hangingPunct="0">
              <a:spcBef>
                <a:spcPct val="20000"/>
              </a:spcBef>
              <a:spcAft>
                <a:spcPct val="0"/>
              </a:spcAft>
              <a:defRPr kumimoji="1" sz="2800" b="1">
                <a:solidFill>
                  <a:schemeClr val="tx1"/>
                </a:solidFill>
                <a:latin typeface="Times New Roman" pitchFamily="18" charset="0"/>
                <a:ea typeface="仿宋_GB2312" pitchFamily="49" charset="-122"/>
              </a:defRPr>
            </a:lvl6pPr>
            <a:lvl7pPr marL="2971800" indent="-228600" eaLnBrk="0" fontAlgn="base" hangingPunct="0">
              <a:spcBef>
                <a:spcPct val="20000"/>
              </a:spcBef>
              <a:spcAft>
                <a:spcPct val="0"/>
              </a:spcAft>
              <a:defRPr kumimoji="1" sz="2800" b="1">
                <a:solidFill>
                  <a:schemeClr val="tx1"/>
                </a:solidFill>
                <a:latin typeface="Times New Roman" pitchFamily="18" charset="0"/>
                <a:ea typeface="仿宋_GB2312" pitchFamily="49" charset="-122"/>
              </a:defRPr>
            </a:lvl7pPr>
            <a:lvl8pPr marL="3429000" indent="-228600" eaLnBrk="0" fontAlgn="base" hangingPunct="0">
              <a:spcBef>
                <a:spcPct val="20000"/>
              </a:spcBef>
              <a:spcAft>
                <a:spcPct val="0"/>
              </a:spcAft>
              <a:defRPr kumimoji="1" sz="2800" b="1">
                <a:solidFill>
                  <a:schemeClr val="tx1"/>
                </a:solidFill>
                <a:latin typeface="Times New Roman" pitchFamily="18" charset="0"/>
                <a:ea typeface="仿宋_GB2312" pitchFamily="49" charset="-122"/>
              </a:defRPr>
            </a:lvl8pPr>
            <a:lvl9pPr marL="3886200" indent="-228600" eaLnBrk="0" fontAlgn="base" hangingPunct="0">
              <a:spcBef>
                <a:spcPct val="20000"/>
              </a:spcBef>
              <a:spcAft>
                <a:spcPct val="0"/>
              </a:spcAft>
              <a:defRPr kumimoji="1" sz="2800" b="1">
                <a:solidFill>
                  <a:schemeClr val="tx1"/>
                </a:solidFill>
                <a:latin typeface="Times New Roman" pitchFamily="18" charset="0"/>
                <a:ea typeface="仿宋_GB2312" pitchFamily="49" charset="-122"/>
              </a:defRPr>
            </a:lvl9pPr>
          </a:lstStyle>
          <a:p>
            <a:pPr fontAlgn="base">
              <a:spcBef>
                <a:spcPct val="0"/>
              </a:spcBef>
              <a:spcAft>
                <a:spcPct val="0"/>
              </a:spcAft>
            </a:pPr>
            <a:r>
              <a:rPr lang="zh-CN" altLang="en-US" smtClean="0">
                <a:solidFill>
                  <a:srgbClr val="000000"/>
                </a:solidFill>
                <a:latin typeface="楷体_GB2312" pitchFamily="49" charset="-122"/>
                <a:ea typeface="楷体_GB2312" pitchFamily="49" charset="-122"/>
              </a:rPr>
              <a:t>欲在</a:t>
            </a:r>
            <a:r>
              <a:rPr lang="en-US" altLang="zh-CN" smtClean="0">
                <a:solidFill>
                  <a:srgbClr val="000000"/>
                </a:solidFill>
                <a:latin typeface="楷体_GB2312" pitchFamily="49" charset="-122"/>
                <a:ea typeface="楷体_GB2312" pitchFamily="49" charset="-122"/>
              </a:rPr>
              <a:t>n</a:t>
            </a:r>
            <a:r>
              <a:rPr lang="zh-CN" altLang="en-US" smtClean="0">
                <a:solidFill>
                  <a:srgbClr val="000000"/>
                </a:solidFill>
                <a:latin typeface="楷体_GB2312" pitchFamily="49" charset="-122"/>
                <a:ea typeface="楷体_GB2312" pitchFamily="49" charset="-122"/>
              </a:rPr>
              <a:t>个城市间建立通信网，则</a:t>
            </a:r>
            <a:r>
              <a:rPr lang="en-US" altLang="zh-CN" smtClean="0">
                <a:solidFill>
                  <a:srgbClr val="000000"/>
                </a:solidFill>
                <a:latin typeface="楷体_GB2312" pitchFamily="49" charset="-122"/>
                <a:ea typeface="楷体_GB2312" pitchFamily="49" charset="-122"/>
              </a:rPr>
              <a:t>n</a:t>
            </a:r>
            <a:r>
              <a:rPr lang="zh-CN" altLang="en-US" smtClean="0">
                <a:solidFill>
                  <a:srgbClr val="000000"/>
                </a:solidFill>
                <a:latin typeface="楷体_GB2312" pitchFamily="49" charset="-122"/>
                <a:ea typeface="楷体_GB2312" pitchFamily="49" charset="-122"/>
              </a:rPr>
              <a:t>个城市应铺</a:t>
            </a:r>
            <a:r>
              <a:rPr lang="en-US" altLang="zh-CN" smtClean="0">
                <a:solidFill>
                  <a:srgbClr val="000000"/>
                </a:solidFill>
                <a:latin typeface="楷体_GB2312" pitchFamily="49" charset="-122"/>
                <a:ea typeface="楷体_GB2312" pitchFamily="49" charset="-122"/>
              </a:rPr>
              <a:t>n-1</a:t>
            </a:r>
            <a:r>
              <a:rPr lang="zh-CN" altLang="en-US" smtClean="0">
                <a:solidFill>
                  <a:srgbClr val="000000"/>
                </a:solidFill>
                <a:latin typeface="楷体_GB2312" pitchFamily="49" charset="-122"/>
                <a:ea typeface="楷体_GB2312" pitchFamily="49" charset="-122"/>
              </a:rPr>
              <a:t>条线路；但因为每条线路都会有对应的经济成本，而</a:t>
            </a:r>
            <a:r>
              <a:rPr lang="en-US" altLang="zh-CN" smtClean="0">
                <a:solidFill>
                  <a:srgbClr val="000000"/>
                </a:solidFill>
                <a:latin typeface="楷体_GB2312" pitchFamily="49" charset="-122"/>
                <a:ea typeface="楷体_GB2312" pitchFamily="49" charset="-122"/>
              </a:rPr>
              <a:t>n</a:t>
            </a:r>
            <a:r>
              <a:rPr lang="zh-CN" altLang="en-US" smtClean="0">
                <a:solidFill>
                  <a:srgbClr val="000000"/>
                </a:solidFill>
                <a:latin typeface="楷体_GB2312" pitchFamily="49" charset="-122"/>
                <a:ea typeface="楷体_GB2312" pitchFamily="49" charset="-122"/>
              </a:rPr>
              <a:t>个城市可能有</a:t>
            </a:r>
            <a:r>
              <a:rPr lang="en-US" altLang="zh-CN" smtClean="0">
                <a:solidFill>
                  <a:srgbClr val="000000"/>
                </a:solidFill>
                <a:latin typeface="楷体_GB2312" pitchFamily="49" charset="-122"/>
                <a:ea typeface="楷体_GB2312" pitchFamily="49" charset="-122"/>
              </a:rPr>
              <a:t>n(n-1)/2 </a:t>
            </a:r>
            <a:r>
              <a:rPr lang="zh-CN" altLang="en-US" smtClean="0">
                <a:solidFill>
                  <a:srgbClr val="000000"/>
                </a:solidFill>
                <a:latin typeface="楷体_GB2312" pitchFamily="49" charset="-122"/>
                <a:ea typeface="楷体_GB2312" pitchFamily="49" charset="-122"/>
              </a:rPr>
              <a:t>条线路，那么，如何选择</a:t>
            </a:r>
            <a:r>
              <a:rPr lang="en-US" altLang="zh-CN" smtClean="0">
                <a:solidFill>
                  <a:srgbClr val="000000"/>
                </a:solidFill>
                <a:latin typeface="楷体_GB2312" pitchFamily="49" charset="-122"/>
                <a:ea typeface="楷体_GB2312" pitchFamily="49" charset="-122"/>
              </a:rPr>
              <a:t>n</a:t>
            </a:r>
            <a:r>
              <a:rPr lang="en-US" altLang="zh-CN" smtClean="0">
                <a:solidFill>
                  <a:srgbClr val="000000"/>
                </a:solidFill>
                <a:ea typeface="楷体_GB2312" pitchFamily="49" charset="-122"/>
              </a:rPr>
              <a:t>–</a:t>
            </a:r>
            <a:r>
              <a:rPr lang="en-US" altLang="zh-CN" smtClean="0">
                <a:solidFill>
                  <a:srgbClr val="000000"/>
                </a:solidFill>
                <a:latin typeface="楷体_GB2312" pitchFamily="49" charset="-122"/>
                <a:ea typeface="楷体_GB2312" pitchFamily="49" charset="-122"/>
              </a:rPr>
              <a:t>1</a:t>
            </a:r>
            <a:r>
              <a:rPr lang="zh-CN" altLang="en-US" smtClean="0">
                <a:solidFill>
                  <a:srgbClr val="000000"/>
                </a:solidFill>
                <a:latin typeface="楷体_GB2312" pitchFamily="49" charset="-122"/>
                <a:ea typeface="楷体_GB2312" pitchFamily="49" charset="-122"/>
              </a:rPr>
              <a:t>条线路，使总费用最少？</a:t>
            </a:r>
          </a:p>
        </p:txBody>
      </p:sp>
      <p:sp>
        <p:nvSpPr>
          <p:cNvPr id="932874" name="Rectangle 10"/>
          <p:cNvSpPr>
            <a:spLocks noChangeArrowheads="1"/>
          </p:cNvSpPr>
          <p:nvPr/>
        </p:nvSpPr>
        <p:spPr bwMode="auto">
          <a:xfrm>
            <a:off x="228600" y="3141663"/>
            <a:ext cx="6062663" cy="2227262"/>
          </a:xfrm>
          <a:prstGeom prst="rect">
            <a:avLst/>
          </a:prstGeom>
          <a:solidFill>
            <a:srgbClr val="CC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marL="381000" indent="-381000" fontAlgn="base">
              <a:spcBef>
                <a:spcPct val="0"/>
              </a:spcBef>
              <a:spcAft>
                <a:spcPct val="0"/>
              </a:spcAft>
            </a:pPr>
            <a:r>
              <a:rPr kumimoji="1" lang="zh-CN" altLang="en-US" sz="2800" b="1" dirty="0" smtClean="0">
                <a:solidFill>
                  <a:srgbClr val="0000FF"/>
                </a:solidFill>
                <a:latin typeface="楷体_GB2312" pitchFamily="49" charset="-122"/>
                <a:ea typeface="楷体_GB2312" pitchFamily="49" charset="-122"/>
              </a:rPr>
              <a:t>数学模型：</a:t>
            </a:r>
          </a:p>
          <a:p>
            <a:pPr marL="381000" indent="-381000" fontAlgn="base">
              <a:spcBef>
                <a:spcPct val="0"/>
              </a:spcBef>
              <a:spcAft>
                <a:spcPct val="0"/>
              </a:spcAft>
            </a:pPr>
            <a:r>
              <a:rPr kumimoji="1" lang="zh-CN" altLang="en-US" sz="2800" b="1" dirty="0" smtClean="0">
                <a:solidFill>
                  <a:srgbClr val="000000"/>
                </a:solidFill>
                <a:latin typeface="楷体_GB2312" pitchFamily="49" charset="-122"/>
                <a:ea typeface="楷体_GB2312" pitchFamily="49" charset="-122"/>
              </a:rPr>
              <a:t>顶点</a:t>
            </a:r>
            <a:r>
              <a:rPr kumimoji="1" lang="en-US" altLang="zh-CN" sz="2800" b="1" i="1" dirty="0" smtClean="0">
                <a:solidFill>
                  <a:srgbClr val="000000"/>
                </a:solidFill>
                <a:ea typeface="楷体_GB2312" pitchFamily="49" charset="-122"/>
              </a:rPr>
              <a:t>———</a:t>
            </a:r>
            <a:r>
              <a:rPr kumimoji="1" lang="zh-CN" altLang="en-US" sz="2800" b="1" dirty="0" smtClean="0">
                <a:solidFill>
                  <a:srgbClr val="000000"/>
                </a:solidFill>
                <a:latin typeface="楷体_GB2312" pitchFamily="49" charset="-122"/>
                <a:ea typeface="楷体_GB2312" pitchFamily="49" charset="-122"/>
              </a:rPr>
              <a:t>表示城市，有</a:t>
            </a:r>
            <a:r>
              <a:rPr kumimoji="1" lang="en-US" altLang="zh-CN" sz="2800" b="1" dirty="0" smtClean="0">
                <a:solidFill>
                  <a:srgbClr val="FF0000"/>
                </a:solidFill>
                <a:latin typeface="楷体_GB2312" pitchFamily="49" charset="-122"/>
                <a:ea typeface="楷体_GB2312" pitchFamily="49" charset="-122"/>
              </a:rPr>
              <a:t>n</a:t>
            </a:r>
            <a:r>
              <a:rPr kumimoji="1" lang="zh-CN" altLang="en-US" sz="2800" b="1" dirty="0" smtClean="0">
                <a:solidFill>
                  <a:srgbClr val="000000"/>
                </a:solidFill>
                <a:latin typeface="楷体_GB2312" pitchFamily="49" charset="-122"/>
                <a:ea typeface="楷体_GB2312" pitchFamily="49" charset="-122"/>
              </a:rPr>
              <a:t>个；</a:t>
            </a:r>
          </a:p>
          <a:p>
            <a:pPr marL="381000" indent="-381000" fontAlgn="base">
              <a:spcBef>
                <a:spcPct val="0"/>
              </a:spcBef>
              <a:spcAft>
                <a:spcPct val="0"/>
              </a:spcAft>
            </a:pPr>
            <a:r>
              <a:rPr kumimoji="1" lang="zh-CN" altLang="en-US" sz="2800" b="1" dirty="0" smtClean="0">
                <a:solidFill>
                  <a:srgbClr val="000000"/>
                </a:solidFill>
                <a:latin typeface="楷体_GB2312" pitchFamily="49" charset="-122"/>
                <a:ea typeface="楷体_GB2312" pitchFamily="49" charset="-122"/>
              </a:rPr>
              <a:t>边</a:t>
            </a:r>
            <a:r>
              <a:rPr kumimoji="1" lang="en-US" altLang="zh-CN" sz="2800" b="1" i="1" dirty="0" smtClean="0">
                <a:solidFill>
                  <a:srgbClr val="000000"/>
                </a:solidFill>
                <a:ea typeface="楷体_GB2312" pitchFamily="49" charset="-122"/>
              </a:rPr>
              <a:t>————</a:t>
            </a:r>
            <a:r>
              <a:rPr kumimoji="1" lang="zh-CN" altLang="en-US" sz="2800" b="1" dirty="0" smtClean="0">
                <a:solidFill>
                  <a:srgbClr val="000000"/>
                </a:solidFill>
                <a:latin typeface="楷体_GB2312" pitchFamily="49" charset="-122"/>
                <a:ea typeface="楷体_GB2312" pitchFamily="49" charset="-122"/>
              </a:rPr>
              <a:t>表示线路，有</a:t>
            </a:r>
            <a:r>
              <a:rPr kumimoji="1" lang="en-US" altLang="zh-CN" sz="2800" b="1" dirty="0" smtClean="0">
                <a:solidFill>
                  <a:srgbClr val="FF0000"/>
                </a:solidFill>
                <a:latin typeface="楷体_GB2312" pitchFamily="49" charset="-122"/>
                <a:ea typeface="楷体_GB2312" pitchFamily="49" charset="-122"/>
              </a:rPr>
              <a:t>n</a:t>
            </a:r>
            <a:r>
              <a:rPr kumimoji="1" lang="en-US" altLang="zh-CN" sz="2800" b="1" dirty="0" smtClean="0">
                <a:solidFill>
                  <a:srgbClr val="FF0000"/>
                </a:solidFill>
                <a:ea typeface="楷体_GB2312" pitchFamily="49" charset="-122"/>
              </a:rPr>
              <a:t>–</a:t>
            </a:r>
            <a:r>
              <a:rPr kumimoji="1" lang="en-US" altLang="zh-CN" sz="2800" b="1" dirty="0" smtClean="0">
                <a:solidFill>
                  <a:srgbClr val="FF0000"/>
                </a:solidFill>
                <a:latin typeface="楷体_GB2312" pitchFamily="49" charset="-122"/>
                <a:ea typeface="楷体_GB2312" pitchFamily="49" charset="-122"/>
              </a:rPr>
              <a:t>1</a:t>
            </a:r>
            <a:r>
              <a:rPr kumimoji="1" lang="zh-CN" altLang="en-US" sz="2800" b="1" dirty="0" smtClean="0">
                <a:solidFill>
                  <a:srgbClr val="000000"/>
                </a:solidFill>
                <a:latin typeface="楷体_GB2312" pitchFamily="49" charset="-122"/>
                <a:ea typeface="楷体_GB2312" pitchFamily="49" charset="-122"/>
              </a:rPr>
              <a:t>条；</a:t>
            </a:r>
          </a:p>
          <a:p>
            <a:pPr marL="381000" indent="-381000" fontAlgn="base">
              <a:spcBef>
                <a:spcPct val="0"/>
              </a:spcBef>
              <a:spcAft>
                <a:spcPct val="0"/>
              </a:spcAft>
            </a:pPr>
            <a:r>
              <a:rPr kumimoji="1" lang="zh-CN" altLang="en-US" sz="2800" b="1" dirty="0" smtClean="0">
                <a:solidFill>
                  <a:srgbClr val="000000"/>
                </a:solidFill>
                <a:latin typeface="楷体_GB2312" pitchFamily="49" charset="-122"/>
                <a:ea typeface="楷体_GB2312" pitchFamily="49" charset="-122"/>
              </a:rPr>
              <a:t>边的权值</a:t>
            </a:r>
            <a:r>
              <a:rPr kumimoji="1" lang="en-US" altLang="zh-CN" sz="2800" b="1" i="1" dirty="0" smtClean="0">
                <a:solidFill>
                  <a:srgbClr val="000000"/>
                </a:solidFill>
                <a:ea typeface="楷体_GB2312" pitchFamily="49" charset="-122"/>
              </a:rPr>
              <a:t>—</a:t>
            </a:r>
            <a:r>
              <a:rPr kumimoji="1" lang="zh-CN" altLang="en-US" sz="2800" b="1" dirty="0" smtClean="0">
                <a:solidFill>
                  <a:srgbClr val="000000"/>
                </a:solidFill>
                <a:latin typeface="楷体_GB2312" pitchFamily="49" charset="-122"/>
                <a:ea typeface="楷体_GB2312" pitchFamily="49" charset="-122"/>
              </a:rPr>
              <a:t>表示线路的</a:t>
            </a:r>
            <a:r>
              <a:rPr kumimoji="1" lang="zh-CN" altLang="en-US" sz="2800" b="1" dirty="0" smtClean="0">
                <a:solidFill>
                  <a:srgbClr val="FF0000"/>
                </a:solidFill>
                <a:latin typeface="楷体_GB2312" pitchFamily="49" charset="-122"/>
                <a:ea typeface="楷体_GB2312" pitchFamily="49" charset="-122"/>
              </a:rPr>
              <a:t>经济代价</a:t>
            </a:r>
            <a:r>
              <a:rPr kumimoji="1" lang="zh-CN" altLang="en-US" sz="2800" b="1" i="1" dirty="0" smtClean="0">
                <a:solidFill>
                  <a:srgbClr val="000000"/>
                </a:solidFill>
                <a:latin typeface="楷体_GB2312" pitchFamily="49" charset="-122"/>
                <a:ea typeface="楷体_GB2312" pitchFamily="49" charset="-122"/>
              </a:rPr>
              <a:t>；</a:t>
            </a:r>
          </a:p>
          <a:p>
            <a:pPr marL="381000" indent="-381000" fontAlgn="base">
              <a:spcBef>
                <a:spcPct val="0"/>
              </a:spcBef>
              <a:spcAft>
                <a:spcPct val="0"/>
              </a:spcAft>
            </a:pPr>
            <a:r>
              <a:rPr kumimoji="1" lang="zh-CN" altLang="en-US" sz="2800" b="1" dirty="0" smtClean="0">
                <a:solidFill>
                  <a:srgbClr val="000000"/>
                </a:solidFill>
                <a:latin typeface="楷体_GB2312" pitchFamily="49" charset="-122"/>
                <a:ea typeface="楷体_GB2312" pitchFamily="49" charset="-122"/>
              </a:rPr>
              <a:t>连通网</a:t>
            </a:r>
            <a:r>
              <a:rPr kumimoji="1" lang="en-US" altLang="zh-CN" sz="2800" b="1" i="1" dirty="0" smtClean="0">
                <a:solidFill>
                  <a:srgbClr val="000000"/>
                </a:solidFill>
                <a:ea typeface="楷体_GB2312" pitchFamily="49" charset="-122"/>
              </a:rPr>
              <a:t>——</a:t>
            </a:r>
            <a:r>
              <a:rPr kumimoji="1" lang="zh-CN" altLang="en-US" sz="2800" b="1" dirty="0" smtClean="0">
                <a:solidFill>
                  <a:srgbClr val="000000"/>
                </a:solidFill>
                <a:latin typeface="楷体_GB2312" pitchFamily="49" charset="-122"/>
                <a:ea typeface="楷体_GB2312" pitchFamily="49" charset="-122"/>
              </a:rPr>
              <a:t>表示</a:t>
            </a:r>
            <a:r>
              <a:rPr kumimoji="1" lang="en-US" altLang="zh-CN" sz="2800" b="1" dirty="0" smtClean="0">
                <a:solidFill>
                  <a:srgbClr val="000000"/>
                </a:solidFill>
                <a:latin typeface="楷体_GB2312" pitchFamily="49" charset="-122"/>
                <a:ea typeface="楷体_GB2312" pitchFamily="49" charset="-122"/>
              </a:rPr>
              <a:t>n</a:t>
            </a:r>
            <a:r>
              <a:rPr kumimoji="1" lang="zh-CN" altLang="en-US" sz="2800" b="1" dirty="0" smtClean="0">
                <a:solidFill>
                  <a:srgbClr val="000000"/>
                </a:solidFill>
                <a:latin typeface="楷体_GB2312" pitchFamily="49" charset="-122"/>
                <a:ea typeface="楷体_GB2312" pitchFamily="49" charset="-122"/>
              </a:rPr>
              <a:t>个城市间通信网。</a:t>
            </a:r>
          </a:p>
        </p:txBody>
      </p:sp>
      <p:sp>
        <p:nvSpPr>
          <p:cNvPr id="932875" name="AutoShape 11"/>
          <p:cNvSpPr>
            <a:spLocks noChangeArrowheads="1"/>
          </p:cNvSpPr>
          <p:nvPr/>
        </p:nvSpPr>
        <p:spPr bwMode="auto">
          <a:xfrm>
            <a:off x="5148263" y="2071688"/>
            <a:ext cx="3767137" cy="1419225"/>
          </a:xfrm>
          <a:prstGeom prst="wedgeEllipseCallout">
            <a:avLst>
              <a:gd name="adj1" fmla="val -118056"/>
              <a:gd name="adj2" fmla="val 46866"/>
            </a:avLst>
          </a:prstGeom>
          <a:solidFill>
            <a:srgbClr val="CCFFCC"/>
          </a:solidFill>
          <a:ln w="9525">
            <a:solidFill>
              <a:schemeClr val="tx1"/>
            </a:solidFill>
            <a:miter lim="800000"/>
            <a:headEnd/>
            <a:tailEnd/>
          </a:ln>
        </p:spPr>
        <p:txBody>
          <a:bodyPr/>
          <a:lstStyle/>
          <a:p>
            <a:pPr algn="ctr" fontAlgn="base">
              <a:spcBef>
                <a:spcPct val="0"/>
              </a:spcBef>
              <a:spcAft>
                <a:spcPct val="0"/>
              </a:spcAft>
            </a:pPr>
            <a:r>
              <a:rPr kumimoji="1" lang="zh-CN" altLang="en-US" sz="2800" b="1" dirty="0" smtClean="0">
                <a:solidFill>
                  <a:srgbClr val="000000"/>
                </a:solidFill>
                <a:ea typeface="楷体_GB2312" pitchFamily="49" charset="-122"/>
              </a:rPr>
              <a:t>显然此连通网是一个</a:t>
            </a:r>
            <a:r>
              <a:rPr kumimoji="1" lang="zh-CN" altLang="en-US" sz="2800" b="1" dirty="0" smtClean="0">
                <a:solidFill>
                  <a:srgbClr val="0000FF"/>
                </a:solidFill>
                <a:ea typeface="楷体_GB2312" pitchFamily="49" charset="-122"/>
              </a:rPr>
              <a:t>生成树</a:t>
            </a:r>
            <a:r>
              <a:rPr kumimoji="1" lang="zh-CN" altLang="en-US" sz="2800" b="1" dirty="0" smtClean="0">
                <a:solidFill>
                  <a:srgbClr val="000000"/>
                </a:solidFill>
                <a:ea typeface="楷体_GB2312" pitchFamily="49" charset="-122"/>
              </a:rPr>
              <a:t>！</a:t>
            </a:r>
          </a:p>
        </p:txBody>
      </p:sp>
      <p:sp>
        <p:nvSpPr>
          <p:cNvPr id="60423" name="Rectangle 12"/>
          <p:cNvSpPr>
            <a:spLocks noChangeArrowheads="1"/>
          </p:cNvSpPr>
          <p:nvPr/>
        </p:nvSpPr>
        <p:spPr bwMode="auto">
          <a:xfrm>
            <a:off x="39688" y="0"/>
            <a:ext cx="5108575" cy="515938"/>
          </a:xfrm>
          <a:prstGeom prst="rect">
            <a:avLst/>
          </a:prstGeom>
          <a:solidFill>
            <a:srgbClr val="FFFF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eaLnBrk="0" fontAlgn="base" hangingPunct="0">
              <a:spcBef>
                <a:spcPct val="0"/>
              </a:spcBef>
              <a:spcAft>
                <a:spcPct val="0"/>
              </a:spcAft>
            </a:pPr>
            <a:r>
              <a:rPr kumimoji="1" lang="zh-CN" altLang="en-US" sz="3200" b="1" smtClean="0">
                <a:solidFill>
                  <a:srgbClr val="000000"/>
                </a:solidFill>
                <a:latin typeface="楷体_GB2312" pitchFamily="49" charset="-122"/>
                <a:ea typeface="楷体_GB2312" pitchFamily="49" charset="-122"/>
              </a:rPr>
              <a:t>最小生成树的典型用途</a:t>
            </a:r>
          </a:p>
        </p:txBody>
      </p:sp>
    </p:spTree>
    <p:extLst>
      <p:ext uri="{BB962C8B-B14F-4D97-AF65-F5344CB8AC3E}">
        <p14:creationId xmlns:p14="http://schemas.microsoft.com/office/powerpoint/2010/main" xmlns="" val="14875091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932874">
                                            <p:txEl>
                                              <p:pRg st="0" end="0"/>
                                            </p:txEl>
                                          </p:spTgt>
                                        </p:tgtEl>
                                        <p:attrNameLst>
                                          <p:attrName>style.visibility</p:attrName>
                                        </p:attrNameLst>
                                      </p:cBhvr>
                                      <p:to>
                                        <p:strVal val="visible"/>
                                      </p:to>
                                    </p:set>
                                    <p:animEffect transition="in" filter="strips(downRight)">
                                      <p:cBhvr>
                                        <p:cTn id="7" dur="500"/>
                                        <p:tgtEl>
                                          <p:spTgt spid="93287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932874">
                                            <p:txEl>
                                              <p:pRg st="1" end="1"/>
                                            </p:txEl>
                                          </p:spTgt>
                                        </p:tgtEl>
                                        <p:attrNameLst>
                                          <p:attrName>style.visibility</p:attrName>
                                        </p:attrNameLst>
                                      </p:cBhvr>
                                      <p:to>
                                        <p:strVal val="visible"/>
                                      </p:to>
                                    </p:set>
                                    <p:animEffect transition="in" filter="strips(downRight)">
                                      <p:cBhvr>
                                        <p:cTn id="12" dur="500"/>
                                        <p:tgtEl>
                                          <p:spTgt spid="93287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932874">
                                            <p:txEl>
                                              <p:pRg st="2" end="2"/>
                                            </p:txEl>
                                          </p:spTgt>
                                        </p:tgtEl>
                                        <p:attrNameLst>
                                          <p:attrName>style.visibility</p:attrName>
                                        </p:attrNameLst>
                                      </p:cBhvr>
                                      <p:to>
                                        <p:strVal val="visible"/>
                                      </p:to>
                                    </p:set>
                                    <p:animEffect transition="in" filter="strips(downRight)">
                                      <p:cBhvr>
                                        <p:cTn id="17" dur="500"/>
                                        <p:tgtEl>
                                          <p:spTgt spid="93287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932874">
                                            <p:txEl>
                                              <p:pRg st="3" end="3"/>
                                            </p:txEl>
                                          </p:spTgt>
                                        </p:tgtEl>
                                        <p:attrNameLst>
                                          <p:attrName>style.visibility</p:attrName>
                                        </p:attrNameLst>
                                      </p:cBhvr>
                                      <p:to>
                                        <p:strVal val="visible"/>
                                      </p:to>
                                    </p:set>
                                    <p:animEffect transition="in" filter="strips(downRight)">
                                      <p:cBhvr>
                                        <p:cTn id="22" dur="500"/>
                                        <p:tgtEl>
                                          <p:spTgt spid="93287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932874">
                                            <p:txEl>
                                              <p:pRg st="4" end="4"/>
                                            </p:txEl>
                                          </p:spTgt>
                                        </p:tgtEl>
                                        <p:attrNameLst>
                                          <p:attrName>style.visibility</p:attrName>
                                        </p:attrNameLst>
                                      </p:cBhvr>
                                      <p:to>
                                        <p:strVal val="visible"/>
                                      </p:to>
                                    </p:set>
                                    <p:animEffect transition="in" filter="strips(downRight)">
                                      <p:cBhvr>
                                        <p:cTn id="27" dur="500"/>
                                        <p:tgtEl>
                                          <p:spTgt spid="93287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932875"/>
                                        </p:tgtEl>
                                        <p:attrNameLst>
                                          <p:attrName>style.visibility</p:attrName>
                                        </p:attrNameLst>
                                      </p:cBhvr>
                                      <p:to>
                                        <p:strVal val="visible"/>
                                      </p:to>
                                    </p:set>
                                    <p:animEffect transition="in" filter="wipe(right)">
                                      <p:cBhvr>
                                        <p:cTn id="32" dur="500"/>
                                        <p:tgtEl>
                                          <p:spTgt spid="9328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2874" grpId="0" build="p" autoUpdateAnimBg="0"/>
      <p:bldP spid="932875"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018" name="Rectangle 90"/>
          <p:cNvSpPr>
            <a:spLocks noChangeArrowheads="1"/>
          </p:cNvSpPr>
          <p:nvPr/>
        </p:nvSpPr>
        <p:spPr bwMode="auto">
          <a:xfrm>
            <a:off x="1331913" y="818709"/>
            <a:ext cx="6019800" cy="954107"/>
          </a:xfrm>
          <a:prstGeom prst="rect">
            <a:avLst/>
          </a:prstGeom>
          <a:noFill/>
          <a:ln w="38100">
            <a:solidFill>
              <a:srgbClr val="FF0000"/>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p>
            <a:pPr marL="571500" indent="-571500" fontAlgn="base">
              <a:spcBef>
                <a:spcPct val="0"/>
              </a:spcBef>
              <a:spcAft>
                <a:spcPct val="0"/>
              </a:spcAft>
              <a:buFont typeface="Wingdings" pitchFamily="2" charset="2"/>
              <a:buChar char="v"/>
            </a:pPr>
            <a:r>
              <a:rPr kumimoji="1" lang="en-US" altLang="zh-CN" sz="2800" b="1" dirty="0" err="1">
                <a:solidFill>
                  <a:srgbClr val="0000FF"/>
                </a:solidFill>
                <a:latin typeface="楷体_GB2312" pitchFamily="49" charset="-122"/>
                <a:ea typeface="楷体_GB2312" pitchFamily="49" charset="-122"/>
              </a:rPr>
              <a:t>Kruskal</a:t>
            </a:r>
            <a:r>
              <a:rPr kumimoji="1" lang="zh-CN" altLang="en-US" sz="2800" b="1" dirty="0">
                <a:solidFill>
                  <a:srgbClr val="0000FF"/>
                </a:solidFill>
                <a:latin typeface="楷体_GB2312" pitchFamily="49" charset="-122"/>
                <a:ea typeface="楷体_GB2312" pitchFamily="49" charset="-122"/>
              </a:rPr>
              <a:t>（克鲁斯卡尔）算法</a:t>
            </a:r>
          </a:p>
          <a:p>
            <a:pPr marL="571500" indent="-571500" fontAlgn="base">
              <a:spcBef>
                <a:spcPct val="0"/>
              </a:spcBef>
              <a:spcAft>
                <a:spcPct val="0"/>
              </a:spcAft>
              <a:buFont typeface="Wingdings" pitchFamily="2" charset="2"/>
              <a:buChar char="v"/>
            </a:pPr>
            <a:r>
              <a:rPr kumimoji="1" lang="en-US" altLang="zh-CN" sz="2800" b="1" dirty="0" smtClean="0">
                <a:solidFill>
                  <a:srgbClr val="0000FF"/>
                </a:solidFill>
                <a:latin typeface="楷体_GB2312" pitchFamily="49" charset="-122"/>
                <a:ea typeface="楷体_GB2312" pitchFamily="49" charset="-122"/>
              </a:rPr>
              <a:t>Prim</a:t>
            </a:r>
            <a:r>
              <a:rPr kumimoji="1" lang="zh-CN" altLang="en-US" sz="2800" b="1" dirty="0" smtClean="0">
                <a:solidFill>
                  <a:srgbClr val="0000FF"/>
                </a:solidFill>
                <a:latin typeface="楷体_GB2312" pitchFamily="49" charset="-122"/>
                <a:ea typeface="楷体_GB2312" pitchFamily="49" charset="-122"/>
              </a:rPr>
              <a:t>（普里姆）算法 </a:t>
            </a:r>
          </a:p>
        </p:txBody>
      </p:sp>
      <p:sp>
        <p:nvSpPr>
          <p:cNvPr id="765019" name="Rectangle 91"/>
          <p:cNvSpPr>
            <a:spLocks noChangeArrowheads="1"/>
          </p:cNvSpPr>
          <p:nvPr/>
        </p:nvSpPr>
        <p:spPr bwMode="auto">
          <a:xfrm>
            <a:off x="0" y="2204049"/>
            <a:ext cx="9144000" cy="12249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fontAlgn="base">
              <a:spcBef>
                <a:spcPct val="30000"/>
              </a:spcBef>
              <a:spcAft>
                <a:spcPct val="0"/>
              </a:spcAft>
            </a:pPr>
            <a:r>
              <a:rPr kumimoji="1" lang="en-US" altLang="zh-CN" sz="3200" b="1" dirty="0" err="1">
                <a:solidFill>
                  <a:srgbClr val="000000"/>
                </a:solidFill>
              </a:rPr>
              <a:t>Kruskal</a:t>
            </a:r>
            <a:r>
              <a:rPr kumimoji="1" lang="zh-CN" altLang="en-US" sz="3200" b="1" dirty="0">
                <a:solidFill>
                  <a:srgbClr val="000000"/>
                </a:solidFill>
              </a:rPr>
              <a:t>算法：</a:t>
            </a:r>
            <a:r>
              <a:rPr kumimoji="1" lang="zh-CN" altLang="en-US" sz="3200" b="1" dirty="0">
                <a:solidFill>
                  <a:srgbClr val="FF0000"/>
                </a:solidFill>
              </a:rPr>
              <a:t>归并边</a:t>
            </a:r>
            <a:r>
              <a:rPr kumimoji="1" lang="zh-CN" altLang="en-US" sz="3200" b="1" dirty="0">
                <a:solidFill>
                  <a:srgbClr val="000000"/>
                </a:solidFill>
              </a:rPr>
              <a:t>，适于</a:t>
            </a:r>
            <a:r>
              <a:rPr kumimoji="1" lang="zh-CN" altLang="en-US" sz="3200" b="1" dirty="0">
                <a:solidFill>
                  <a:srgbClr val="0000FF"/>
                </a:solidFill>
              </a:rPr>
              <a:t>稀疏网</a:t>
            </a:r>
          </a:p>
          <a:p>
            <a:pPr fontAlgn="base">
              <a:spcBef>
                <a:spcPct val="30000"/>
              </a:spcBef>
              <a:spcAft>
                <a:spcPct val="0"/>
              </a:spcAft>
            </a:pPr>
            <a:r>
              <a:rPr kumimoji="1" lang="en-US" altLang="zh-CN" sz="3200" b="1" dirty="0" smtClean="0">
                <a:solidFill>
                  <a:srgbClr val="000000"/>
                </a:solidFill>
                <a:latin typeface="楷体_GB2312" pitchFamily="49" charset="-122"/>
                <a:ea typeface="楷体_GB2312" pitchFamily="49" charset="-122"/>
              </a:rPr>
              <a:t>Prim</a:t>
            </a:r>
            <a:r>
              <a:rPr kumimoji="1" lang="zh-CN" altLang="en-US" sz="3200" b="1" dirty="0" smtClean="0">
                <a:solidFill>
                  <a:srgbClr val="000000"/>
                </a:solidFill>
                <a:latin typeface="楷体_GB2312" pitchFamily="49" charset="-122"/>
                <a:ea typeface="楷体_GB2312" pitchFamily="49" charset="-122"/>
              </a:rPr>
              <a:t>算法</a:t>
            </a:r>
            <a:r>
              <a:rPr kumimoji="1" lang="en-US" altLang="zh-CN" sz="3200" b="1" dirty="0" smtClean="0">
                <a:solidFill>
                  <a:srgbClr val="000000"/>
                </a:solidFill>
                <a:latin typeface="楷体_GB2312" pitchFamily="49" charset="-122"/>
                <a:ea typeface="楷体_GB2312" pitchFamily="49" charset="-122"/>
              </a:rPr>
              <a:t>:</a:t>
            </a:r>
            <a:r>
              <a:rPr kumimoji="1" lang="en-US" altLang="zh-CN" sz="3200" b="1" dirty="0" smtClean="0">
                <a:solidFill>
                  <a:srgbClr val="BADE78"/>
                </a:solidFill>
                <a:latin typeface="楷体_GB2312" pitchFamily="49" charset="-122"/>
                <a:ea typeface="楷体_GB2312" pitchFamily="49" charset="-122"/>
              </a:rPr>
              <a:t> </a:t>
            </a:r>
            <a:r>
              <a:rPr kumimoji="1" lang="zh-CN" altLang="en-US" sz="3200" b="1" dirty="0" smtClean="0">
                <a:solidFill>
                  <a:srgbClr val="FF0000"/>
                </a:solidFill>
                <a:latin typeface="楷体_GB2312" pitchFamily="49" charset="-122"/>
                <a:ea typeface="楷体_GB2312" pitchFamily="49" charset="-122"/>
              </a:rPr>
              <a:t>归并顶点</a:t>
            </a:r>
            <a:r>
              <a:rPr kumimoji="1" lang="zh-CN" altLang="en-US" sz="3200" b="1" dirty="0" smtClean="0">
                <a:solidFill>
                  <a:srgbClr val="000000"/>
                </a:solidFill>
                <a:latin typeface="楷体_GB2312" pitchFamily="49" charset="-122"/>
                <a:ea typeface="楷体_GB2312" pitchFamily="49" charset="-122"/>
              </a:rPr>
              <a:t>，与边数无关，适于</a:t>
            </a:r>
            <a:r>
              <a:rPr kumimoji="1" lang="zh-CN" altLang="en-US" sz="3200" b="1" dirty="0" smtClean="0">
                <a:solidFill>
                  <a:srgbClr val="0000FF"/>
                </a:solidFill>
                <a:latin typeface="楷体_GB2312" pitchFamily="49" charset="-122"/>
                <a:ea typeface="楷体_GB2312" pitchFamily="49" charset="-122"/>
              </a:rPr>
              <a:t>稠密网</a:t>
            </a:r>
          </a:p>
        </p:txBody>
      </p:sp>
      <p:sp>
        <p:nvSpPr>
          <p:cNvPr id="61446" name="Rectangle 94"/>
          <p:cNvSpPr>
            <a:spLocks noChangeArrowheads="1"/>
          </p:cNvSpPr>
          <p:nvPr/>
        </p:nvSpPr>
        <p:spPr bwMode="auto">
          <a:xfrm>
            <a:off x="39688" y="0"/>
            <a:ext cx="5108575" cy="515938"/>
          </a:xfrm>
          <a:prstGeom prst="rect">
            <a:avLst/>
          </a:prstGeom>
          <a:solidFill>
            <a:srgbClr val="FFFF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eaLnBrk="0" fontAlgn="base" hangingPunct="0">
              <a:spcBef>
                <a:spcPct val="0"/>
              </a:spcBef>
              <a:spcAft>
                <a:spcPct val="0"/>
              </a:spcAft>
            </a:pPr>
            <a:r>
              <a:rPr kumimoji="1" lang="zh-CN" altLang="en-US" sz="3200" b="1" smtClean="0">
                <a:solidFill>
                  <a:srgbClr val="000000"/>
                </a:solidFill>
                <a:latin typeface="楷体_GB2312" pitchFamily="49" charset="-122"/>
                <a:ea typeface="楷体_GB2312" pitchFamily="49" charset="-122"/>
              </a:rPr>
              <a:t>如何求最小生成树</a:t>
            </a:r>
          </a:p>
        </p:txBody>
      </p:sp>
    </p:spTree>
    <p:extLst>
      <p:ext uri="{BB962C8B-B14F-4D97-AF65-F5344CB8AC3E}">
        <p14:creationId xmlns:p14="http://schemas.microsoft.com/office/powerpoint/2010/main" xmlns="" val="1787507669"/>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65018">
                                            <p:bg/>
                                          </p:spTgt>
                                        </p:tgtEl>
                                        <p:attrNameLst>
                                          <p:attrName>style.visibility</p:attrName>
                                        </p:attrNameLst>
                                      </p:cBhvr>
                                      <p:to>
                                        <p:strVal val="visible"/>
                                      </p:to>
                                    </p:set>
                                    <p:animEffect transition="in" filter="wipe(up)">
                                      <p:cBhvr>
                                        <p:cTn id="7" dur="500"/>
                                        <p:tgtEl>
                                          <p:spTgt spid="765018">
                                            <p:bg/>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765018">
                                            <p:txEl>
                                              <p:pRg st="0" end="0"/>
                                            </p:txEl>
                                          </p:spTgt>
                                        </p:tgtEl>
                                        <p:attrNameLst>
                                          <p:attrName>style.visibility</p:attrName>
                                        </p:attrNameLst>
                                      </p:cBhvr>
                                      <p:to>
                                        <p:strVal val="visible"/>
                                      </p:to>
                                    </p:set>
                                    <p:animEffect transition="in" filter="wipe(up)">
                                      <p:cBhvr>
                                        <p:cTn id="11" dur="500"/>
                                        <p:tgtEl>
                                          <p:spTgt spid="765018">
                                            <p:txEl>
                                              <p:pRg st="0" end="0"/>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765018">
                                            <p:txEl>
                                              <p:pRg st="1" end="1"/>
                                            </p:txEl>
                                          </p:spTgt>
                                        </p:tgtEl>
                                        <p:attrNameLst>
                                          <p:attrName>style.visibility</p:attrName>
                                        </p:attrNameLst>
                                      </p:cBhvr>
                                      <p:to>
                                        <p:strVal val="visible"/>
                                      </p:to>
                                    </p:set>
                                    <p:animEffect transition="in" filter="wipe(up)">
                                      <p:cBhvr>
                                        <p:cTn id="15" dur="500"/>
                                        <p:tgtEl>
                                          <p:spTgt spid="765018">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765019">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7650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5018" grpId="0" build="p" animBg="1" autoUpdateAnimBg="0" advAuto="0"/>
      <p:bldP spid="765019"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Text Box 2"/>
          <p:cNvSpPr txBox="1">
            <a:spLocks noChangeArrowheads="1"/>
          </p:cNvSpPr>
          <p:nvPr/>
        </p:nvSpPr>
        <p:spPr bwMode="auto">
          <a:xfrm>
            <a:off x="468313" y="2845322"/>
            <a:ext cx="8515350" cy="29510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lnSpc>
                <a:spcPct val="108000"/>
              </a:lnSpc>
              <a:spcBef>
                <a:spcPct val="0"/>
              </a:spcBef>
              <a:spcAft>
                <a:spcPct val="0"/>
              </a:spcAft>
            </a:pPr>
            <a:r>
              <a:rPr kumimoji="1" lang="zh-CN" altLang="en-US" sz="3200" b="1" dirty="0" smtClean="0">
                <a:solidFill>
                  <a:srgbClr val="000000"/>
                </a:solidFill>
                <a:latin typeface="Times New Roman" panose="02020603050405020304" pitchFamily="18" charset="0"/>
                <a:ea typeface="楷体_GB2312" pitchFamily="49" charset="-122"/>
              </a:rPr>
              <a:t>具体</a:t>
            </a:r>
            <a:r>
              <a:rPr kumimoji="1" lang="zh-CN" altLang="en-US" sz="3200" b="1" dirty="0">
                <a:solidFill>
                  <a:srgbClr val="000000"/>
                </a:solidFill>
                <a:latin typeface="Times New Roman" panose="02020603050405020304" pitchFamily="18" charset="0"/>
                <a:ea typeface="楷体_GB2312" pitchFamily="49" charset="-122"/>
              </a:rPr>
              <a:t>步骤</a:t>
            </a:r>
            <a:r>
              <a:rPr kumimoji="1" lang="en-US" altLang="zh-CN" sz="3200" b="1" dirty="0" smtClean="0">
                <a:solidFill>
                  <a:srgbClr val="000000"/>
                </a:solidFill>
                <a:latin typeface="Times New Roman" panose="02020603050405020304" pitchFamily="18" charset="0"/>
                <a:ea typeface="楷体_GB2312" pitchFamily="49" charset="-122"/>
              </a:rPr>
              <a:t>: </a:t>
            </a:r>
          </a:p>
          <a:p>
            <a:pPr marL="457200" indent="-457200" fontAlgn="base">
              <a:lnSpc>
                <a:spcPct val="108000"/>
              </a:lnSpc>
              <a:spcBef>
                <a:spcPct val="0"/>
              </a:spcBef>
              <a:spcAft>
                <a:spcPct val="0"/>
              </a:spcAft>
              <a:buFont typeface="Wingdings" panose="05000000000000000000" pitchFamily="2" charset="2"/>
              <a:buChar char="l"/>
            </a:pPr>
            <a:r>
              <a:rPr kumimoji="1" lang="zh-CN" altLang="en-US" sz="2800" b="1" dirty="0" smtClean="0">
                <a:solidFill>
                  <a:srgbClr val="000082"/>
                </a:solidFill>
                <a:latin typeface="Times New Roman" panose="02020603050405020304" pitchFamily="18" charset="0"/>
                <a:ea typeface="楷体_GB2312" pitchFamily="49" charset="-122"/>
              </a:rPr>
              <a:t>先构造一个只含 </a:t>
            </a:r>
            <a:r>
              <a:rPr kumimoji="1" lang="en-US" altLang="zh-CN" sz="2800" b="1" dirty="0" smtClean="0">
                <a:solidFill>
                  <a:srgbClr val="FF0000"/>
                </a:solidFill>
                <a:latin typeface="Times New Roman" panose="02020603050405020304" pitchFamily="18" charset="0"/>
                <a:ea typeface="楷体_GB2312" pitchFamily="49" charset="-122"/>
              </a:rPr>
              <a:t>n </a:t>
            </a:r>
            <a:r>
              <a:rPr kumimoji="1" lang="zh-CN" altLang="en-US" sz="2800" b="1" dirty="0" smtClean="0">
                <a:solidFill>
                  <a:srgbClr val="FF0000"/>
                </a:solidFill>
                <a:latin typeface="Times New Roman" panose="02020603050405020304" pitchFamily="18" charset="0"/>
                <a:ea typeface="楷体_GB2312" pitchFamily="49" charset="-122"/>
              </a:rPr>
              <a:t>个</a:t>
            </a:r>
            <a:r>
              <a:rPr kumimoji="1" lang="zh-CN" altLang="en-US" sz="2800" b="1" dirty="0" smtClean="0">
                <a:solidFill>
                  <a:srgbClr val="000082"/>
                </a:solidFill>
                <a:latin typeface="Times New Roman" panose="02020603050405020304" pitchFamily="18" charset="0"/>
                <a:ea typeface="楷体_GB2312" pitchFamily="49" charset="-122"/>
              </a:rPr>
              <a:t>顶点的子图 </a:t>
            </a:r>
            <a:r>
              <a:rPr kumimoji="1" lang="en-US" altLang="zh-CN" sz="2800" b="1" dirty="0" smtClean="0">
                <a:solidFill>
                  <a:srgbClr val="000082"/>
                </a:solidFill>
                <a:latin typeface="Times New Roman" panose="02020603050405020304" pitchFamily="18" charset="0"/>
                <a:ea typeface="楷体_GB2312" pitchFamily="49" charset="-122"/>
              </a:rPr>
              <a:t>SG;</a:t>
            </a:r>
          </a:p>
          <a:p>
            <a:pPr marL="457200" indent="-457200" fontAlgn="base">
              <a:lnSpc>
                <a:spcPct val="108000"/>
              </a:lnSpc>
              <a:spcBef>
                <a:spcPct val="0"/>
              </a:spcBef>
              <a:spcAft>
                <a:spcPct val="0"/>
              </a:spcAft>
              <a:buFont typeface="Wingdings" panose="05000000000000000000" pitchFamily="2" charset="2"/>
              <a:buChar char="l"/>
            </a:pPr>
            <a:r>
              <a:rPr kumimoji="1" lang="zh-CN" altLang="en-US" sz="2800" b="1" dirty="0" smtClean="0">
                <a:solidFill>
                  <a:srgbClr val="000082"/>
                </a:solidFill>
                <a:latin typeface="Times New Roman" panose="02020603050405020304" pitchFamily="18" charset="0"/>
                <a:ea typeface="楷体_GB2312" pitchFamily="49" charset="-122"/>
              </a:rPr>
              <a:t>然后</a:t>
            </a:r>
            <a:r>
              <a:rPr lang="zh-CN" altLang="en-US" sz="2800" b="1" dirty="0">
                <a:solidFill>
                  <a:srgbClr val="000000"/>
                </a:solidFill>
                <a:latin typeface="Times New Roman" panose="02020603050405020304" pitchFamily="18" charset="0"/>
                <a:ea typeface="宋体" panose="02010600030101010101" pitchFamily="2" charset="-122"/>
              </a:rPr>
              <a:t>按照</a:t>
            </a:r>
            <a:r>
              <a:rPr lang="zh-CN" altLang="en-US" sz="2800" b="1" dirty="0">
                <a:solidFill>
                  <a:srgbClr val="FF0000"/>
                </a:solidFill>
                <a:latin typeface="Times New Roman" panose="02020603050405020304" pitchFamily="18" charset="0"/>
                <a:ea typeface="宋体" panose="02010600030101010101" pitchFamily="2" charset="-122"/>
              </a:rPr>
              <a:t>边的权值由小到大的</a:t>
            </a:r>
            <a:r>
              <a:rPr lang="zh-CN" altLang="en-US" sz="2800" b="1" dirty="0" smtClean="0">
                <a:solidFill>
                  <a:srgbClr val="FF0000"/>
                </a:solidFill>
                <a:latin typeface="Times New Roman" panose="02020603050405020304" pitchFamily="18" charset="0"/>
                <a:ea typeface="宋体" panose="02010600030101010101" pitchFamily="2" charset="-122"/>
              </a:rPr>
              <a:t>顺序</a:t>
            </a:r>
            <a:r>
              <a:rPr lang="en-US" altLang="zh-CN" sz="2800" b="1" dirty="0" smtClean="0">
                <a:solidFill>
                  <a:srgbClr val="FF0000"/>
                </a:solidFill>
                <a:latin typeface="Times New Roman" panose="02020603050405020304" pitchFamily="18" charset="0"/>
                <a:ea typeface="宋体" panose="02010600030101010101" pitchFamily="2" charset="-122"/>
              </a:rPr>
              <a:t>,</a:t>
            </a:r>
            <a:r>
              <a:rPr kumimoji="1" lang="zh-CN" altLang="en-US" sz="2800" b="1" dirty="0" smtClean="0">
                <a:solidFill>
                  <a:srgbClr val="FF0000"/>
                </a:solidFill>
                <a:latin typeface="Times New Roman" panose="02020603050405020304" pitchFamily="18" charset="0"/>
                <a:ea typeface="楷体_GB2312" pitchFamily="49" charset="-122"/>
              </a:rPr>
              <a:t>从权值最小的边开始</a:t>
            </a:r>
            <a:r>
              <a:rPr kumimoji="1" lang="zh-CN" altLang="en-US" sz="2800" b="1" dirty="0" smtClean="0">
                <a:solidFill>
                  <a:srgbClr val="000082"/>
                </a:solidFill>
                <a:latin typeface="Times New Roman" panose="02020603050405020304" pitchFamily="18" charset="0"/>
                <a:ea typeface="楷体_GB2312" pitchFamily="49" charset="-122"/>
              </a:rPr>
              <a:t>，若它的添加</a:t>
            </a:r>
            <a:r>
              <a:rPr kumimoji="1" lang="zh-CN" altLang="en-US" sz="2800" b="1" dirty="0" smtClean="0">
                <a:solidFill>
                  <a:srgbClr val="FF33CC"/>
                </a:solidFill>
                <a:latin typeface="Times New Roman" panose="02020603050405020304" pitchFamily="18" charset="0"/>
                <a:ea typeface="楷体_GB2312" pitchFamily="49" charset="-122"/>
              </a:rPr>
              <a:t>不使</a:t>
            </a:r>
            <a:r>
              <a:rPr kumimoji="1" lang="en-US" altLang="zh-CN" sz="2800" b="1" dirty="0" smtClean="0">
                <a:solidFill>
                  <a:srgbClr val="FF33CC"/>
                </a:solidFill>
                <a:latin typeface="Times New Roman" panose="02020603050405020304" pitchFamily="18" charset="0"/>
                <a:ea typeface="楷体_GB2312" pitchFamily="49" charset="-122"/>
              </a:rPr>
              <a:t>SG </a:t>
            </a:r>
            <a:r>
              <a:rPr kumimoji="1" lang="zh-CN" altLang="en-US" sz="2800" b="1" dirty="0" smtClean="0">
                <a:solidFill>
                  <a:srgbClr val="FF33CC"/>
                </a:solidFill>
                <a:latin typeface="Times New Roman" panose="02020603050405020304" pitchFamily="18" charset="0"/>
                <a:ea typeface="楷体_GB2312" pitchFamily="49" charset="-122"/>
              </a:rPr>
              <a:t>中产生回路</a:t>
            </a:r>
            <a:r>
              <a:rPr kumimoji="1" lang="zh-CN" altLang="en-US" sz="2800" b="1" dirty="0" smtClean="0">
                <a:solidFill>
                  <a:srgbClr val="000082"/>
                </a:solidFill>
                <a:latin typeface="Times New Roman" panose="02020603050405020304" pitchFamily="18" charset="0"/>
                <a:ea typeface="楷体_GB2312" pitchFamily="49" charset="-122"/>
              </a:rPr>
              <a:t>，则在 </a:t>
            </a:r>
            <a:r>
              <a:rPr kumimoji="1" lang="en-US" altLang="zh-CN" sz="2800" b="1" dirty="0" smtClean="0">
                <a:solidFill>
                  <a:srgbClr val="000082"/>
                </a:solidFill>
                <a:latin typeface="Times New Roman" panose="02020603050405020304" pitchFamily="18" charset="0"/>
                <a:ea typeface="楷体_GB2312" pitchFamily="49" charset="-122"/>
              </a:rPr>
              <a:t>SG </a:t>
            </a:r>
            <a:r>
              <a:rPr kumimoji="1" lang="zh-CN" altLang="en-US" sz="2800" b="1" dirty="0" smtClean="0">
                <a:solidFill>
                  <a:srgbClr val="000082"/>
                </a:solidFill>
                <a:latin typeface="Times New Roman" panose="02020603050405020304" pitchFamily="18" charset="0"/>
                <a:ea typeface="楷体_GB2312" pitchFamily="49" charset="-122"/>
              </a:rPr>
              <a:t>上加上这条边</a:t>
            </a:r>
            <a:r>
              <a:rPr kumimoji="1" lang="en-US" altLang="zh-CN" sz="2800" b="1" dirty="0" smtClean="0">
                <a:solidFill>
                  <a:srgbClr val="000082"/>
                </a:solidFill>
                <a:latin typeface="Times New Roman" panose="02020603050405020304" pitchFamily="18" charset="0"/>
                <a:ea typeface="楷体_GB2312" pitchFamily="49" charset="-122"/>
              </a:rPr>
              <a:t>;</a:t>
            </a:r>
          </a:p>
          <a:p>
            <a:pPr marL="457200" indent="-457200" fontAlgn="base">
              <a:lnSpc>
                <a:spcPct val="108000"/>
              </a:lnSpc>
              <a:spcBef>
                <a:spcPct val="0"/>
              </a:spcBef>
              <a:spcAft>
                <a:spcPct val="0"/>
              </a:spcAft>
              <a:buFont typeface="Wingdings" panose="05000000000000000000" pitchFamily="2" charset="2"/>
              <a:buChar char="l"/>
            </a:pPr>
            <a:r>
              <a:rPr kumimoji="1" lang="zh-CN" altLang="en-US" sz="2800" b="1" dirty="0" smtClean="0">
                <a:solidFill>
                  <a:srgbClr val="000082"/>
                </a:solidFill>
                <a:latin typeface="Times New Roman" panose="02020603050405020304" pitchFamily="18" charset="0"/>
                <a:ea typeface="楷体_GB2312" pitchFamily="49" charset="-122"/>
              </a:rPr>
              <a:t>如此重复，直至加上 </a:t>
            </a:r>
            <a:r>
              <a:rPr kumimoji="1" lang="en-US" altLang="zh-CN" sz="2800" b="1" dirty="0" smtClean="0">
                <a:solidFill>
                  <a:srgbClr val="FF0000"/>
                </a:solidFill>
                <a:latin typeface="Times New Roman" panose="02020603050405020304" pitchFamily="18" charset="0"/>
                <a:ea typeface="楷体_GB2312" pitchFamily="49" charset="-122"/>
              </a:rPr>
              <a:t>n-1 </a:t>
            </a:r>
            <a:r>
              <a:rPr kumimoji="1" lang="zh-CN" altLang="en-US" sz="2800" b="1" dirty="0" smtClean="0">
                <a:solidFill>
                  <a:srgbClr val="FF0000"/>
                </a:solidFill>
                <a:latin typeface="Times New Roman" panose="02020603050405020304" pitchFamily="18" charset="0"/>
                <a:ea typeface="楷体_GB2312" pitchFamily="49" charset="-122"/>
              </a:rPr>
              <a:t>条边</a:t>
            </a:r>
            <a:r>
              <a:rPr kumimoji="1" lang="zh-CN" altLang="en-US" sz="2800" b="1" dirty="0" smtClean="0">
                <a:solidFill>
                  <a:srgbClr val="000082"/>
                </a:solidFill>
                <a:latin typeface="Times New Roman" panose="02020603050405020304" pitchFamily="18" charset="0"/>
                <a:ea typeface="楷体_GB2312" pitchFamily="49" charset="-122"/>
              </a:rPr>
              <a:t>为止。</a:t>
            </a:r>
          </a:p>
        </p:txBody>
      </p:sp>
      <p:sp>
        <p:nvSpPr>
          <p:cNvPr id="242691" name="Rectangle 3"/>
          <p:cNvSpPr>
            <a:spLocks noChangeArrowheads="1"/>
          </p:cNvSpPr>
          <p:nvPr/>
        </p:nvSpPr>
        <p:spPr bwMode="auto">
          <a:xfrm>
            <a:off x="395288" y="1699494"/>
            <a:ext cx="8458200" cy="1158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lnSpc>
                <a:spcPct val="125000"/>
              </a:lnSpc>
              <a:spcBef>
                <a:spcPct val="0"/>
              </a:spcBef>
              <a:spcAft>
                <a:spcPct val="0"/>
              </a:spcAft>
            </a:pPr>
            <a:r>
              <a:rPr kumimoji="1" lang="zh-CN" altLang="en-US" sz="2800" b="1" dirty="0" smtClean="0">
                <a:solidFill>
                  <a:srgbClr val="FF0000"/>
                </a:solidFill>
                <a:latin typeface="Times New Roman" panose="02020603050405020304" pitchFamily="18" charset="0"/>
                <a:ea typeface="楷体_GB2312" pitchFamily="49" charset="-122"/>
              </a:rPr>
              <a:t>考虑问题的出发点</a:t>
            </a:r>
            <a:r>
              <a:rPr kumimoji="1" lang="en-US" altLang="zh-CN" sz="2800" b="1" dirty="0" smtClean="0">
                <a:solidFill>
                  <a:srgbClr val="FF0000"/>
                </a:solidFill>
                <a:latin typeface="Times New Roman" panose="02020603050405020304" pitchFamily="18" charset="0"/>
                <a:ea typeface="楷体_GB2312" pitchFamily="49" charset="-122"/>
              </a:rPr>
              <a:t>:</a:t>
            </a:r>
            <a:r>
              <a:rPr kumimoji="1" lang="en-US" altLang="zh-CN" sz="2800" b="1" dirty="0" smtClean="0">
                <a:solidFill>
                  <a:srgbClr val="000082"/>
                </a:solidFill>
                <a:latin typeface="Times New Roman" panose="02020603050405020304" pitchFamily="18" charset="0"/>
                <a:ea typeface="楷体_GB2312" pitchFamily="49" charset="-122"/>
              </a:rPr>
              <a:t> </a:t>
            </a:r>
            <a:r>
              <a:rPr kumimoji="1" lang="zh-CN" altLang="en-US" sz="2800" b="1" dirty="0" smtClean="0">
                <a:solidFill>
                  <a:srgbClr val="000082"/>
                </a:solidFill>
                <a:latin typeface="Times New Roman" panose="02020603050405020304" pitchFamily="18" charset="0"/>
                <a:ea typeface="楷体_GB2312" pitchFamily="49" charset="-122"/>
              </a:rPr>
              <a:t>为使生成树上</a:t>
            </a:r>
            <a:r>
              <a:rPr kumimoji="1" lang="zh-CN" altLang="en-US" sz="2800" b="1" dirty="0" smtClean="0">
                <a:solidFill>
                  <a:srgbClr val="3333FF"/>
                </a:solidFill>
                <a:latin typeface="Times New Roman" panose="02020603050405020304" pitchFamily="18" charset="0"/>
                <a:ea typeface="楷体_GB2312" pitchFamily="49" charset="-122"/>
              </a:rPr>
              <a:t>边的权值之和达到最小</a:t>
            </a:r>
            <a:r>
              <a:rPr kumimoji="1" lang="zh-CN" altLang="en-US" sz="2800" b="1" dirty="0" smtClean="0">
                <a:solidFill>
                  <a:srgbClr val="000082"/>
                </a:solidFill>
                <a:latin typeface="Times New Roman" panose="02020603050405020304" pitchFamily="18" charset="0"/>
                <a:ea typeface="楷体_GB2312" pitchFamily="49" charset="-122"/>
              </a:rPr>
              <a:t>，则应使生成树中每一条边的权值尽可能地小。</a:t>
            </a:r>
          </a:p>
        </p:txBody>
      </p:sp>
      <p:sp>
        <p:nvSpPr>
          <p:cNvPr id="242692" name="Rectangle 4"/>
          <p:cNvSpPr>
            <a:spLocks noChangeArrowheads="1"/>
          </p:cNvSpPr>
          <p:nvPr/>
        </p:nvSpPr>
        <p:spPr bwMode="auto">
          <a:xfrm>
            <a:off x="250825" y="1104181"/>
            <a:ext cx="4827588"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800" b="1" smtClean="0">
                <a:solidFill>
                  <a:srgbClr val="800000"/>
                </a:solidFill>
                <a:latin typeface="Times New Roman" panose="02020603050405020304" pitchFamily="18" charset="0"/>
                <a:ea typeface="楷体_GB2312" pitchFamily="49" charset="-122"/>
              </a:rPr>
              <a:t>克鲁斯卡尔算法的基本思想：</a:t>
            </a:r>
          </a:p>
        </p:txBody>
      </p:sp>
      <p:graphicFrame>
        <p:nvGraphicFramePr>
          <p:cNvPr id="242693" name="Object 5"/>
          <p:cNvGraphicFramePr>
            <a:graphicFrameLocks noChangeAspect="1"/>
          </p:cNvGraphicFramePr>
          <p:nvPr>
            <p:extLst>
              <p:ext uri="{D42A27DB-BD31-4B8C-83A1-F6EECF244321}">
                <p14:modId xmlns:p14="http://schemas.microsoft.com/office/powerpoint/2010/main" xmlns="" val="772015377"/>
              </p:ext>
            </p:extLst>
          </p:nvPr>
        </p:nvGraphicFramePr>
        <p:xfrm>
          <a:off x="179388" y="1915394"/>
          <a:ext cx="228600" cy="228600"/>
        </p:xfrm>
        <a:graphic>
          <a:graphicData uri="http://schemas.openxmlformats.org/presentationml/2006/ole">
            <p:oleObj spid="_x0000_s13368" name="剪辑" r:id="rId3" imgW="6414840" imgH="6415200" progId="">
              <p:embed/>
            </p:oleObj>
          </a:graphicData>
        </a:graphic>
      </p:graphicFrame>
      <p:graphicFrame>
        <p:nvGraphicFramePr>
          <p:cNvPr id="242694" name="Object 6"/>
          <p:cNvGraphicFramePr>
            <a:graphicFrameLocks noChangeAspect="1"/>
          </p:cNvGraphicFramePr>
          <p:nvPr>
            <p:extLst>
              <p:ext uri="{D42A27DB-BD31-4B8C-83A1-F6EECF244321}">
                <p14:modId xmlns:p14="http://schemas.microsoft.com/office/powerpoint/2010/main" xmlns="" val="1827273087"/>
              </p:ext>
            </p:extLst>
          </p:nvPr>
        </p:nvGraphicFramePr>
        <p:xfrm>
          <a:off x="179388" y="3212381"/>
          <a:ext cx="228600" cy="228600"/>
        </p:xfrm>
        <a:graphic>
          <a:graphicData uri="http://schemas.openxmlformats.org/presentationml/2006/ole">
            <p:oleObj spid="_x0000_s13369" name="剪辑" r:id="rId4" imgW="6414840" imgH="6415200" progId="">
              <p:embed/>
            </p:oleObj>
          </a:graphicData>
        </a:graphic>
      </p:graphicFrame>
      <p:sp>
        <p:nvSpPr>
          <p:cNvPr id="242695" name="Rectangle 7"/>
          <p:cNvSpPr>
            <a:spLocks noChangeArrowheads="1"/>
          </p:cNvSpPr>
          <p:nvPr/>
        </p:nvSpPr>
        <p:spPr bwMode="auto">
          <a:xfrm>
            <a:off x="323850" y="332656"/>
            <a:ext cx="7416502" cy="609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Arial" panose="020B0604020202020204" pitchFamily="34" charset="0"/>
                <a:ea typeface="宋体" panose="02010600030101010101" pitchFamily="2" charset="-122"/>
              </a:defRPr>
            </a:lvl1pPr>
            <a:lvl2pPr algn="ctr">
              <a:spcBef>
                <a:spcPct val="0"/>
              </a:spcBef>
              <a:defRPr sz="4400">
                <a:solidFill>
                  <a:schemeClr val="tx2"/>
                </a:solidFill>
                <a:latin typeface="Arial" panose="020B0604020202020204" pitchFamily="34" charset="0"/>
                <a:ea typeface="宋体" panose="02010600030101010101" pitchFamily="2" charset="-122"/>
              </a:defRPr>
            </a:lvl2pPr>
            <a:lvl3pPr algn="ctr">
              <a:spcBef>
                <a:spcPct val="0"/>
              </a:spcBef>
              <a:defRPr sz="4400">
                <a:solidFill>
                  <a:schemeClr val="tx2"/>
                </a:solidFill>
                <a:latin typeface="Arial" panose="020B0604020202020204" pitchFamily="34" charset="0"/>
                <a:ea typeface="宋体" panose="02010600030101010101" pitchFamily="2" charset="-122"/>
              </a:defRPr>
            </a:lvl3pPr>
            <a:lvl4pPr algn="ctr">
              <a:spcBef>
                <a:spcPct val="0"/>
              </a:spcBef>
              <a:defRPr sz="4400">
                <a:solidFill>
                  <a:schemeClr val="tx2"/>
                </a:solidFill>
                <a:latin typeface="Arial" panose="020B0604020202020204" pitchFamily="34" charset="0"/>
                <a:ea typeface="宋体" panose="02010600030101010101" pitchFamily="2" charset="-122"/>
              </a:defRPr>
            </a:lvl4pPr>
            <a:lvl5pPr algn="ctr">
              <a:spcBef>
                <a:spcPct val="0"/>
              </a:spcBef>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fontAlgn="base">
              <a:spcAft>
                <a:spcPct val="0"/>
              </a:spcAft>
            </a:pPr>
            <a:r>
              <a:rPr lang="en-US" altLang="zh-CN" sz="3200" b="1" dirty="0" smtClean="0">
                <a:solidFill>
                  <a:srgbClr val="FF0000"/>
                </a:solidFill>
                <a:latin typeface="Times New Roman" panose="02020603050405020304" pitchFamily="18" charset="0"/>
                <a:ea typeface="黑体" panose="02010609060101010101" pitchFamily="49" charset="-122"/>
              </a:rPr>
              <a:t>2. </a:t>
            </a:r>
            <a:r>
              <a:rPr lang="zh-CN" altLang="en-US" sz="3200" b="1" dirty="0" smtClean="0">
                <a:solidFill>
                  <a:srgbClr val="FF0000"/>
                </a:solidFill>
                <a:latin typeface="黑体" panose="02010609060101010101" pitchFamily="49" charset="-122"/>
                <a:ea typeface="黑体" panose="02010609060101010101" pitchFamily="49" charset="-122"/>
              </a:rPr>
              <a:t>求最小生成树</a:t>
            </a:r>
            <a:r>
              <a:rPr lang="en-US" altLang="zh-CN" sz="3200" b="1" dirty="0" smtClean="0">
                <a:solidFill>
                  <a:srgbClr val="FF0000"/>
                </a:solidFill>
                <a:ea typeface="黑体" panose="02010609060101010101" pitchFamily="49" charset="-122"/>
              </a:rPr>
              <a:t>——</a:t>
            </a:r>
            <a:r>
              <a:rPr kumimoji="1" lang="zh-CN" altLang="en-US" sz="3200" b="1" dirty="0" smtClean="0">
                <a:solidFill>
                  <a:srgbClr val="0000CC"/>
                </a:solidFill>
              </a:rPr>
              <a:t>克鲁斯卡尔算法</a:t>
            </a:r>
          </a:p>
        </p:txBody>
      </p:sp>
      <p:sp>
        <p:nvSpPr>
          <p:cNvPr id="9" name="Text Box 2"/>
          <p:cNvSpPr txBox="1">
            <a:spLocks noChangeArrowheads="1"/>
          </p:cNvSpPr>
          <p:nvPr/>
        </p:nvSpPr>
        <p:spPr bwMode="auto">
          <a:xfrm>
            <a:off x="652319" y="5715596"/>
            <a:ext cx="8305800" cy="946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zh-CN" altLang="en-US" sz="2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克鲁斯卡尔算法是逐步增加生成树的边，故称为“</a:t>
            </a:r>
            <a:r>
              <a:rPr kumimoji="1" lang="zh-CN" altLang="en-US" sz="2800" b="1" i="0" u="none" strike="noStrike" kern="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rPr>
              <a:t>加边法</a:t>
            </a:r>
            <a:r>
              <a:rPr kumimoji="1" lang="zh-CN" altLang="en-US" sz="2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a:t>
            </a:r>
          </a:p>
        </p:txBody>
      </p:sp>
    </p:spTree>
    <p:extLst>
      <p:ext uri="{BB962C8B-B14F-4D97-AF65-F5344CB8AC3E}">
        <p14:creationId xmlns:p14="http://schemas.microsoft.com/office/powerpoint/2010/main" xmlns="" val="147402105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42692"/>
                                        </p:tgtEl>
                                        <p:attrNameLst>
                                          <p:attrName>style.visibility</p:attrName>
                                        </p:attrNameLst>
                                      </p:cBhvr>
                                      <p:to>
                                        <p:strVal val="visible"/>
                                      </p:to>
                                    </p:set>
                                    <p:animEffect transition="in" filter="wipe(left)">
                                      <p:cBhvr>
                                        <p:cTn id="7" dur="500"/>
                                        <p:tgtEl>
                                          <p:spTgt spid="2426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242693"/>
                                        </p:tgtEl>
                                        <p:attrNameLst>
                                          <p:attrName>style.visibility</p:attrName>
                                        </p:attrNameLst>
                                      </p:cBhvr>
                                      <p:to>
                                        <p:strVal val="visible"/>
                                      </p:to>
                                    </p:set>
                                    <p:anim calcmode="lin" valueType="num">
                                      <p:cBhvr additive="base">
                                        <p:cTn id="12" dur="500" fill="hold"/>
                                        <p:tgtEl>
                                          <p:spTgt spid="242693"/>
                                        </p:tgtEl>
                                        <p:attrNameLst>
                                          <p:attrName>ppt_x</p:attrName>
                                        </p:attrNameLst>
                                      </p:cBhvr>
                                      <p:tavLst>
                                        <p:tav tm="0">
                                          <p:val>
                                            <p:strVal val="0-#ppt_w/2"/>
                                          </p:val>
                                        </p:tav>
                                        <p:tav tm="100000">
                                          <p:val>
                                            <p:strVal val="#ppt_x"/>
                                          </p:val>
                                        </p:tav>
                                      </p:tavLst>
                                    </p:anim>
                                    <p:anim calcmode="lin" valueType="num">
                                      <p:cBhvr additive="base">
                                        <p:cTn id="13" dur="500" fill="hold"/>
                                        <p:tgtEl>
                                          <p:spTgt spid="242693"/>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242691"/>
                                        </p:tgtEl>
                                        <p:attrNameLst>
                                          <p:attrName>style.visibility</p:attrName>
                                        </p:attrNameLst>
                                      </p:cBhvr>
                                      <p:to>
                                        <p:strVal val="visible"/>
                                      </p:to>
                                    </p:set>
                                    <p:animEffect transition="in" filter="wipe(left)">
                                      <p:cBhvr>
                                        <p:cTn id="17" dur="500"/>
                                        <p:tgtEl>
                                          <p:spTgt spid="24269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nodeType="clickEffect">
                                  <p:stCondLst>
                                    <p:cond delay="0"/>
                                  </p:stCondLst>
                                  <p:childTnLst>
                                    <p:set>
                                      <p:cBhvr>
                                        <p:cTn id="21" dur="1" fill="hold">
                                          <p:stCondLst>
                                            <p:cond delay="0"/>
                                          </p:stCondLst>
                                        </p:cTn>
                                        <p:tgtEl>
                                          <p:spTgt spid="242694"/>
                                        </p:tgtEl>
                                        <p:attrNameLst>
                                          <p:attrName>style.visibility</p:attrName>
                                        </p:attrNameLst>
                                      </p:cBhvr>
                                      <p:to>
                                        <p:strVal val="visible"/>
                                      </p:to>
                                    </p:set>
                                    <p:anim calcmode="lin" valueType="num">
                                      <p:cBhvr additive="base">
                                        <p:cTn id="22" dur="500" fill="hold"/>
                                        <p:tgtEl>
                                          <p:spTgt spid="242694"/>
                                        </p:tgtEl>
                                        <p:attrNameLst>
                                          <p:attrName>ppt_x</p:attrName>
                                        </p:attrNameLst>
                                      </p:cBhvr>
                                      <p:tavLst>
                                        <p:tav tm="0">
                                          <p:val>
                                            <p:strVal val="0-#ppt_w/2"/>
                                          </p:val>
                                        </p:tav>
                                        <p:tav tm="100000">
                                          <p:val>
                                            <p:strVal val="#ppt_x"/>
                                          </p:val>
                                        </p:tav>
                                      </p:tavLst>
                                    </p:anim>
                                    <p:anim calcmode="lin" valueType="num">
                                      <p:cBhvr additive="base">
                                        <p:cTn id="23" dur="500" fill="hold"/>
                                        <p:tgtEl>
                                          <p:spTgt spid="242694"/>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242690"/>
                                        </p:tgtEl>
                                        <p:attrNameLst>
                                          <p:attrName>style.visibility</p:attrName>
                                        </p:attrNameLst>
                                      </p:cBhvr>
                                      <p:to>
                                        <p:strVal val="visible"/>
                                      </p:to>
                                    </p:set>
                                    <p:animEffect transition="in" filter="wipe(left)">
                                      <p:cBhvr>
                                        <p:cTn id="27" dur="500"/>
                                        <p:tgtEl>
                                          <p:spTgt spid="242690"/>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0" grpId="0" autoUpdateAnimBg="0"/>
      <p:bldP spid="242691" grpId="0" autoUpdateAnimBg="0"/>
      <p:bldP spid="242692" grpId="0" autoUpdateAnimBg="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3714" name="Group 2"/>
          <p:cNvGrpSpPr>
            <a:grpSpLocks/>
          </p:cNvGrpSpPr>
          <p:nvPr/>
        </p:nvGrpSpPr>
        <p:grpSpPr bwMode="auto">
          <a:xfrm>
            <a:off x="1905000" y="1371600"/>
            <a:ext cx="5715000" cy="4389438"/>
            <a:chOff x="1200" y="864"/>
            <a:chExt cx="3600" cy="2765"/>
          </a:xfrm>
        </p:grpSpPr>
        <p:sp>
          <p:nvSpPr>
            <p:cNvPr id="243715" name="Oval 3"/>
            <p:cNvSpPr>
              <a:spLocks noChangeArrowheads="1"/>
            </p:cNvSpPr>
            <p:nvPr/>
          </p:nvSpPr>
          <p:spPr bwMode="auto">
            <a:xfrm>
              <a:off x="1584" y="989"/>
              <a:ext cx="336" cy="336"/>
            </a:xfrm>
            <a:prstGeom prst="ellipse">
              <a:avLst/>
            </a:prstGeom>
            <a:solidFill>
              <a:srgbClr val="CCFFCC"/>
            </a:solidFill>
            <a:ln w="28575" cap="sq">
              <a:solidFill>
                <a:schemeClr val="tx2"/>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b="1" smtClean="0">
                  <a:solidFill>
                    <a:srgbClr val="000000"/>
                  </a:solidFill>
                  <a:latin typeface="Times New Roman" panose="02020603050405020304" pitchFamily="18" charset="0"/>
                </a:rPr>
                <a:t>a</a:t>
              </a:r>
              <a:endParaRPr kumimoji="1" lang="en-US" altLang="zh-CN" sz="2400" smtClean="0">
                <a:solidFill>
                  <a:srgbClr val="000000"/>
                </a:solidFill>
                <a:latin typeface="Times New Roman" panose="02020603050405020304" pitchFamily="18" charset="0"/>
              </a:endParaRPr>
            </a:p>
          </p:txBody>
        </p:sp>
        <p:sp>
          <p:nvSpPr>
            <p:cNvPr id="243716" name="Oval 4"/>
            <p:cNvSpPr>
              <a:spLocks noChangeArrowheads="1"/>
            </p:cNvSpPr>
            <p:nvPr/>
          </p:nvSpPr>
          <p:spPr bwMode="auto">
            <a:xfrm>
              <a:off x="3360" y="989"/>
              <a:ext cx="336" cy="336"/>
            </a:xfrm>
            <a:prstGeom prst="ellipse">
              <a:avLst/>
            </a:prstGeom>
            <a:solidFill>
              <a:srgbClr val="CCFFCC"/>
            </a:solidFill>
            <a:ln w="28575" cap="sq">
              <a:solidFill>
                <a:schemeClr val="tx2"/>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b="1" smtClean="0">
                  <a:solidFill>
                    <a:srgbClr val="000000"/>
                  </a:solidFill>
                  <a:latin typeface="Times New Roman" panose="02020603050405020304" pitchFamily="18" charset="0"/>
                </a:rPr>
                <a:t>b</a:t>
              </a:r>
              <a:endParaRPr kumimoji="1" lang="en-US" altLang="zh-CN" sz="2400" smtClean="0">
                <a:solidFill>
                  <a:srgbClr val="000000"/>
                </a:solidFill>
                <a:latin typeface="Times New Roman" panose="02020603050405020304" pitchFamily="18" charset="0"/>
              </a:endParaRPr>
            </a:p>
          </p:txBody>
        </p:sp>
        <p:sp>
          <p:nvSpPr>
            <p:cNvPr id="243717" name="Oval 5"/>
            <p:cNvSpPr>
              <a:spLocks noChangeArrowheads="1"/>
            </p:cNvSpPr>
            <p:nvPr/>
          </p:nvSpPr>
          <p:spPr bwMode="auto">
            <a:xfrm>
              <a:off x="4464" y="1517"/>
              <a:ext cx="336" cy="336"/>
            </a:xfrm>
            <a:prstGeom prst="ellipse">
              <a:avLst/>
            </a:prstGeom>
            <a:solidFill>
              <a:srgbClr val="CCFFCC"/>
            </a:solidFill>
            <a:ln w="28575" cap="sq">
              <a:solidFill>
                <a:schemeClr val="tx2"/>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b="1" smtClean="0">
                  <a:solidFill>
                    <a:srgbClr val="000000"/>
                  </a:solidFill>
                  <a:latin typeface="Times New Roman" panose="02020603050405020304" pitchFamily="18" charset="0"/>
                </a:rPr>
                <a:t>c</a:t>
              </a:r>
              <a:endParaRPr kumimoji="1" lang="en-US" altLang="zh-CN" sz="2400" smtClean="0">
                <a:solidFill>
                  <a:srgbClr val="000000"/>
                </a:solidFill>
                <a:latin typeface="Times New Roman" panose="02020603050405020304" pitchFamily="18" charset="0"/>
              </a:endParaRPr>
            </a:p>
          </p:txBody>
        </p:sp>
        <p:sp>
          <p:nvSpPr>
            <p:cNvPr id="243718" name="Oval 6"/>
            <p:cNvSpPr>
              <a:spLocks noChangeArrowheads="1"/>
            </p:cNvSpPr>
            <p:nvPr/>
          </p:nvSpPr>
          <p:spPr bwMode="auto">
            <a:xfrm>
              <a:off x="3504" y="2573"/>
              <a:ext cx="336" cy="336"/>
            </a:xfrm>
            <a:prstGeom prst="ellipse">
              <a:avLst/>
            </a:prstGeom>
            <a:solidFill>
              <a:srgbClr val="CCFFCC"/>
            </a:solidFill>
            <a:ln w="28575" cap="sq">
              <a:solidFill>
                <a:schemeClr val="tx2"/>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b="1" smtClean="0">
                  <a:solidFill>
                    <a:srgbClr val="000000"/>
                  </a:solidFill>
                  <a:latin typeface="Times New Roman" panose="02020603050405020304" pitchFamily="18" charset="0"/>
                </a:rPr>
                <a:t>d</a:t>
              </a:r>
              <a:endParaRPr kumimoji="1" lang="en-US" altLang="zh-CN" sz="2400" smtClean="0">
                <a:solidFill>
                  <a:srgbClr val="000000"/>
                </a:solidFill>
                <a:latin typeface="Times New Roman" panose="02020603050405020304" pitchFamily="18" charset="0"/>
              </a:endParaRPr>
            </a:p>
          </p:txBody>
        </p:sp>
        <p:sp>
          <p:nvSpPr>
            <p:cNvPr id="243719" name="Oval 7"/>
            <p:cNvSpPr>
              <a:spLocks noChangeArrowheads="1"/>
            </p:cNvSpPr>
            <p:nvPr/>
          </p:nvSpPr>
          <p:spPr bwMode="auto">
            <a:xfrm>
              <a:off x="2448" y="1997"/>
              <a:ext cx="336" cy="336"/>
            </a:xfrm>
            <a:prstGeom prst="ellipse">
              <a:avLst/>
            </a:prstGeom>
            <a:solidFill>
              <a:srgbClr val="CCFFCC"/>
            </a:solidFill>
            <a:ln w="28575" cap="sq">
              <a:solidFill>
                <a:schemeClr val="tx2"/>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b="1" smtClean="0">
                  <a:solidFill>
                    <a:srgbClr val="000000"/>
                  </a:solidFill>
                  <a:latin typeface="Times New Roman" panose="02020603050405020304" pitchFamily="18" charset="0"/>
                </a:rPr>
                <a:t>e</a:t>
              </a:r>
              <a:endParaRPr kumimoji="1" lang="en-US" altLang="zh-CN" sz="2400" smtClean="0">
                <a:solidFill>
                  <a:srgbClr val="000000"/>
                </a:solidFill>
                <a:latin typeface="Times New Roman" panose="02020603050405020304" pitchFamily="18" charset="0"/>
              </a:endParaRPr>
            </a:p>
          </p:txBody>
        </p:sp>
        <p:sp>
          <p:nvSpPr>
            <p:cNvPr id="243720" name="Oval 8"/>
            <p:cNvSpPr>
              <a:spLocks noChangeArrowheads="1"/>
            </p:cNvSpPr>
            <p:nvPr/>
          </p:nvSpPr>
          <p:spPr bwMode="auto">
            <a:xfrm>
              <a:off x="1200" y="2573"/>
              <a:ext cx="336" cy="336"/>
            </a:xfrm>
            <a:prstGeom prst="ellipse">
              <a:avLst/>
            </a:prstGeom>
            <a:solidFill>
              <a:srgbClr val="CCFFCC"/>
            </a:solidFill>
            <a:ln w="28575" cap="sq">
              <a:solidFill>
                <a:schemeClr val="tx2"/>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b="1" smtClean="0">
                  <a:solidFill>
                    <a:srgbClr val="000000"/>
                  </a:solidFill>
                  <a:latin typeface="Times New Roman" panose="02020603050405020304" pitchFamily="18" charset="0"/>
                </a:rPr>
                <a:t>g</a:t>
              </a:r>
              <a:endParaRPr kumimoji="1" lang="en-US" altLang="zh-CN" sz="2400" smtClean="0">
                <a:solidFill>
                  <a:srgbClr val="000000"/>
                </a:solidFill>
                <a:latin typeface="Times New Roman" panose="02020603050405020304" pitchFamily="18" charset="0"/>
              </a:endParaRPr>
            </a:p>
          </p:txBody>
        </p:sp>
        <p:sp>
          <p:nvSpPr>
            <p:cNvPr id="243721" name="Oval 9"/>
            <p:cNvSpPr>
              <a:spLocks noChangeArrowheads="1"/>
            </p:cNvSpPr>
            <p:nvPr/>
          </p:nvSpPr>
          <p:spPr bwMode="auto">
            <a:xfrm>
              <a:off x="2640" y="3293"/>
              <a:ext cx="336" cy="336"/>
            </a:xfrm>
            <a:prstGeom prst="ellipse">
              <a:avLst/>
            </a:prstGeom>
            <a:solidFill>
              <a:srgbClr val="CCFFCC"/>
            </a:solidFill>
            <a:ln w="28575" cap="sq">
              <a:solidFill>
                <a:schemeClr val="tx2"/>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b="1" smtClean="0">
                  <a:solidFill>
                    <a:srgbClr val="000000"/>
                  </a:solidFill>
                  <a:latin typeface="Times New Roman" panose="02020603050405020304" pitchFamily="18" charset="0"/>
                </a:rPr>
                <a:t>f</a:t>
              </a:r>
              <a:endParaRPr kumimoji="1" lang="en-US" altLang="zh-CN" sz="2400" smtClean="0">
                <a:solidFill>
                  <a:srgbClr val="000000"/>
                </a:solidFill>
                <a:latin typeface="Times New Roman" panose="02020603050405020304" pitchFamily="18" charset="0"/>
              </a:endParaRPr>
            </a:p>
          </p:txBody>
        </p:sp>
        <p:sp>
          <p:nvSpPr>
            <p:cNvPr id="243722" name="Line 10"/>
            <p:cNvSpPr>
              <a:spLocks noChangeShapeType="1"/>
            </p:cNvSpPr>
            <p:nvPr/>
          </p:nvSpPr>
          <p:spPr bwMode="auto">
            <a:xfrm>
              <a:off x="1920" y="1181"/>
              <a:ext cx="1440" cy="0"/>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30000"/>
                </a:spcBef>
                <a:spcAft>
                  <a:spcPct val="0"/>
                </a:spcAft>
              </a:pPr>
              <a:endParaRPr kumimoji="1" lang="zh-CN" altLang="en-US" sz="2400" b="1" smtClean="0">
                <a:solidFill>
                  <a:srgbClr val="009900"/>
                </a:solidFill>
                <a:latin typeface="Times New Roman" panose="02020603050405020304" pitchFamily="18" charset="0"/>
                <a:ea typeface="仿宋_GB2312" pitchFamily="49" charset="-122"/>
              </a:endParaRPr>
            </a:p>
          </p:txBody>
        </p:sp>
        <p:sp>
          <p:nvSpPr>
            <p:cNvPr id="243723" name="Line 11"/>
            <p:cNvSpPr>
              <a:spLocks noChangeShapeType="1"/>
            </p:cNvSpPr>
            <p:nvPr/>
          </p:nvSpPr>
          <p:spPr bwMode="auto">
            <a:xfrm>
              <a:off x="1872" y="1277"/>
              <a:ext cx="624" cy="768"/>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30000"/>
                </a:spcBef>
                <a:spcAft>
                  <a:spcPct val="0"/>
                </a:spcAft>
              </a:pPr>
              <a:endParaRPr kumimoji="1" lang="zh-CN" altLang="en-US" sz="2400" b="1" smtClean="0">
                <a:solidFill>
                  <a:srgbClr val="009900"/>
                </a:solidFill>
                <a:latin typeface="Times New Roman" panose="02020603050405020304" pitchFamily="18" charset="0"/>
                <a:ea typeface="仿宋_GB2312" pitchFamily="49" charset="-122"/>
              </a:endParaRPr>
            </a:p>
          </p:txBody>
        </p:sp>
        <p:sp>
          <p:nvSpPr>
            <p:cNvPr id="243724" name="Line 12"/>
            <p:cNvSpPr>
              <a:spLocks noChangeShapeType="1"/>
            </p:cNvSpPr>
            <p:nvPr/>
          </p:nvSpPr>
          <p:spPr bwMode="auto">
            <a:xfrm flipH="1">
              <a:off x="2736" y="1277"/>
              <a:ext cx="672" cy="768"/>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30000"/>
                </a:spcBef>
                <a:spcAft>
                  <a:spcPct val="0"/>
                </a:spcAft>
              </a:pPr>
              <a:endParaRPr kumimoji="1" lang="zh-CN" altLang="en-US" sz="2400" b="1" smtClean="0">
                <a:solidFill>
                  <a:srgbClr val="009900"/>
                </a:solidFill>
                <a:latin typeface="Times New Roman" panose="02020603050405020304" pitchFamily="18" charset="0"/>
                <a:ea typeface="仿宋_GB2312" pitchFamily="49" charset="-122"/>
              </a:endParaRPr>
            </a:p>
          </p:txBody>
        </p:sp>
        <p:sp>
          <p:nvSpPr>
            <p:cNvPr id="243725" name="Line 13"/>
            <p:cNvSpPr>
              <a:spLocks noChangeShapeType="1"/>
            </p:cNvSpPr>
            <p:nvPr/>
          </p:nvSpPr>
          <p:spPr bwMode="auto">
            <a:xfrm flipH="1">
              <a:off x="1392" y="1277"/>
              <a:ext cx="288" cy="1296"/>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30000"/>
                </a:spcBef>
                <a:spcAft>
                  <a:spcPct val="0"/>
                </a:spcAft>
              </a:pPr>
              <a:endParaRPr kumimoji="1" lang="zh-CN" altLang="en-US" sz="2400" b="1" smtClean="0">
                <a:solidFill>
                  <a:srgbClr val="009900"/>
                </a:solidFill>
                <a:latin typeface="Times New Roman" panose="02020603050405020304" pitchFamily="18" charset="0"/>
                <a:ea typeface="仿宋_GB2312" pitchFamily="49" charset="-122"/>
              </a:endParaRPr>
            </a:p>
          </p:txBody>
        </p:sp>
        <p:sp>
          <p:nvSpPr>
            <p:cNvPr id="243726" name="Line 14"/>
            <p:cNvSpPr>
              <a:spLocks noChangeShapeType="1"/>
            </p:cNvSpPr>
            <p:nvPr/>
          </p:nvSpPr>
          <p:spPr bwMode="auto">
            <a:xfrm flipV="1">
              <a:off x="1536" y="2237"/>
              <a:ext cx="960" cy="480"/>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30000"/>
                </a:spcBef>
                <a:spcAft>
                  <a:spcPct val="0"/>
                </a:spcAft>
              </a:pPr>
              <a:endParaRPr kumimoji="1" lang="zh-CN" altLang="en-US" sz="2400" b="1" smtClean="0">
                <a:solidFill>
                  <a:srgbClr val="009900"/>
                </a:solidFill>
                <a:latin typeface="Times New Roman" panose="02020603050405020304" pitchFamily="18" charset="0"/>
                <a:ea typeface="仿宋_GB2312" pitchFamily="49" charset="-122"/>
              </a:endParaRPr>
            </a:p>
          </p:txBody>
        </p:sp>
        <p:sp>
          <p:nvSpPr>
            <p:cNvPr id="243727" name="Line 15"/>
            <p:cNvSpPr>
              <a:spLocks noChangeShapeType="1"/>
            </p:cNvSpPr>
            <p:nvPr/>
          </p:nvSpPr>
          <p:spPr bwMode="auto">
            <a:xfrm>
              <a:off x="2784" y="2237"/>
              <a:ext cx="768" cy="432"/>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30000"/>
                </a:spcBef>
                <a:spcAft>
                  <a:spcPct val="0"/>
                </a:spcAft>
              </a:pPr>
              <a:endParaRPr kumimoji="1" lang="zh-CN" altLang="en-US" sz="2400" b="1" smtClean="0">
                <a:solidFill>
                  <a:srgbClr val="009900"/>
                </a:solidFill>
                <a:latin typeface="Times New Roman" panose="02020603050405020304" pitchFamily="18" charset="0"/>
                <a:ea typeface="仿宋_GB2312" pitchFamily="49" charset="-122"/>
              </a:endParaRPr>
            </a:p>
          </p:txBody>
        </p:sp>
        <p:sp>
          <p:nvSpPr>
            <p:cNvPr id="243728" name="Line 16"/>
            <p:cNvSpPr>
              <a:spLocks noChangeShapeType="1"/>
            </p:cNvSpPr>
            <p:nvPr/>
          </p:nvSpPr>
          <p:spPr bwMode="auto">
            <a:xfrm>
              <a:off x="3696" y="1181"/>
              <a:ext cx="816" cy="432"/>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30000"/>
                </a:spcBef>
                <a:spcAft>
                  <a:spcPct val="0"/>
                </a:spcAft>
              </a:pPr>
              <a:endParaRPr kumimoji="1" lang="zh-CN" altLang="en-US" sz="2400" b="1" smtClean="0">
                <a:solidFill>
                  <a:srgbClr val="009900"/>
                </a:solidFill>
                <a:latin typeface="Times New Roman" panose="02020603050405020304" pitchFamily="18" charset="0"/>
                <a:ea typeface="仿宋_GB2312" pitchFamily="49" charset="-122"/>
              </a:endParaRPr>
            </a:p>
          </p:txBody>
        </p:sp>
        <p:sp>
          <p:nvSpPr>
            <p:cNvPr id="243729" name="Line 17"/>
            <p:cNvSpPr>
              <a:spLocks noChangeShapeType="1"/>
            </p:cNvSpPr>
            <p:nvPr/>
          </p:nvSpPr>
          <p:spPr bwMode="auto">
            <a:xfrm flipH="1">
              <a:off x="3792" y="1805"/>
              <a:ext cx="720" cy="864"/>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30000"/>
                </a:spcBef>
                <a:spcAft>
                  <a:spcPct val="0"/>
                </a:spcAft>
              </a:pPr>
              <a:endParaRPr kumimoji="1" lang="zh-CN" altLang="en-US" sz="2400" b="1" smtClean="0">
                <a:solidFill>
                  <a:srgbClr val="009900"/>
                </a:solidFill>
                <a:latin typeface="Times New Roman" panose="02020603050405020304" pitchFamily="18" charset="0"/>
                <a:ea typeface="仿宋_GB2312" pitchFamily="49" charset="-122"/>
              </a:endParaRPr>
            </a:p>
          </p:txBody>
        </p:sp>
        <p:sp>
          <p:nvSpPr>
            <p:cNvPr id="243730" name="Line 18"/>
            <p:cNvSpPr>
              <a:spLocks noChangeShapeType="1"/>
            </p:cNvSpPr>
            <p:nvPr/>
          </p:nvSpPr>
          <p:spPr bwMode="auto">
            <a:xfrm>
              <a:off x="3552" y="1325"/>
              <a:ext cx="96" cy="1248"/>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30000"/>
                </a:spcBef>
                <a:spcAft>
                  <a:spcPct val="0"/>
                </a:spcAft>
              </a:pPr>
              <a:endParaRPr kumimoji="1" lang="zh-CN" altLang="en-US" sz="2400" b="1" smtClean="0">
                <a:solidFill>
                  <a:srgbClr val="009900"/>
                </a:solidFill>
                <a:latin typeface="Times New Roman" panose="02020603050405020304" pitchFamily="18" charset="0"/>
                <a:ea typeface="仿宋_GB2312" pitchFamily="49" charset="-122"/>
              </a:endParaRPr>
            </a:p>
          </p:txBody>
        </p:sp>
        <p:sp>
          <p:nvSpPr>
            <p:cNvPr id="243731" name="Line 19"/>
            <p:cNvSpPr>
              <a:spLocks noChangeShapeType="1"/>
            </p:cNvSpPr>
            <p:nvPr/>
          </p:nvSpPr>
          <p:spPr bwMode="auto">
            <a:xfrm>
              <a:off x="1488" y="2861"/>
              <a:ext cx="1152" cy="528"/>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30000"/>
                </a:spcBef>
                <a:spcAft>
                  <a:spcPct val="0"/>
                </a:spcAft>
              </a:pPr>
              <a:endParaRPr kumimoji="1" lang="zh-CN" altLang="en-US" sz="2400" b="1" smtClean="0">
                <a:solidFill>
                  <a:srgbClr val="009900"/>
                </a:solidFill>
                <a:latin typeface="Times New Roman" panose="02020603050405020304" pitchFamily="18" charset="0"/>
                <a:ea typeface="仿宋_GB2312" pitchFamily="49" charset="-122"/>
              </a:endParaRPr>
            </a:p>
          </p:txBody>
        </p:sp>
        <p:sp>
          <p:nvSpPr>
            <p:cNvPr id="243732" name="Line 20"/>
            <p:cNvSpPr>
              <a:spLocks noChangeShapeType="1"/>
            </p:cNvSpPr>
            <p:nvPr/>
          </p:nvSpPr>
          <p:spPr bwMode="auto">
            <a:xfrm flipH="1">
              <a:off x="2976" y="2861"/>
              <a:ext cx="576" cy="528"/>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30000"/>
                </a:spcBef>
                <a:spcAft>
                  <a:spcPct val="0"/>
                </a:spcAft>
              </a:pPr>
              <a:endParaRPr kumimoji="1" lang="zh-CN" altLang="en-US" sz="2400" b="1" smtClean="0">
                <a:solidFill>
                  <a:srgbClr val="009900"/>
                </a:solidFill>
                <a:latin typeface="Times New Roman" panose="02020603050405020304" pitchFamily="18" charset="0"/>
                <a:ea typeface="仿宋_GB2312" pitchFamily="49" charset="-122"/>
              </a:endParaRPr>
            </a:p>
          </p:txBody>
        </p:sp>
        <p:sp>
          <p:nvSpPr>
            <p:cNvPr id="243733" name="Text Box 21"/>
            <p:cNvSpPr txBox="1">
              <a:spLocks noChangeArrowheads="1"/>
            </p:cNvSpPr>
            <p:nvPr/>
          </p:nvSpPr>
          <p:spPr bwMode="auto">
            <a:xfrm>
              <a:off x="2342" y="864"/>
              <a:ext cx="372"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smtClean="0">
                  <a:solidFill>
                    <a:srgbClr val="000000"/>
                  </a:solidFill>
                  <a:latin typeface="Times New Roman" panose="02020603050405020304" pitchFamily="18" charset="0"/>
                </a:rPr>
                <a:t>19</a:t>
              </a:r>
              <a:endParaRPr kumimoji="1" lang="en-US" altLang="zh-CN" sz="2400" smtClean="0">
                <a:solidFill>
                  <a:srgbClr val="000000"/>
                </a:solidFill>
                <a:latin typeface="Times New Roman" panose="02020603050405020304" pitchFamily="18" charset="0"/>
              </a:endParaRPr>
            </a:p>
          </p:txBody>
        </p:sp>
        <p:sp>
          <p:nvSpPr>
            <p:cNvPr id="243734" name="Text Box 22"/>
            <p:cNvSpPr txBox="1">
              <a:spLocks noChangeArrowheads="1"/>
            </p:cNvSpPr>
            <p:nvPr/>
          </p:nvSpPr>
          <p:spPr bwMode="auto">
            <a:xfrm>
              <a:off x="3936" y="1056"/>
              <a:ext cx="244"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smtClean="0">
                  <a:solidFill>
                    <a:srgbClr val="000000"/>
                  </a:solidFill>
                  <a:latin typeface="Times New Roman" panose="02020603050405020304" pitchFamily="18" charset="0"/>
                </a:rPr>
                <a:t>5</a:t>
              </a:r>
              <a:endParaRPr kumimoji="1" lang="en-US" altLang="zh-CN" sz="2400" smtClean="0">
                <a:solidFill>
                  <a:srgbClr val="000000"/>
                </a:solidFill>
                <a:latin typeface="Times New Roman" panose="02020603050405020304" pitchFamily="18" charset="0"/>
              </a:endParaRPr>
            </a:p>
          </p:txBody>
        </p:sp>
        <p:sp>
          <p:nvSpPr>
            <p:cNvPr id="243735" name="Text Box 23"/>
            <p:cNvSpPr txBox="1">
              <a:spLocks noChangeArrowheads="1"/>
            </p:cNvSpPr>
            <p:nvPr/>
          </p:nvSpPr>
          <p:spPr bwMode="auto">
            <a:xfrm>
              <a:off x="2112" y="1421"/>
              <a:ext cx="372"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smtClean="0">
                  <a:solidFill>
                    <a:srgbClr val="000000"/>
                  </a:solidFill>
                  <a:latin typeface="Times New Roman" panose="02020603050405020304" pitchFamily="18" charset="0"/>
                </a:rPr>
                <a:t>14</a:t>
              </a:r>
              <a:endParaRPr kumimoji="1" lang="en-US" altLang="zh-CN" sz="2400" smtClean="0">
                <a:solidFill>
                  <a:srgbClr val="000000"/>
                </a:solidFill>
                <a:latin typeface="Times New Roman" panose="02020603050405020304" pitchFamily="18" charset="0"/>
              </a:endParaRPr>
            </a:p>
          </p:txBody>
        </p:sp>
        <p:sp>
          <p:nvSpPr>
            <p:cNvPr id="243736" name="Text Box 24"/>
            <p:cNvSpPr txBox="1">
              <a:spLocks noChangeArrowheads="1"/>
            </p:cNvSpPr>
            <p:nvPr/>
          </p:nvSpPr>
          <p:spPr bwMode="auto">
            <a:xfrm>
              <a:off x="1200" y="1721"/>
              <a:ext cx="372"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smtClean="0">
                  <a:solidFill>
                    <a:srgbClr val="000000"/>
                  </a:solidFill>
                  <a:latin typeface="Times New Roman" panose="02020603050405020304" pitchFamily="18" charset="0"/>
                </a:rPr>
                <a:t>18</a:t>
              </a:r>
            </a:p>
          </p:txBody>
        </p:sp>
        <p:sp>
          <p:nvSpPr>
            <p:cNvPr id="243737" name="Text Box 25"/>
            <p:cNvSpPr txBox="1">
              <a:spLocks noChangeArrowheads="1"/>
            </p:cNvSpPr>
            <p:nvPr/>
          </p:nvSpPr>
          <p:spPr bwMode="auto">
            <a:xfrm>
              <a:off x="1862" y="3065"/>
              <a:ext cx="372"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smtClean="0">
                  <a:solidFill>
                    <a:srgbClr val="000000"/>
                  </a:solidFill>
                  <a:latin typeface="Times New Roman" panose="02020603050405020304" pitchFamily="18" charset="0"/>
                </a:rPr>
                <a:t>27</a:t>
              </a:r>
            </a:p>
          </p:txBody>
        </p:sp>
        <p:sp>
          <p:nvSpPr>
            <p:cNvPr id="243738" name="Text Box 26"/>
            <p:cNvSpPr txBox="1">
              <a:spLocks noChangeArrowheads="1"/>
            </p:cNvSpPr>
            <p:nvPr/>
          </p:nvSpPr>
          <p:spPr bwMode="auto">
            <a:xfrm>
              <a:off x="1814" y="2153"/>
              <a:ext cx="372"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smtClean="0">
                  <a:solidFill>
                    <a:srgbClr val="000000"/>
                  </a:solidFill>
                  <a:latin typeface="Times New Roman" panose="02020603050405020304" pitchFamily="18" charset="0"/>
                </a:rPr>
                <a:t>16</a:t>
              </a:r>
            </a:p>
          </p:txBody>
        </p:sp>
        <p:sp>
          <p:nvSpPr>
            <p:cNvPr id="243739" name="Text Box 27"/>
            <p:cNvSpPr txBox="1">
              <a:spLocks noChangeArrowheads="1"/>
            </p:cNvSpPr>
            <p:nvPr/>
          </p:nvSpPr>
          <p:spPr bwMode="auto">
            <a:xfrm>
              <a:off x="3068" y="2160"/>
              <a:ext cx="244"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smtClean="0">
                  <a:solidFill>
                    <a:srgbClr val="000000"/>
                  </a:solidFill>
                  <a:latin typeface="Times New Roman" panose="02020603050405020304" pitchFamily="18" charset="0"/>
                </a:rPr>
                <a:t>8</a:t>
              </a:r>
            </a:p>
          </p:txBody>
        </p:sp>
        <p:sp>
          <p:nvSpPr>
            <p:cNvPr id="243740" name="Text Box 28"/>
            <p:cNvSpPr txBox="1">
              <a:spLocks noChangeArrowheads="1"/>
            </p:cNvSpPr>
            <p:nvPr/>
          </p:nvSpPr>
          <p:spPr bwMode="auto">
            <a:xfrm>
              <a:off x="3120" y="3053"/>
              <a:ext cx="372"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smtClean="0">
                  <a:solidFill>
                    <a:srgbClr val="000000"/>
                  </a:solidFill>
                  <a:latin typeface="Times New Roman" panose="02020603050405020304" pitchFamily="18" charset="0"/>
                </a:rPr>
                <a:t>21</a:t>
              </a:r>
            </a:p>
          </p:txBody>
        </p:sp>
        <p:sp>
          <p:nvSpPr>
            <p:cNvPr id="243741" name="Text Box 29"/>
            <p:cNvSpPr txBox="1">
              <a:spLocks noChangeArrowheads="1"/>
            </p:cNvSpPr>
            <p:nvPr/>
          </p:nvSpPr>
          <p:spPr bwMode="auto">
            <a:xfrm>
              <a:off x="4022" y="2201"/>
              <a:ext cx="244"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smtClean="0">
                  <a:solidFill>
                    <a:srgbClr val="000000"/>
                  </a:solidFill>
                  <a:latin typeface="Times New Roman" panose="02020603050405020304" pitchFamily="18" charset="0"/>
                </a:rPr>
                <a:t>3</a:t>
              </a:r>
            </a:p>
          </p:txBody>
        </p:sp>
        <p:sp>
          <p:nvSpPr>
            <p:cNvPr id="243742" name="Text Box 30"/>
            <p:cNvSpPr txBox="1">
              <a:spLocks noChangeArrowheads="1"/>
            </p:cNvSpPr>
            <p:nvPr/>
          </p:nvSpPr>
          <p:spPr bwMode="auto">
            <a:xfrm>
              <a:off x="2832" y="1296"/>
              <a:ext cx="372"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smtClean="0">
                  <a:solidFill>
                    <a:srgbClr val="000000"/>
                  </a:solidFill>
                  <a:latin typeface="Times New Roman" panose="02020603050405020304" pitchFamily="18" charset="0"/>
                </a:rPr>
                <a:t>12</a:t>
              </a:r>
            </a:p>
          </p:txBody>
        </p:sp>
        <p:sp>
          <p:nvSpPr>
            <p:cNvPr id="243743" name="Text Box 31"/>
            <p:cNvSpPr txBox="1">
              <a:spLocks noChangeArrowheads="1"/>
            </p:cNvSpPr>
            <p:nvPr/>
          </p:nvSpPr>
          <p:spPr bwMode="auto">
            <a:xfrm>
              <a:off x="3590" y="1625"/>
              <a:ext cx="244"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smtClean="0">
                  <a:solidFill>
                    <a:srgbClr val="000000"/>
                  </a:solidFill>
                  <a:latin typeface="Times New Roman" panose="02020603050405020304" pitchFamily="18" charset="0"/>
                </a:rPr>
                <a:t>7</a:t>
              </a:r>
            </a:p>
          </p:txBody>
        </p:sp>
      </p:grpSp>
      <p:sp>
        <p:nvSpPr>
          <p:cNvPr id="243744" name="Oval 32"/>
          <p:cNvSpPr>
            <a:spLocks noChangeArrowheads="1"/>
          </p:cNvSpPr>
          <p:nvPr/>
        </p:nvSpPr>
        <p:spPr bwMode="auto">
          <a:xfrm>
            <a:off x="2514600" y="1600200"/>
            <a:ext cx="533400" cy="533400"/>
          </a:xfrm>
          <a:prstGeom prst="ellipse">
            <a:avLst/>
          </a:prstGeom>
          <a:solidFill>
            <a:srgbClr val="FFFF99"/>
          </a:solidFill>
          <a:ln w="28575" cap="sq">
            <a:solidFill>
              <a:srgbClr val="993300"/>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b="1" smtClean="0">
                <a:solidFill>
                  <a:srgbClr val="800000"/>
                </a:solidFill>
                <a:latin typeface="Times New Roman" panose="02020603050405020304" pitchFamily="18" charset="0"/>
              </a:rPr>
              <a:t>a</a:t>
            </a:r>
            <a:endParaRPr kumimoji="1" lang="en-US" altLang="zh-CN" sz="2400" smtClean="0">
              <a:solidFill>
                <a:srgbClr val="000000"/>
              </a:solidFill>
              <a:latin typeface="Times New Roman" panose="02020603050405020304" pitchFamily="18" charset="0"/>
            </a:endParaRPr>
          </a:p>
        </p:txBody>
      </p:sp>
      <p:sp>
        <p:nvSpPr>
          <p:cNvPr id="243745" name="Line 33"/>
          <p:cNvSpPr>
            <a:spLocks noChangeShapeType="1"/>
          </p:cNvSpPr>
          <p:nvPr/>
        </p:nvSpPr>
        <p:spPr bwMode="auto">
          <a:xfrm>
            <a:off x="2971800" y="2027238"/>
            <a:ext cx="990600" cy="1219200"/>
          </a:xfrm>
          <a:prstGeom prst="line">
            <a:avLst/>
          </a:prstGeom>
          <a:noFill/>
          <a:ln w="57150" cap="sq">
            <a:solidFill>
              <a:srgbClr val="FF66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30000"/>
              </a:spcBef>
              <a:spcAft>
                <a:spcPct val="0"/>
              </a:spcAft>
            </a:pPr>
            <a:endParaRPr kumimoji="1" lang="zh-CN" altLang="en-US" sz="2400" b="1" smtClean="0">
              <a:solidFill>
                <a:srgbClr val="009900"/>
              </a:solidFill>
              <a:latin typeface="Times New Roman" panose="02020603050405020304" pitchFamily="18" charset="0"/>
              <a:ea typeface="仿宋_GB2312" pitchFamily="49" charset="-122"/>
            </a:endParaRPr>
          </a:p>
        </p:txBody>
      </p:sp>
      <p:sp>
        <p:nvSpPr>
          <p:cNvPr id="243746" name="Oval 34"/>
          <p:cNvSpPr>
            <a:spLocks noChangeArrowheads="1"/>
          </p:cNvSpPr>
          <p:nvPr/>
        </p:nvSpPr>
        <p:spPr bwMode="auto">
          <a:xfrm>
            <a:off x="3886200" y="3170238"/>
            <a:ext cx="533400" cy="533400"/>
          </a:xfrm>
          <a:prstGeom prst="ellipse">
            <a:avLst/>
          </a:prstGeom>
          <a:solidFill>
            <a:srgbClr val="FFFF99"/>
          </a:solidFill>
          <a:ln w="28575" cap="sq">
            <a:solidFill>
              <a:srgbClr val="993300"/>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b="1" smtClean="0">
                <a:solidFill>
                  <a:srgbClr val="800000"/>
                </a:solidFill>
                <a:latin typeface="Times New Roman" panose="02020603050405020304" pitchFamily="18" charset="0"/>
              </a:rPr>
              <a:t>e</a:t>
            </a:r>
            <a:endParaRPr kumimoji="1" lang="en-US" altLang="zh-CN" sz="2400" smtClean="0">
              <a:solidFill>
                <a:srgbClr val="000000"/>
              </a:solidFill>
              <a:latin typeface="Times New Roman" panose="02020603050405020304" pitchFamily="18" charset="0"/>
            </a:endParaRPr>
          </a:p>
        </p:txBody>
      </p:sp>
      <p:sp>
        <p:nvSpPr>
          <p:cNvPr id="243747" name="Line 35"/>
          <p:cNvSpPr>
            <a:spLocks noChangeShapeType="1"/>
          </p:cNvSpPr>
          <p:nvPr/>
        </p:nvSpPr>
        <p:spPr bwMode="auto">
          <a:xfrm>
            <a:off x="4419600" y="3551238"/>
            <a:ext cx="1219200" cy="685800"/>
          </a:xfrm>
          <a:prstGeom prst="line">
            <a:avLst/>
          </a:prstGeom>
          <a:noFill/>
          <a:ln w="57150" cap="sq">
            <a:solidFill>
              <a:srgbClr val="FF66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30000"/>
              </a:spcBef>
              <a:spcAft>
                <a:spcPct val="0"/>
              </a:spcAft>
            </a:pPr>
            <a:endParaRPr kumimoji="1" lang="zh-CN" altLang="en-US" sz="2400" b="1" smtClean="0">
              <a:solidFill>
                <a:srgbClr val="009900"/>
              </a:solidFill>
              <a:latin typeface="Times New Roman" panose="02020603050405020304" pitchFamily="18" charset="0"/>
              <a:ea typeface="仿宋_GB2312" pitchFamily="49" charset="-122"/>
            </a:endParaRPr>
          </a:p>
        </p:txBody>
      </p:sp>
      <p:sp>
        <p:nvSpPr>
          <p:cNvPr id="243748" name="Oval 36"/>
          <p:cNvSpPr>
            <a:spLocks noChangeArrowheads="1"/>
          </p:cNvSpPr>
          <p:nvPr/>
        </p:nvSpPr>
        <p:spPr bwMode="auto">
          <a:xfrm>
            <a:off x="5562600" y="4084638"/>
            <a:ext cx="533400" cy="533400"/>
          </a:xfrm>
          <a:prstGeom prst="ellipse">
            <a:avLst/>
          </a:prstGeom>
          <a:solidFill>
            <a:srgbClr val="FFFF99"/>
          </a:solidFill>
          <a:ln w="28575" cap="sq">
            <a:solidFill>
              <a:srgbClr val="993300"/>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b="1" smtClean="0">
                <a:solidFill>
                  <a:srgbClr val="800000"/>
                </a:solidFill>
                <a:latin typeface="Times New Roman" panose="02020603050405020304" pitchFamily="18" charset="0"/>
              </a:rPr>
              <a:t>d</a:t>
            </a:r>
            <a:endParaRPr kumimoji="1" lang="en-US" altLang="zh-CN" sz="2400" smtClean="0">
              <a:solidFill>
                <a:srgbClr val="000000"/>
              </a:solidFill>
              <a:latin typeface="Times New Roman" panose="02020603050405020304" pitchFamily="18" charset="0"/>
            </a:endParaRPr>
          </a:p>
        </p:txBody>
      </p:sp>
      <p:sp>
        <p:nvSpPr>
          <p:cNvPr id="243749" name="Line 37"/>
          <p:cNvSpPr>
            <a:spLocks noChangeShapeType="1"/>
          </p:cNvSpPr>
          <p:nvPr/>
        </p:nvSpPr>
        <p:spPr bwMode="auto">
          <a:xfrm flipH="1">
            <a:off x="6019800" y="2865438"/>
            <a:ext cx="1143000" cy="1371600"/>
          </a:xfrm>
          <a:prstGeom prst="line">
            <a:avLst/>
          </a:prstGeom>
          <a:noFill/>
          <a:ln w="57150" cap="sq">
            <a:solidFill>
              <a:srgbClr val="FF66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30000"/>
              </a:spcBef>
              <a:spcAft>
                <a:spcPct val="0"/>
              </a:spcAft>
            </a:pPr>
            <a:endParaRPr kumimoji="1" lang="zh-CN" altLang="en-US" sz="2400" b="1" smtClean="0">
              <a:solidFill>
                <a:srgbClr val="009900"/>
              </a:solidFill>
              <a:latin typeface="Times New Roman" panose="02020603050405020304" pitchFamily="18" charset="0"/>
              <a:ea typeface="仿宋_GB2312" pitchFamily="49" charset="-122"/>
            </a:endParaRPr>
          </a:p>
        </p:txBody>
      </p:sp>
      <p:sp>
        <p:nvSpPr>
          <p:cNvPr id="243750" name="Oval 38"/>
          <p:cNvSpPr>
            <a:spLocks noChangeArrowheads="1"/>
          </p:cNvSpPr>
          <p:nvPr/>
        </p:nvSpPr>
        <p:spPr bwMode="auto">
          <a:xfrm>
            <a:off x="7086600" y="2408238"/>
            <a:ext cx="533400" cy="533400"/>
          </a:xfrm>
          <a:prstGeom prst="ellipse">
            <a:avLst/>
          </a:prstGeom>
          <a:solidFill>
            <a:srgbClr val="FFFF99"/>
          </a:solidFill>
          <a:ln w="28575" cap="sq">
            <a:solidFill>
              <a:srgbClr val="993300"/>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b="1" smtClean="0">
                <a:solidFill>
                  <a:srgbClr val="800000"/>
                </a:solidFill>
                <a:latin typeface="Times New Roman" panose="02020603050405020304" pitchFamily="18" charset="0"/>
              </a:rPr>
              <a:t>c</a:t>
            </a:r>
            <a:endParaRPr kumimoji="1" lang="en-US" altLang="zh-CN" sz="2400" smtClean="0">
              <a:solidFill>
                <a:srgbClr val="000000"/>
              </a:solidFill>
              <a:latin typeface="Times New Roman" panose="02020603050405020304" pitchFamily="18" charset="0"/>
            </a:endParaRPr>
          </a:p>
        </p:txBody>
      </p:sp>
      <p:sp>
        <p:nvSpPr>
          <p:cNvPr id="243751" name="Line 39"/>
          <p:cNvSpPr>
            <a:spLocks noChangeShapeType="1"/>
          </p:cNvSpPr>
          <p:nvPr/>
        </p:nvSpPr>
        <p:spPr bwMode="auto">
          <a:xfrm>
            <a:off x="5867400" y="1874838"/>
            <a:ext cx="1295400" cy="685800"/>
          </a:xfrm>
          <a:prstGeom prst="line">
            <a:avLst/>
          </a:prstGeom>
          <a:noFill/>
          <a:ln w="57150" cap="sq">
            <a:solidFill>
              <a:srgbClr val="FF66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30000"/>
              </a:spcBef>
              <a:spcAft>
                <a:spcPct val="0"/>
              </a:spcAft>
            </a:pPr>
            <a:endParaRPr kumimoji="1" lang="zh-CN" altLang="en-US" sz="2400" b="1" smtClean="0">
              <a:solidFill>
                <a:srgbClr val="009900"/>
              </a:solidFill>
              <a:latin typeface="Times New Roman" panose="02020603050405020304" pitchFamily="18" charset="0"/>
              <a:ea typeface="仿宋_GB2312" pitchFamily="49" charset="-122"/>
            </a:endParaRPr>
          </a:p>
        </p:txBody>
      </p:sp>
      <p:sp>
        <p:nvSpPr>
          <p:cNvPr id="243752" name="Oval 40"/>
          <p:cNvSpPr>
            <a:spLocks noChangeArrowheads="1"/>
          </p:cNvSpPr>
          <p:nvPr/>
        </p:nvSpPr>
        <p:spPr bwMode="auto">
          <a:xfrm>
            <a:off x="5334000" y="1570038"/>
            <a:ext cx="533400" cy="533400"/>
          </a:xfrm>
          <a:prstGeom prst="ellipse">
            <a:avLst/>
          </a:prstGeom>
          <a:solidFill>
            <a:srgbClr val="FFFF99"/>
          </a:solidFill>
          <a:ln w="28575" cap="sq">
            <a:solidFill>
              <a:srgbClr val="993300"/>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b="1" smtClean="0">
                <a:solidFill>
                  <a:srgbClr val="800000"/>
                </a:solidFill>
                <a:latin typeface="Times New Roman" panose="02020603050405020304" pitchFamily="18" charset="0"/>
              </a:rPr>
              <a:t>b</a:t>
            </a:r>
            <a:endParaRPr kumimoji="1" lang="en-US" altLang="zh-CN" sz="2400" smtClean="0">
              <a:solidFill>
                <a:srgbClr val="000000"/>
              </a:solidFill>
              <a:latin typeface="Times New Roman" panose="02020603050405020304" pitchFamily="18" charset="0"/>
            </a:endParaRPr>
          </a:p>
        </p:txBody>
      </p:sp>
      <p:sp>
        <p:nvSpPr>
          <p:cNvPr id="243753" name="Line 41"/>
          <p:cNvSpPr>
            <a:spLocks noChangeShapeType="1"/>
          </p:cNvSpPr>
          <p:nvPr/>
        </p:nvSpPr>
        <p:spPr bwMode="auto">
          <a:xfrm flipV="1">
            <a:off x="2438400" y="3551238"/>
            <a:ext cx="1524000" cy="762000"/>
          </a:xfrm>
          <a:prstGeom prst="line">
            <a:avLst/>
          </a:prstGeom>
          <a:noFill/>
          <a:ln w="57150" cap="sq">
            <a:solidFill>
              <a:srgbClr val="FF66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30000"/>
              </a:spcBef>
              <a:spcAft>
                <a:spcPct val="0"/>
              </a:spcAft>
            </a:pPr>
            <a:endParaRPr kumimoji="1" lang="zh-CN" altLang="en-US" sz="2400" b="1" smtClean="0">
              <a:solidFill>
                <a:srgbClr val="009900"/>
              </a:solidFill>
              <a:latin typeface="Times New Roman" panose="02020603050405020304" pitchFamily="18" charset="0"/>
              <a:ea typeface="仿宋_GB2312" pitchFamily="49" charset="-122"/>
            </a:endParaRPr>
          </a:p>
        </p:txBody>
      </p:sp>
      <p:sp>
        <p:nvSpPr>
          <p:cNvPr id="243754" name="Oval 42"/>
          <p:cNvSpPr>
            <a:spLocks noChangeArrowheads="1"/>
          </p:cNvSpPr>
          <p:nvPr/>
        </p:nvSpPr>
        <p:spPr bwMode="auto">
          <a:xfrm>
            <a:off x="1905000" y="4084638"/>
            <a:ext cx="533400" cy="533400"/>
          </a:xfrm>
          <a:prstGeom prst="ellipse">
            <a:avLst/>
          </a:prstGeom>
          <a:solidFill>
            <a:srgbClr val="FFFF99"/>
          </a:solidFill>
          <a:ln w="28575" cap="sq">
            <a:solidFill>
              <a:srgbClr val="993300"/>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b="1" smtClean="0">
                <a:solidFill>
                  <a:srgbClr val="800000"/>
                </a:solidFill>
                <a:latin typeface="Times New Roman" panose="02020603050405020304" pitchFamily="18" charset="0"/>
              </a:rPr>
              <a:t>g</a:t>
            </a:r>
            <a:endParaRPr kumimoji="1" lang="en-US" altLang="zh-CN" sz="2400" smtClean="0">
              <a:solidFill>
                <a:srgbClr val="000000"/>
              </a:solidFill>
              <a:latin typeface="Times New Roman" panose="02020603050405020304" pitchFamily="18" charset="0"/>
            </a:endParaRPr>
          </a:p>
        </p:txBody>
      </p:sp>
      <p:sp>
        <p:nvSpPr>
          <p:cNvPr id="243755" name="Line 43"/>
          <p:cNvSpPr>
            <a:spLocks noChangeShapeType="1"/>
          </p:cNvSpPr>
          <p:nvPr/>
        </p:nvSpPr>
        <p:spPr bwMode="auto">
          <a:xfrm flipH="1">
            <a:off x="4724400" y="4541838"/>
            <a:ext cx="914400" cy="838200"/>
          </a:xfrm>
          <a:prstGeom prst="line">
            <a:avLst/>
          </a:prstGeom>
          <a:noFill/>
          <a:ln w="57150" cap="sq">
            <a:solidFill>
              <a:srgbClr val="FF66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30000"/>
              </a:spcBef>
              <a:spcAft>
                <a:spcPct val="0"/>
              </a:spcAft>
            </a:pPr>
            <a:endParaRPr kumimoji="1" lang="zh-CN" altLang="en-US" sz="2400" b="1" smtClean="0">
              <a:solidFill>
                <a:srgbClr val="009900"/>
              </a:solidFill>
              <a:latin typeface="Times New Roman" panose="02020603050405020304" pitchFamily="18" charset="0"/>
              <a:ea typeface="仿宋_GB2312" pitchFamily="49" charset="-122"/>
            </a:endParaRPr>
          </a:p>
        </p:txBody>
      </p:sp>
      <p:sp>
        <p:nvSpPr>
          <p:cNvPr id="243756" name="Oval 44"/>
          <p:cNvSpPr>
            <a:spLocks noChangeArrowheads="1"/>
          </p:cNvSpPr>
          <p:nvPr/>
        </p:nvSpPr>
        <p:spPr bwMode="auto">
          <a:xfrm>
            <a:off x="4191000" y="5227638"/>
            <a:ext cx="533400" cy="533400"/>
          </a:xfrm>
          <a:prstGeom prst="ellipse">
            <a:avLst/>
          </a:prstGeom>
          <a:solidFill>
            <a:srgbClr val="FFFF99"/>
          </a:solidFill>
          <a:ln w="28575" cap="sq">
            <a:solidFill>
              <a:srgbClr val="800000"/>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b="1" smtClean="0">
                <a:solidFill>
                  <a:srgbClr val="800000"/>
                </a:solidFill>
                <a:latin typeface="Times New Roman" panose="02020603050405020304" pitchFamily="18" charset="0"/>
              </a:rPr>
              <a:t>f</a:t>
            </a:r>
            <a:endParaRPr kumimoji="1" lang="en-US" altLang="zh-CN" sz="2400" smtClean="0">
              <a:solidFill>
                <a:srgbClr val="000000"/>
              </a:solidFill>
              <a:latin typeface="Times New Roman" panose="02020603050405020304" pitchFamily="18" charset="0"/>
            </a:endParaRPr>
          </a:p>
        </p:txBody>
      </p:sp>
      <p:sp>
        <p:nvSpPr>
          <p:cNvPr id="243757" name="Text Box 45"/>
          <p:cNvSpPr txBox="1">
            <a:spLocks noChangeArrowheads="1"/>
          </p:cNvSpPr>
          <p:nvPr/>
        </p:nvSpPr>
        <p:spPr bwMode="auto">
          <a:xfrm>
            <a:off x="3352800" y="2255838"/>
            <a:ext cx="590550" cy="5794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b="1" smtClean="0">
                <a:solidFill>
                  <a:srgbClr val="FF0000"/>
                </a:solidFill>
                <a:latin typeface="Times New Roman" panose="02020603050405020304" pitchFamily="18" charset="0"/>
              </a:rPr>
              <a:t>14</a:t>
            </a:r>
            <a:endParaRPr kumimoji="1" lang="en-US" altLang="zh-CN" sz="2400" b="1" smtClean="0">
              <a:solidFill>
                <a:srgbClr val="FF0000"/>
              </a:solidFill>
              <a:latin typeface="Times New Roman" panose="02020603050405020304" pitchFamily="18" charset="0"/>
            </a:endParaRPr>
          </a:p>
        </p:txBody>
      </p:sp>
      <p:sp>
        <p:nvSpPr>
          <p:cNvPr id="243758" name="Text Box 46"/>
          <p:cNvSpPr txBox="1">
            <a:spLocks noChangeArrowheads="1"/>
          </p:cNvSpPr>
          <p:nvPr/>
        </p:nvSpPr>
        <p:spPr bwMode="auto">
          <a:xfrm>
            <a:off x="4870450" y="3429000"/>
            <a:ext cx="38735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b="1" smtClean="0">
                <a:solidFill>
                  <a:srgbClr val="FF0000"/>
                </a:solidFill>
                <a:latin typeface="Times New Roman" panose="02020603050405020304" pitchFamily="18" charset="0"/>
              </a:rPr>
              <a:t>8</a:t>
            </a:r>
            <a:endParaRPr kumimoji="1" lang="en-US" altLang="zh-CN" sz="3200" smtClean="0">
              <a:solidFill>
                <a:srgbClr val="000000"/>
              </a:solidFill>
              <a:latin typeface="Times New Roman" panose="02020603050405020304" pitchFamily="18" charset="0"/>
            </a:endParaRPr>
          </a:p>
        </p:txBody>
      </p:sp>
      <p:sp>
        <p:nvSpPr>
          <p:cNvPr id="243759" name="Text Box 47"/>
          <p:cNvSpPr txBox="1">
            <a:spLocks noChangeArrowheads="1"/>
          </p:cNvSpPr>
          <p:nvPr/>
        </p:nvSpPr>
        <p:spPr bwMode="auto">
          <a:xfrm>
            <a:off x="6248400" y="1676400"/>
            <a:ext cx="38735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b="1" smtClean="0">
                <a:solidFill>
                  <a:srgbClr val="FF0000"/>
                </a:solidFill>
                <a:latin typeface="Times New Roman" panose="02020603050405020304" pitchFamily="18" charset="0"/>
              </a:rPr>
              <a:t>5</a:t>
            </a:r>
            <a:endParaRPr kumimoji="1" lang="en-US" altLang="zh-CN" sz="2400" smtClean="0">
              <a:solidFill>
                <a:srgbClr val="000000"/>
              </a:solidFill>
              <a:latin typeface="Times New Roman" panose="02020603050405020304" pitchFamily="18" charset="0"/>
            </a:endParaRPr>
          </a:p>
        </p:txBody>
      </p:sp>
      <p:sp>
        <p:nvSpPr>
          <p:cNvPr id="243760" name="Text Box 48"/>
          <p:cNvSpPr txBox="1">
            <a:spLocks noChangeArrowheads="1"/>
          </p:cNvSpPr>
          <p:nvPr/>
        </p:nvSpPr>
        <p:spPr bwMode="auto">
          <a:xfrm>
            <a:off x="6394450" y="3505200"/>
            <a:ext cx="38735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b="1" smtClean="0">
                <a:solidFill>
                  <a:srgbClr val="FF0000"/>
                </a:solidFill>
                <a:latin typeface="Times New Roman" panose="02020603050405020304" pitchFamily="18" charset="0"/>
              </a:rPr>
              <a:t>3</a:t>
            </a:r>
            <a:endParaRPr kumimoji="1" lang="en-US" altLang="zh-CN" sz="3200" smtClean="0">
              <a:solidFill>
                <a:srgbClr val="000000"/>
              </a:solidFill>
              <a:latin typeface="Times New Roman" panose="02020603050405020304" pitchFamily="18" charset="0"/>
            </a:endParaRPr>
          </a:p>
        </p:txBody>
      </p:sp>
      <p:sp>
        <p:nvSpPr>
          <p:cNvPr id="243761" name="Text Box 49"/>
          <p:cNvSpPr txBox="1">
            <a:spLocks noChangeArrowheads="1"/>
          </p:cNvSpPr>
          <p:nvPr/>
        </p:nvSpPr>
        <p:spPr bwMode="auto">
          <a:xfrm>
            <a:off x="2895600" y="3398838"/>
            <a:ext cx="590550" cy="5794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b="1" smtClean="0">
                <a:solidFill>
                  <a:srgbClr val="FF0000"/>
                </a:solidFill>
                <a:latin typeface="Times New Roman" panose="02020603050405020304" pitchFamily="18" charset="0"/>
              </a:rPr>
              <a:t>16</a:t>
            </a:r>
          </a:p>
        </p:txBody>
      </p:sp>
      <p:sp>
        <p:nvSpPr>
          <p:cNvPr id="243762" name="Text Box 50"/>
          <p:cNvSpPr txBox="1">
            <a:spLocks noChangeArrowheads="1"/>
          </p:cNvSpPr>
          <p:nvPr/>
        </p:nvSpPr>
        <p:spPr bwMode="auto">
          <a:xfrm>
            <a:off x="4953000" y="4846638"/>
            <a:ext cx="590550" cy="5794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b="1" smtClean="0">
                <a:solidFill>
                  <a:srgbClr val="FF0000"/>
                </a:solidFill>
                <a:latin typeface="Times New Roman" panose="02020603050405020304" pitchFamily="18" charset="0"/>
              </a:rPr>
              <a:t>21</a:t>
            </a:r>
            <a:endParaRPr kumimoji="1" lang="en-US" altLang="zh-CN" sz="3200" smtClean="0">
              <a:solidFill>
                <a:srgbClr val="000000"/>
              </a:solidFill>
              <a:latin typeface="Times New Roman" panose="02020603050405020304" pitchFamily="18" charset="0"/>
            </a:endParaRPr>
          </a:p>
        </p:txBody>
      </p:sp>
      <p:sp>
        <p:nvSpPr>
          <p:cNvPr id="243763" name="Text Box 51"/>
          <p:cNvSpPr txBox="1">
            <a:spLocks noChangeArrowheads="1"/>
          </p:cNvSpPr>
          <p:nvPr/>
        </p:nvSpPr>
        <p:spPr bwMode="auto">
          <a:xfrm>
            <a:off x="517525" y="441325"/>
            <a:ext cx="1463675"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4000" b="1" smtClean="0">
                <a:solidFill>
                  <a:srgbClr val="000082"/>
                </a:solidFill>
                <a:latin typeface="楷体_GB2312" pitchFamily="49" charset="-122"/>
                <a:ea typeface="楷体_GB2312" pitchFamily="49" charset="-122"/>
              </a:rPr>
              <a:t>例如</a:t>
            </a:r>
            <a:r>
              <a:rPr kumimoji="1" lang="en-US" altLang="zh-CN" sz="4000" b="1" smtClean="0">
                <a:solidFill>
                  <a:srgbClr val="000082"/>
                </a:solidFill>
                <a:latin typeface="楷体_GB2312" pitchFamily="49" charset="-122"/>
                <a:ea typeface="楷体_GB2312" pitchFamily="49" charset="-122"/>
              </a:rPr>
              <a:t>:</a:t>
            </a:r>
            <a:endParaRPr kumimoji="1" lang="en-US" altLang="zh-CN" sz="2400" smtClean="0">
              <a:solidFill>
                <a:srgbClr val="000000"/>
              </a:solidFill>
              <a:latin typeface="Times New Roman" panose="02020603050405020304" pitchFamily="18" charset="0"/>
            </a:endParaRPr>
          </a:p>
        </p:txBody>
      </p:sp>
      <p:sp>
        <p:nvSpPr>
          <p:cNvPr id="243764" name="Line 52"/>
          <p:cNvSpPr>
            <a:spLocks noChangeShapeType="1"/>
          </p:cNvSpPr>
          <p:nvPr/>
        </p:nvSpPr>
        <p:spPr bwMode="auto">
          <a:xfrm>
            <a:off x="5638800" y="2103438"/>
            <a:ext cx="152400" cy="1981200"/>
          </a:xfrm>
          <a:prstGeom prst="line">
            <a:avLst/>
          </a:prstGeom>
          <a:noFill/>
          <a:ln w="28575" cap="sq">
            <a:solidFill>
              <a:srgbClr val="DFAFFF"/>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30000"/>
              </a:spcBef>
              <a:spcAft>
                <a:spcPct val="0"/>
              </a:spcAft>
            </a:pPr>
            <a:endParaRPr kumimoji="1" lang="zh-CN" altLang="en-US" sz="2400" b="1" smtClean="0">
              <a:solidFill>
                <a:srgbClr val="009900"/>
              </a:solidFill>
              <a:latin typeface="Times New Roman" panose="02020603050405020304" pitchFamily="18" charset="0"/>
              <a:ea typeface="仿宋_GB2312" pitchFamily="49" charset="-122"/>
            </a:endParaRPr>
          </a:p>
        </p:txBody>
      </p:sp>
      <p:sp>
        <p:nvSpPr>
          <p:cNvPr id="243765" name="Line 53"/>
          <p:cNvSpPr>
            <a:spLocks noChangeShapeType="1"/>
          </p:cNvSpPr>
          <p:nvPr/>
        </p:nvSpPr>
        <p:spPr bwMode="auto">
          <a:xfrm flipH="1">
            <a:off x="4343400" y="2027238"/>
            <a:ext cx="1066800" cy="1219200"/>
          </a:xfrm>
          <a:prstGeom prst="line">
            <a:avLst/>
          </a:prstGeom>
          <a:noFill/>
          <a:ln w="28575" cap="sq">
            <a:solidFill>
              <a:srgbClr val="DFAFFF"/>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30000"/>
              </a:spcBef>
              <a:spcAft>
                <a:spcPct val="0"/>
              </a:spcAft>
            </a:pPr>
            <a:endParaRPr kumimoji="1" lang="zh-CN" altLang="en-US" sz="2400" b="1" smtClean="0">
              <a:solidFill>
                <a:srgbClr val="009900"/>
              </a:solidFill>
              <a:latin typeface="Times New Roman" panose="02020603050405020304" pitchFamily="18" charset="0"/>
              <a:ea typeface="仿宋_GB2312" pitchFamily="49" charset="-122"/>
            </a:endParaRPr>
          </a:p>
        </p:txBody>
      </p:sp>
      <p:sp>
        <p:nvSpPr>
          <p:cNvPr id="243766" name="Line 54"/>
          <p:cNvSpPr>
            <a:spLocks noChangeShapeType="1"/>
          </p:cNvSpPr>
          <p:nvPr/>
        </p:nvSpPr>
        <p:spPr bwMode="auto">
          <a:xfrm flipH="1">
            <a:off x="2209800" y="2027238"/>
            <a:ext cx="457200" cy="2057400"/>
          </a:xfrm>
          <a:prstGeom prst="line">
            <a:avLst/>
          </a:prstGeom>
          <a:noFill/>
          <a:ln w="28575" cap="sq">
            <a:solidFill>
              <a:srgbClr val="DFAFFF"/>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30000"/>
              </a:spcBef>
              <a:spcAft>
                <a:spcPct val="0"/>
              </a:spcAft>
            </a:pPr>
            <a:endParaRPr kumimoji="1" lang="zh-CN" altLang="en-US" sz="2400" b="1" smtClean="0">
              <a:solidFill>
                <a:srgbClr val="009900"/>
              </a:solidFill>
              <a:latin typeface="Times New Roman" panose="02020603050405020304" pitchFamily="18" charset="0"/>
              <a:ea typeface="仿宋_GB2312" pitchFamily="49" charset="-122"/>
            </a:endParaRPr>
          </a:p>
        </p:txBody>
      </p:sp>
      <p:sp>
        <p:nvSpPr>
          <p:cNvPr id="243767" name="Line 55"/>
          <p:cNvSpPr>
            <a:spLocks noChangeShapeType="1"/>
          </p:cNvSpPr>
          <p:nvPr/>
        </p:nvSpPr>
        <p:spPr bwMode="auto">
          <a:xfrm>
            <a:off x="3048000" y="1874838"/>
            <a:ext cx="2286000" cy="0"/>
          </a:xfrm>
          <a:prstGeom prst="line">
            <a:avLst/>
          </a:prstGeom>
          <a:noFill/>
          <a:ln w="28575" cap="sq">
            <a:solidFill>
              <a:srgbClr val="DFAFFF"/>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30000"/>
              </a:spcBef>
              <a:spcAft>
                <a:spcPct val="0"/>
              </a:spcAft>
            </a:pPr>
            <a:endParaRPr kumimoji="1" lang="zh-CN" altLang="en-US" sz="2400" b="1" smtClean="0">
              <a:solidFill>
                <a:srgbClr val="009900"/>
              </a:solidFill>
              <a:latin typeface="Times New Roman" panose="02020603050405020304" pitchFamily="18" charset="0"/>
              <a:ea typeface="仿宋_GB2312" pitchFamily="49" charset="-122"/>
            </a:endParaRPr>
          </a:p>
        </p:txBody>
      </p:sp>
      <p:sp>
        <p:nvSpPr>
          <p:cNvPr id="243768" name="Text Box 56"/>
          <p:cNvSpPr txBox="1">
            <a:spLocks noChangeArrowheads="1"/>
          </p:cNvSpPr>
          <p:nvPr/>
        </p:nvSpPr>
        <p:spPr bwMode="auto">
          <a:xfrm>
            <a:off x="5715000" y="2590800"/>
            <a:ext cx="38735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smtClean="0">
                <a:solidFill>
                  <a:srgbClr val="DFAFFF"/>
                </a:solidFill>
                <a:latin typeface="Times New Roman" panose="02020603050405020304" pitchFamily="18" charset="0"/>
              </a:rPr>
              <a:t>7</a:t>
            </a:r>
            <a:endParaRPr kumimoji="1" lang="en-US" altLang="zh-CN" sz="3200" smtClean="0">
              <a:solidFill>
                <a:srgbClr val="000000"/>
              </a:solidFill>
              <a:latin typeface="Times New Roman" panose="02020603050405020304" pitchFamily="18" charset="0"/>
            </a:endParaRPr>
          </a:p>
        </p:txBody>
      </p:sp>
      <p:sp>
        <p:nvSpPr>
          <p:cNvPr id="243769" name="Text Box 57"/>
          <p:cNvSpPr txBox="1">
            <a:spLocks noChangeArrowheads="1"/>
          </p:cNvSpPr>
          <p:nvPr/>
        </p:nvSpPr>
        <p:spPr bwMode="auto">
          <a:xfrm>
            <a:off x="4495800" y="2057400"/>
            <a:ext cx="59055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smtClean="0">
                <a:solidFill>
                  <a:srgbClr val="DFAFFF"/>
                </a:solidFill>
                <a:latin typeface="Times New Roman" panose="02020603050405020304" pitchFamily="18" charset="0"/>
              </a:rPr>
              <a:t>12</a:t>
            </a:r>
            <a:endParaRPr kumimoji="1" lang="en-US" altLang="zh-CN" sz="3200" smtClean="0">
              <a:solidFill>
                <a:srgbClr val="000000"/>
              </a:solidFill>
              <a:latin typeface="Times New Roman" panose="02020603050405020304" pitchFamily="18" charset="0"/>
            </a:endParaRPr>
          </a:p>
        </p:txBody>
      </p:sp>
      <p:sp>
        <p:nvSpPr>
          <p:cNvPr id="243770" name="Text Box 58"/>
          <p:cNvSpPr txBox="1">
            <a:spLocks noChangeArrowheads="1"/>
          </p:cNvSpPr>
          <p:nvPr/>
        </p:nvSpPr>
        <p:spPr bwMode="auto">
          <a:xfrm>
            <a:off x="1905000" y="2743200"/>
            <a:ext cx="59055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smtClean="0">
                <a:solidFill>
                  <a:srgbClr val="DFAFFF"/>
                </a:solidFill>
                <a:latin typeface="Times New Roman" panose="02020603050405020304" pitchFamily="18" charset="0"/>
              </a:rPr>
              <a:t>18</a:t>
            </a:r>
            <a:endParaRPr kumimoji="1" lang="en-US" altLang="zh-CN" sz="3200" smtClean="0">
              <a:solidFill>
                <a:srgbClr val="000000"/>
              </a:solidFill>
              <a:latin typeface="Times New Roman" panose="02020603050405020304" pitchFamily="18" charset="0"/>
            </a:endParaRPr>
          </a:p>
        </p:txBody>
      </p:sp>
      <p:sp>
        <p:nvSpPr>
          <p:cNvPr id="243771" name="Text Box 59"/>
          <p:cNvSpPr txBox="1">
            <a:spLocks noChangeArrowheads="1"/>
          </p:cNvSpPr>
          <p:nvPr/>
        </p:nvSpPr>
        <p:spPr bwMode="auto">
          <a:xfrm>
            <a:off x="3733800" y="1371600"/>
            <a:ext cx="59055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smtClean="0">
                <a:solidFill>
                  <a:srgbClr val="DFAFFF"/>
                </a:solidFill>
                <a:latin typeface="Times New Roman" panose="02020603050405020304" pitchFamily="18" charset="0"/>
              </a:rPr>
              <a:t>19</a:t>
            </a:r>
            <a:endParaRPr kumimoji="1" lang="en-US" altLang="zh-CN" sz="2400" smtClean="0">
              <a:solidFill>
                <a:srgbClr val="000000"/>
              </a:solidFill>
              <a:latin typeface="Times New Roman" panose="02020603050405020304" pitchFamily="18" charset="0"/>
            </a:endParaRPr>
          </a:p>
        </p:txBody>
      </p:sp>
    </p:spTree>
    <p:extLst>
      <p:ext uri="{BB962C8B-B14F-4D97-AF65-F5344CB8AC3E}">
        <p14:creationId xmlns:p14="http://schemas.microsoft.com/office/powerpoint/2010/main" xmlns="" val="3287188521"/>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43763"/>
                                        </p:tgtEl>
                                        <p:attrNameLst>
                                          <p:attrName>style.visibility</p:attrName>
                                        </p:attrNameLst>
                                      </p:cBhvr>
                                      <p:to>
                                        <p:strVal val="visible"/>
                                      </p:to>
                                    </p:set>
                                    <p:anim calcmode="lin" valueType="num">
                                      <p:cBhvr additive="base">
                                        <p:cTn id="7" dur="500" fill="hold"/>
                                        <p:tgtEl>
                                          <p:spTgt spid="243763"/>
                                        </p:tgtEl>
                                        <p:attrNameLst>
                                          <p:attrName>ppt_x</p:attrName>
                                        </p:attrNameLst>
                                      </p:cBhvr>
                                      <p:tavLst>
                                        <p:tav tm="0">
                                          <p:val>
                                            <p:strVal val="0-#ppt_w/2"/>
                                          </p:val>
                                        </p:tav>
                                        <p:tav tm="100000">
                                          <p:val>
                                            <p:strVal val="#ppt_x"/>
                                          </p:val>
                                        </p:tav>
                                      </p:tavLst>
                                    </p:anim>
                                    <p:anim calcmode="lin" valueType="num">
                                      <p:cBhvr additive="base">
                                        <p:cTn id="8" dur="500" fill="hold"/>
                                        <p:tgtEl>
                                          <p:spTgt spid="24376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243714"/>
                                        </p:tgtEl>
                                        <p:attrNameLst>
                                          <p:attrName>style.visibility</p:attrName>
                                        </p:attrNameLst>
                                      </p:cBhvr>
                                      <p:to>
                                        <p:strVal val="visible"/>
                                      </p:to>
                                    </p:set>
                                    <p:animEffect transition="in" filter="wipe(up)">
                                      <p:cBhvr>
                                        <p:cTn id="13" dur="500"/>
                                        <p:tgtEl>
                                          <p:spTgt spid="24371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43744"/>
                                        </p:tgtEl>
                                        <p:attrNameLst>
                                          <p:attrName>style.visibility</p:attrName>
                                        </p:attrNameLst>
                                      </p:cBhvr>
                                      <p:to>
                                        <p:strVal val="visible"/>
                                      </p:to>
                                    </p:set>
                                    <p:animEffect transition="in" filter="wipe(up)">
                                      <p:cBhvr>
                                        <p:cTn id="18" dur="500"/>
                                        <p:tgtEl>
                                          <p:spTgt spid="243744"/>
                                        </p:tgtEl>
                                      </p:cBhvr>
                                    </p:animEffect>
                                  </p:childTnLst>
                                </p:cTn>
                              </p:par>
                            </p:childTnLst>
                          </p:cTn>
                        </p:par>
                        <p:par>
                          <p:cTn id="19" fill="hold" nodeType="afterGroup">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43752"/>
                                        </p:tgtEl>
                                        <p:attrNameLst>
                                          <p:attrName>style.visibility</p:attrName>
                                        </p:attrNameLst>
                                      </p:cBhvr>
                                      <p:to>
                                        <p:strVal val="visible"/>
                                      </p:to>
                                    </p:set>
                                    <p:animEffect transition="in" filter="wipe(up)">
                                      <p:cBhvr>
                                        <p:cTn id="22" dur="500"/>
                                        <p:tgtEl>
                                          <p:spTgt spid="243752"/>
                                        </p:tgtEl>
                                      </p:cBhvr>
                                    </p:animEffect>
                                  </p:childTnLst>
                                </p:cTn>
                              </p:par>
                            </p:childTnLst>
                          </p:cTn>
                        </p:par>
                        <p:par>
                          <p:cTn id="23" fill="hold" nodeType="afterGroup">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243750"/>
                                        </p:tgtEl>
                                        <p:attrNameLst>
                                          <p:attrName>style.visibility</p:attrName>
                                        </p:attrNameLst>
                                      </p:cBhvr>
                                      <p:to>
                                        <p:strVal val="visible"/>
                                      </p:to>
                                    </p:set>
                                    <p:animEffect transition="in" filter="wipe(left)">
                                      <p:cBhvr>
                                        <p:cTn id="26" dur="500"/>
                                        <p:tgtEl>
                                          <p:spTgt spid="243750"/>
                                        </p:tgtEl>
                                      </p:cBhvr>
                                    </p:animEffect>
                                  </p:childTnLst>
                                </p:cTn>
                              </p:par>
                            </p:childTnLst>
                          </p:cTn>
                        </p:par>
                        <p:par>
                          <p:cTn id="27" fill="hold" nodeType="afterGroup">
                            <p:stCondLst>
                              <p:cond delay="1500"/>
                            </p:stCondLst>
                            <p:childTnLst>
                              <p:par>
                                <p:cTn id="28" presetID="22" presetClass="entr" presetSubtype="1" fill="hold" grpId="0" nodeType="afterEffect">
                                  <p:stCondLst>
                                    <p:cond delay="0"/>
                                  </p:stCondLst>
                                  <p:childTnLst>
                                    <p:set>
                                      <p:cBhvr>
                                        <p:cTn id="29" dur="1" fill="hold">
                                          <p:stCondLst>
                                            <p:cond delay="0"/>
                                          </p:stCondLst>
                                        </p:cTn>
                                        <p:tgtEl>
                                          <p:spTgt spid="243748"/>
                                        </p:tgtEl>
                                        <p:attrNameLst>
                                          <p:attrName>style.visibility</p:attrName>
                                        </p:attrNameLst>
                                      </p:cBhvr>
                                      <p:to>
                                        <p:strVal val="visible"/>
                                      </p:to>
                                    </p:set>
                                    <p:animEffect transition="in" filter="wipe(up)">
                                      <p:cBhvr>
                                        <p:cTn id="30" dur="500"/>
                                        <p:tgtEl>
                                          <p:spTgt spid="243748"/>
                                        </p:tgtEl>
                                      </p:cBhvr>
                                    </p:animEffect>
                                  </p:childTnLst>
                                </p:cTn>
                              </p:par>
                            </p:childTnLst>
                          </p:cTn>
                        </p:par>
                        <p:par>
                          <p:cTn id="31" fill="hold" nodeType="afterGroup">
                            <p:stCondLst>
                              <p:cond delay="2000"/>
                            </p:stCondLst>
                            <p:childTnLst>
                              <p:par>
                                <p:cTn id="32" presetID="22" presetClass="entr" presetSubtype="1" fill="hold" grpId="0" nodeType="afterEffect">
                                  <p:stCondLst>
                                    <p:cond delay="0"/>
                                  </p:stCondLst>
                                  <p:childTnLst>
                                    <p:set>
                                      <p:cBhvr>
                                        <p:cTn id="33" dur="1" fill="hold">
                                          <p:stCondLst>
                                            <p:cond delay="0"/>
                                          </p:stCondLst>
                                        </p:cTn>
                                        <p:tgtEl>
                                          <p:spTgt spid="243746"/>
                                        </p:tgtEl>
                                        <p:attrNameLst>
                                          <p:attrName>style.visibility</p:attrName>
                                        </p:attrNameLst>
                                      </p:cBhvr>
                                      <p:to>
                                        <p:strVal val="visible"/>
                                      </p:to>
                                    </p:set>
                                    <p:animEffect transition="in" filter="wipe(up)">
                                      <p:cBhvr>
                                        <p:cTn id="34" dur="500"/>
                                        <p:tgtEl>
                                          <p:spTgt spid="243746"/>
                                        </p:tgtEl>
                                      </p:cBhvr>
                                    </p:animEffect>
                                  </p:childTnLst>
                                </p:cTn>
                              </p:par>
                            </p:childTnLst>
                          </p:cTn>
                        </p:par>
                        <p:par>
                          <p:cTn id="35" fill="hold" nodeType="afterGroup">
                            <p:stCondLst>
                              <p:cond delay="2500"/>
                            </p:stCondLst>
                            <p:childTnLst>
                              <p:par>
                                <p:cTn id="36" presetID="22" presetClass="entr" presetSubtype="1" fill="hold" grpId="0" nodeType="afterEffect">
                                  <p:stCondLst>
                                    <p:cond delay="0"/>
                                  </p:stCondLst>
                                  <p:childTnLst>
                                    <p:set>
                                      <p:cBhvr>
                                        <p:cTn id="37" dur="1" fill="hold">
                                          <p:stCondLst>
                                            <p:cond delay="0"/>
                                          </p:stCondLst>
                                        </p:cTn>
                                        <p:tgtEl>
                                          <p:spTgt spid="243756"/>
                                        </p:tgtEl>
                                        <p:attrNameLst>
                                          <p:attrName>style.visibility</p:attrName>
                                        </p:attrNameLst>
                                      </p:cBhvr>
                                      <p:to>
                                        <p:strVal val="visible"/>
                                      </p:to>
                                    </p:set>
                                    <p:animEffect transition="in" filter="wipe(up)">
                                      <p:cBhvr>
                                        <p:cTn id="38" dur="500"/>
                                        <p:tgtEl>
                                          <p:spTgt spid="243756"/>
                                        </p:tgtEl>
                                      </p:cBhvr>
                                    </p:animEffect>
                                  </p:childTnLst>
                                </p:cTn>
                              </p:par>
                            </p:childTnLst>
                          </p:cTn>
                        </p:par>
                        <p:par>
                          <p:cTn id="39" fill="hold" nodeType="afterGroup">
                            <p:stCondLst>
                              <p:cond delay="3000"/>
                            </p:stCondLst>
                            <p:childTnLst>
                              <p:par>
                                <p:cTn id="40" presetID="22" presetClass="entr" presetSubtype="1" fill="hold" grpId="0" nodeType="afterEffect">
                                  <p:stCondLst>
                                    <p:cond delay="0"/>
                                  </p:stCondLst>
                                  <p:childTnLst>
                                    <p:set>
                                      <p:cBhvr>
                                        <p:cTn id="41" dur="1" fill="hold">
                                          <p:stCondLst>
                                            <p:cond delay="0"/>
                                          </p:stCondLst>
                                        </p:cTn>
                                        <p:tgtEl>
                                          <p:spTgt spid="243754"/>
                                        </p:tgtEl>
                                        <p:attrNameLst>
                                          <p:attrName>style.visibility</p:attrName>
                                        </p:attrNameLst>
                                      </p:cBhvr>
                                      <p:to>
                                        <p:strVal val="visible"/>
                                      </p:to>
                                    </p:set>
                                    <p:animEffect transition="in" filter="wipe(up)">
                                      <p:cBhvr>
                                        <p:cTn id="42" dur="500"/>
                                        <p:tgtEl>
                                          <p:spTgt spid="24375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243749"/>
                                        </p:tgtEl>
                                        <p:attrNameLst>
                                          <p:attrName>style.visibility</p:attrName>
                                        </p:attrNameLst>
                                      </p:cBhvr>
                                      <p:to>
                                        <p:strVal val="visible"/>
                                      </p:to>
                                    </p:set>
                                    <p:animEffect transition="in" filter="wipe(up)">
                                      <p:cBhvr>
                                        <p:cTn id="47" dur="500"/>
                                        <p:tgtEl>
                                          <p:spTgt spid="243749"/>
                                        </p:tgtEl>
                                      </p:cBhvr>
                                    </p:animEffect>
                                  </p:childTnLst>
                                </p:cTn>
                              </p:par>
                            </p:childTnLst>
                          </p:cTn>
                        </p:par>
                        <p:par>
                          <p:cTn id="48" fill="hold" nodeType="afterGroup">
                            <p:stCondLst>
                              <p:cond delay="500"/>
                            </p:stCondLst>
                            <p:childTnLst>
                              <p:par>
                                <p:cTn id="49" presetID="12" presetClass="entr" presetSubtype="1" fill="hold" grpId="0" nodeType="afterEffect">
                                  <p:stCondLst>
                                    <p:cond delay="0"/>
                                  </p:stCondLst>
                                  <p:childTnLst>
                                    <p:set>
                                      <p:cBhvr>
                                        <p:cTn id="50" dur="1" fill="hold">
                                          <p:stCondLst>
                                            <p:cond delay="0"/>
                                          </p:stCondLst>
                                        </p:cTn>
                                        <p:tgtEl>
                                          <p:spTgt spid="243760"/>
                                        </p:tgtEl>
                                        <p:attrNameLst>
                                          <p:attrName>style.visibility</p:attrName>
                                        </p:attrNameLst>
                                      </p:cBhvr>
                                      <p:to>
                                        <p:strVal val="visible"/>
                                      </p:to>
                                    </p:set>
                                    <p:animEffect transition="in" filter="slide(fromTop)">
                                      <p:cBhvr>
                                        <p:cTn id="51" dur="500"/>
                                        <p:tgtEl>
                                          <p:spTgt spid="243760"/>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243751"/>
                                        </p:tgtEl>
                                        <p:attrNameLst>
                                          <p:attrName>style.visibility</p:attrName>
                                        </p:attrNameLst>
                                      </p:cBhvr>
                                      <p:to>
                                        <p:strVal val="visible"/>
                                      </p:to>
                                    </p:set>
                                    <p:animEffect transition="in" filter="wipe(up)">
                                      <p:cBhvr>
                                        <p:cTn id="56" dur="500"/>
                                        <p:tgtEl>
                                          <p:spTgt spid="243751"/>
                                        </p:tgtEl>
                                      </p:cBhvr>
                                    </p:animEffect>
                                  </p:childTnLst>
                                </p:cTn>
                              </p:par>
                            </p:childTnLst>
                          </p:cTn>
                        </p:par>
                        <p:par>
                          <p:cTn id="57" fill="hold" nodeType="afterGroup">
                            <p:stCondLst>
                              <p:cond delay="500"/>
                            </p:stCondLst>
                            <p:childTnLst>
                              <p:par>
                                <p:cTn id="58" presetID="12" presetClass="entr" presetSubtype="1" fill="hold" grpId="0" nodeType="afterEffect">
                                  <p:stCondLst>
                                    <p:cond delay="0"/>
                                  </p:stCondLst>
                                  <p:childTnLst>
                                    <p:set>
                                      <p:cBhvr>
                                        <p:cTn id="59" dur="1" fill="hold">
                                          <p:stCondLst>
                                            <p:cond delay="0"/>
                                          </p:stCondLst>
                                        </p:cTn>
                                        <p:tgtEl>
                                          <p:spTgt spid="243759"/>
                                        </p:tgtEl>
                                        <p:attrNameLst>
                                          <p:attrName>style.visibility</p:attrName>
                                        </p:attrNameLst>
                                      </p:cBhvr>
                                      <p:to>
                                        <p:strVal val="visible"/>
                                      </p:to>
                                    </p:set>
                                    <p:animEffect transition="in" filter="slide(fromTop)">
                                      <p:cBhvr>
                                        <p:cTn id="60" dur="500"/>
                                        <p:tgtEl>
                                          <p:spTgt spid="243759"/>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1" fill="hold" grpId="0" nodeType="clickEffect">
                                  <p:stCondLst>
                                    <p:cond delay="0"/>
                                  </p:stCondLst>
                                  <p:childTnLst>
                                    <p:set>
                                      <p:cBhvr>
                                        <p:cTn id="64" dur="1" fill="hold">
                                          <p:stCondLst>
                                            <p:cond delay="0"/>
                                          </p:stCondLst>
                                        </p:cTn>
                                        <p:tgtEl>
                                          <p:spTgt spid="243764"/>
                                        </p:tgtEl>
                                        <p:attrNameLst>
                                          <p:attrName>style.visibility</p:attrName>
                                        </p:attrNameLst>
                                      </p:cBhvr>
                                      <p:to>
                                        <p:strVal val="visible"/>
                                      </p:to>
                                    </p:set>
                                    <p:animEffect transition="in" filter="wipe(up)">
                                      <p:cBhvr>
                                        <p:cTn id="65" dur="500"/>
                                        <p:tgtEl>
                                          <p:spTgt spid="243764"/>
                                        </p:tgtEl>
                                      </p:cBhvr>
                                    </p:animEffect>
                                  </p:childTnLst>
                                </p:cTn>
                              </p:par>
                            </p:childTnLst>
                          </p:cTn>
                        </p:par>
                        <p:par>
                          <p:cTn id="66" fill="hold" nodeType="afterGroup">
                            <p:stCondLst>
                              <p:cond delay="500"/>
                            </p:stCondLst>
                            <p:childTnLst>
                              <p:par>
                                <p:cTn id="67" presetID="4" presetClass="entr" presetSubtype="32" fill="hold" grpId="0" nodeType="afterEffect">
                                  <p:stCondLst>
                                    <p:cond delay="0"/>
                                  </p:stCondLst>
                                  <p:childTnLst>
                                    <p:set>
                                      <p:cBhvr>
                                        <p:cTn id="68" dur="1" fill="hold">
                                          <p:stCondLst>
                                            <p:cond delay="0"/>
                                          </p:stCondLst>
                                        </p:cTn>
                                        <p:tgtEl>
                                          <p:spTgt spid="243768"/>
                                        </p:tgtEl>
                                        <p:attrNameLst>
                                          <p:attrName>style.visibility</p:attrName>
                                        </p:attrNameLst>
                                      </p:cBhvr>
                                      <p:to>
                                        <p:strVal val="visible"/>
                                      </p:to>
                                    </p:set>
                                    <p:animEffect transition="in" filter="box(out)">
                                      <p:cBhvr>
                                        <p:cTn id="69" dur="500"/>
                                        <p:tgtEl>
                                          <p:spTgt spid="243768"/>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1" fill="hold" grpId="0" nodeType="clickEffect">
                                  <p:stCondLst>
                                    <p:cond delay="0"/>
                                  </p:stCondLst>
                                  <p:childTnLst>
                                    <p:set>
                                      <p:cBhvr>
                                        <p:cTn id="73" dur="1" fill="hold">
                                          <p:stCondLst>
                                            <p:cond delay="0"/>
                                          </p:stCondLst>
                                        </p:cTn>
                                        <p:tgtEl>
                                          <p:spTgt spid="243747"/>
                                        </p:tgtEl>
                                        <p:attrNameLst>
                                          <p:attrName>style.visibility</p:attrName>
                                        </p:attrNameLst>
                                      </p:cBhvr>
                                      <p:to>
                                        <p:strVal val="visible"/>
                                      </p:to>
                                    </p:set>
                                    <p:animEffect transition="in" filter="wipe(up)">
                                      <p:cBhvr>
                                        <p:cTn id="74" dur="500"/>
                                        <p:tgtEl>
                                          <p:spTgt spid="243747"/>
                                        </p:tgtEl>
                                      </p:cBhvr>
                                    </p:animEffect>
                                  </p:childTnLst>
                                </p:cTn>
                              </p:par>
                            </p:childTnLst>
                          </p:cTn>
                        </p:par>
                        <p:par>
                          <p:cTn id="75" fill="hold" nodeType="afterGroup">
                            <p:stCondLst>
                              <p:cond delay="500"/>
                            </p:stCondLst>
                            <p:childTnLst>
                              <p:par>
                                <p:cTn id="76" presetID="12" presetClass="entr" presetSubtype="1" fill="hold" grpId="0" nodeType="afterEffect">
                                  <p:stCondLst>
                                    <p:cond delay="0"/>
                                  </p:stCondLst>
                                  <p:childTnLst>
                                    <p:set>
                                      <p:cBhvr>
                                        <p:cTn id="77" dur="1" fill="hold">
                                          <p:stCondLst>
                                            <p:cond delay="0"/>
                                          </p:stCondLst>
                                        </p:cTn>
                                        <p:tgtEl>
                                          <p:spTgt spid="243758"/>
                                        </p:tgtEl>
                                        <p:attrNameLst>
                                          <p:attrName>style.visibility</p:attrName>
                                        </p:attrNameLst>
                                      </p:cBhvr>
                                      <p:to>
                                        <p:strVal val="visible"/>
                                      </p:to>
                                    </p:set>
                                    <p:animEffect transition="in" filter="slide(fromTop)">
                                      <p:cBhvr>
                                        <p:cTn id="78" dur="500"/>
                                        <p:tgtEl>
                                          <p:spTgt spid="243758"/>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1" fill="hold" grpId="0" nodeType="clickEffect">
                                  <p:stCondLst>
                                    <p:cond delay="0"/>
                                  </p:stCondLst>
                                  <p:childTnLst>
                                    <p:set>
                                      <p:cBhvr>
                                        <p:cTn id="82" dur="1" fill="hold">
                                          <p:stCondLst>
                                            <p:cond delay="0"/>
                                          </p:stCondLst>
                                        </p:cTn>
                                        <p:tgtEl>
                                          <p:spTgt spid="243765"/>
                                        </p:tgtEl>
                                        <p:attrNameLst>
                                          <p:attrName>style.visibility</p:attrName>
                                        </p:attrNameLst>
                                      </p:cBhvr>
                                      <p:to>
                                        <p:strVal val="visible"/>
                                      </p:to>
                                    </p:set>
                                    <p:animEffect transition="in" filter="wipe(up)">
                                      <p:cBhvr>
                                        <p:cTn id="83" dur="500"/>
                                        <p:tgtEl>
                                          <p:spTgt spid="243765"/>
                                        </p:tgtEl>
                                      </p:cBhvr>
                                    </p:animEffect>
                                  </p:childTnLst>
                                </p:cTn>
                              </p:par>
                            </p:childTnLst>
                          </p:cTn>
                        </p:par>
                        <p:par>
                          <p:cTn id="84" fill="hold" nodeType="afterGroup">
                            <p:stCondLst>
                              <p:cond delay="500"/>
                            </p:stCondLst>
                            <p:childTnLst>
                              <p:par>
                                <p:cTn id="85" presetID="4" presetClass="entr" presetSubtype="32" fill="hold" grpId="0" nodeType="afterEffect">
                                  <p:stCondLst>
                                    <p:cond delay="0"/>
                                  </p:stCondLst>
                                  <p:childTnLst>
                                    <p:set>
                                      <p:cBhvr>
                                        <p:cTn id="86" dur="1" fill="hold">
                                          <p:stCondLst>
                                            <p:cond delay="0"/>
                                          </p:stCondLst>
                                        </p:cTn>
                                        <p:tgtEl>
                                          <p:spTgt spid="243769"/>
                                        </p:tgtEl>
                                        <p:attrNameLst>
                                          <p:attrName>style.visibility</p:attrName>
                                        </p:attrNameLst>
                                      </p:cBhvr>
                                      <p:to>
                                        <p:strVal val="visible"/>
                                      </p:to>
                                    </p:set>
                                    <p:animEffect transition="in" filter="box(out)">
                                      <p:cBhvr>
                                        <p:cTn id="87" dur="500"/>
                                        <p:tgtEl>
                                          <p:spTgt spid="243769"/>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1" fill="hold" grpId="0" nodeType="clickEffect">
                                  <p:stCondLst>
                                    <p:cond delay="0"/>
                                  </p:stCondLst>
                                  <p:childTnLst>
                                    <p:set>
                                      <p:cBhvr>
                                        <p:cTn id="91" dur="1" fill="hold">
                                          <p:stCondLst>
                                            <p:cond delay="0"/>
                                          </p:stCondLst>
                                        </p:cTn>
                                        <p:tgtEl>
                                          <p:spTgt spid="243745"/>
                                        </p:tgtEl>
                                        <p:attrNameLst>
                                          <p:attrName>style.visibility</p:attrName>
                                        </p:attrNameLst>
                                      </p:cBhvr>
                                      <p:to>
                                        <p:strVal val="visible"/>
                                      </p:to>
                                    </p:set>
                                    <p:animEffect transition="in" filter="wipe(up)">
                                      <p:cBhvr>
                                        <p:cTn id="92" dur="500"/>
                                        <p:tgtEl>
                                          <p:spTgt spid="243745"/>
                                        </p:tgtEl>
                                      </p:cBhvr>
                                    </p:animEffect>
                                  </p:childTnLst>
                                </p:cTn>
                              </p:par>
                            </p:childTnLst>
                          </p:cTn>
                        </p:par>
                        <p:par>
                          <p:cTn id="93" fill="hold" nodeType="afterGroup">
                            <p:stCondLst>
                              <p:cond delay="500"/>
                            </p:stCondLst>
                            <p:childTnLst>
                              <p:par>
                                <p:cTn id="94" presetID="12" presetClass="entr" presetSubtype="1" fill="hold" grpId="0" nodeType="afterEffect">
                                  <p:stCondLst>
                                    <p:cond delay="0"/>
                                  </p:stCondLst>
                                  <p:childTnLst>
                                    <p:set>
                                      <p:cBhvr>
                                        <p:cTn id="95" dur="1" fill="hold">
                                          <p:stCondLst>
                                            <p:cond delay="0"/>
                                          </p:stCondLst>
                                        </p:cTn>
                                        <p:tgtEl>
                                          <p:spTgt spid="243757"/>
                                        </p:tgtEl>
                                        <p:attrNameLst>
                                          <p:attrName>style.visibility</p:attrName>
                                        </p:attrNameLst>
                                      </p:cBhvr>
                                      <p:to>
                                        <p:strVal val="visible"/>
                                      </p:to>
                                    </p:set>
                                    <p:animEffect transition="in" filter="slide(fromTop)">
                                      <p:cBhvr>
                                        <p:cTn id="96" dur="500"/>
                                        <p:tgtEl>
                                          <p:spTgt spid="243757"/>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1" fill="hold" grpId="0" nodeType="clickEffect">
                                  <p:stCondLst>
                                    <p:cond delay="0"/>
                                  </p:stCondLst>
                                  <p:childTnLst>
                                    <p:set>
                                      <p:cBhvr>
                                        <p:cTn id="100" dur="1" fill="hold">
                                          <p:stCondLst>
                                            <p:cond delay="0"/>
                                          </p:stCondLst>
                                        </p:cTn>
                                        <p:tgtEl>
                                          <p:spTgt spid="243753"/>
                                        </p:tgtEl>
                                        <p:attrNameLst>
                                          <p:attrName>style.visibility</p:attrName>
                                        </p:attrNameLst>
                                      </p:cBhvr>
                                      <p:to>
                                        <p:strVal val="visible"/>
                                      </p:to>
                                    </p:set>
                                    <p:animEffect transition="in" filter="wipe(up)">
                                      <p:cBhvr>
                                        <p:cTn id="101" dur="500"/>
                                        <p:tgtEl>
                                          <p:spTgt spid="243753"/>
                                        </p:tgtEl>
                                      </p:cBhvr>
                                    </p:animEffect>
                                  </p:childTnLst>
                                </p:cTn>
                              </p:par>
                            </p:childTnLst>
                          </p:cTn>
                        </p:par>
                        <p:par>
                          <p:cTn id="102" fill="hold" nodeType="afterGroup">
                            <p:stCondLst>
                              <p:cond delay="500"/>
                            </p:stCondLst>
                            <p:childTnLst>
                              <p:par>
                                <p:cTn id="103" presetID="12" presetClass="entr" presetSubtype="1" fill="hold" grpId="0" nodeType="afterEffect">
                                  <p:stCondLst>
                                    <p:cond delay="0"/>
                                  </p:stCondLst>
                                  <p:childTnLst>
                                    <p:set>
                                      <p:cBhvr>
                                        <p:cTn id="104" dur="1" fill="hold">
                                          <p:stCondLst>
                                            <p:cond delay="0"/>
                                          </p:stCondLst>
                                        </p:cTn>
                                        <p:tgtEl>
                                          <p:spTgt spid="243761"/>
                                        </p:tgtEl>
                                        <p:attrNameLst>
                                          <p:attrName>style.visibility</p:attrName>
                                        </p:attrNameLst>
                                      </p:cBhvr>
                                      <p:to>
                                        <p:strVal val="visible"/>
                                      </p:to>
                                    </p:set>
                                    <p:animEffect transition="in" filter="slide(fromTop)">
                                      <p:cBhvr>
                                        <p:cTn id="105" dur="500"/>
                                        <p:tgtEl>
                                          <p:spTgt spid="243761"/>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2" presetClass="entr" presetSubtype="1" fill="hold" grpId="0" nodeType="clickEffect">
                                  <p:stCondLst>
                                    <p:cond delay="0"/>
                                  </p:stCondLst>
                                  <p:childTnLst>
                                    <p:set>
                                      <p:cBhvr>
                                        <p:cTn id="109" dur="1" fill="hold">
                                          <p:stCondLst>
                                            <p:cond delay="0"/>
                                          </p:stCondLst>
                                        </p:cTn>
                                        <p:tgtEl>
                                          <p:spTgt spid="243766"/>
                                        </p:tgtEl>
                                        <p:attrNameLst>
                                          <p:attrName>style.visibility</p:attrName>
                                        </p:attrNameLst>
                                      </p:cBhvr>
                                      <p:to>
                                        <p:strVal val="visible"/>
                                      </p:to>
                                    </p:set>
                                    <p:animEffect transition="in" filter="wipe(up)">
                                      <p:cBhvr>
                                        <p:cTn id="110" dur="500"/>
                                        <p:tgtEl>
                                          <p:spTgt spid="243766"/>
                                        </p:tgtEl>
                                      </p:cBhvr>
                                    </p:animEffect>
                                  </p:childTnLst>
                                </p:cTn>
                              </p:par>
                            </p:childTnLst>
                          </p:cTn>
                        </p:par>
                        <p:par>
                          <p:cTn id="111" fill="hold" nodeType="afterGroup">
                            <p:stCondLst>
                              <p:cond delay="500"/>
                            </p:stCondLst>
                            <p:childTnLst>
                              <p:par>
                                <p:cTn id="112" presetID="4" presetClass="entr" presetSubtype="32" fill="hold" grpId="0" nodeType="afterEffect">
                                  <p:stCondLst>
                                    <p:cond delay="0"/>
                                  </p:stCondLst>
                                  <p:childTnLst>
                                    <p:set>
                                      <p:cBhvr>
                                        <p:cTn id="113" dur="1" fill="hold">
                                          <p:stCondLst>
                                            <p:cond delay="0"/>
                                          </p:stCondLst>
                                        </p:cTn>
                                        <p:tgtEl>
                                          <p:spTgt spid="243770"/>
                                        </p:tgtEl>
                                        <p:attrNameLst>
                                          <p:attrName>style.visibility</p:attrName>
                                        </p:attrNameLst>
                                      </p:cBhvr>
                                      <p:to>
                                        <p:strVal val="visible"/>
                                      </p:to>
                                    </p:set>
                                    <p:animEffect transition="in" filter="box(out)">
                                      <p:cBhvr>
                                        <p:cTn id="114" dur="500"/>
                                        <p:tgtEl>
                                          <p:spTgt spid="243770"/>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7" presetClass="entr" presetSubtype="8" fill="hold" grpId="0" nodeType="clickEffect">
                                  <p:stCondLst>
                                    <p:cond delay="0"/>
                                  </p:stCondLst>
                                  <p:childTnLst>
                                    <p:set>
                                      <p:cBhvr>
                                        <p:cTn id="118" dur="1" fill="hold">
                                          <p:stCondLst>
                                            <p:cond delay="0"/>
                                          </p:stCondLst>
                                        </p:cTn>
                                        <p:tgtEl>
                                          <p:spTgt spid="243767"/>
                                        </p:tgtEl>
                                        <p:attrNameLst>
                                          <p:attrName>style.visibility</p:attrName>
                                        </p:attrNameLst>
                                      </p:cBhvr>
                                      <p:to>
                                        <p:strVal val="visible"/>
                                      </p:to>
                                    </p:set>
                                    <p:anim calcmode="lin" valueType="num">
                                      <p:cBhvr>
                                        <p:cTn id="119" dur="500" fill="hold"/>
                                        <p:tgtEl>
                                          <p:spTgt spid="243767"/>
                                        </p:tgtEl>
                                        <p:attrNameLst>
                                          <p:attrName>ppt_x</p:attrName>
                                        </p:attrNameLst>
                                      </p:cBhvr>
                                      <p:tavLst>
                                        <p:tav tm="0">
                                          <p:val>
                                            <p:strVal val="#ppt_x-#ppt_w/2"/>
                                          </p:val>
                                        </p:tav>
                                        <p:tav tm="100000">
                                          <p:val>
                                            <p:strVal val="#ppt_x"/>
                                          </p:val>
                                        </p:tav>
                                      </p:tavLst>
                                    </p:anim>
                                    <p:anim calcmode="lin" valueType="num">
                                      <p:cBhvr>
                                        <p:cTn id="120" dur="500" fill="hold"/>
                                        <p:tgtEl>
                                          <p:spTgt spid="243767"/>
                                        </p:tgtEl>
                                        <p:attrNameLst>
                                          <p:attrName>ppt_y</p:attrName>
                                        </p:attrNameLst>
                                      </p:cBhvr>
                                      <p:tavLst>
                                        <p:tav tm="0">
                                          <p:val>
                                            <p:strVal val="#ppt_y"/>
                                          </p:val>
                                        </p:tav>
                                        <p:tav tm="100000">
                                          <p:val>
                                            <p:strVal val="#ppt_y"/>
                                          </p:val>
                                        </p:tav>
                                      </p:tavLst>
                                    </p:anim>
                                    <p:anim calcmode="lin" valueType="num">
                                      <p:cBhvr>
                                        <p:cTn id="121" dur="500" fill="hold"/>
                                        <p:tgtEl>
                                          <p:spTgt spid="243767"/>
                                        </p:tgtEl>
                                        <p:attrNameLst>
                                          <p:attrName>ppt_w</p:attrName>
                                        </p:attrNameLst>
                                      </p:cBhvr>
                                      <p:tavLst>
                                        <p:tav tm="0">
                                          <p:val>
                                            <p:fltVal val="0"/>
                                          </p:val>
                                        </p:tav>
                                        <p:tav tm="100000">
                                          <p:val>
                                            <p:strVal val="#ppt_w"/>
                                          </p:val>
                                        </p:tav>
                                      </p:tavLst>
                                    </p:anim>
                                    <p:anim calcmode="lin" valueType="num">
                                      <p:cBhvr>
                                        <p:cTn id="122" dur="500" fill="hold"/>
                                        <p:tgtEl>
                                          <p:spTgt spid="243767"/>
                                        </p:tgtEl>
                                        <p:attrNameLst>
                                          <p:attrName>ppt_h</p:attrName>
                                        </p:attrNameLst>
                                      </p:cBhvr>
                                      <p:tavLst>
                                        <p:tav tm="0">
                                          <p:val>
                                            <p:strVal val="#ppt_h"/>
                                          </p:val>
                                        </p:tav>
                                        <p:tav tm="100000">
                                          <p:val>
                                            <p:strVal val="#ppt_h"/>
                                          </p:val>
                                        </p:tav>
                                      </p:tavLst>
                                    </p:anim>
                                  </p:childTnLst>
                                </p:cTn>
                              </p:par>
                            </p:childTnLst>
                          </p:cTn>
                        </p:par>
                        <p:par>
                          <p:cTn id="123" fill="hold" nodeType="afterGroup">
                            <p:stCondLst>
                              <p:cond delay="500"/>
                            </p:stCondLst>
                            <p:childTnLst>
                              <p:par>
                                <p:cTn id="124" presetID="4" presetClass="entr" presetSubtype="32" fill="hold" grpId="0" nodeType="afterEffect">
                                  <p:stCondLst>
                                    <p:cond delay="0"/>
                                  </p:stCondLst>
                                  <p:childTnLst>
                                    <p:set>
                                      <p:cBhvr>
                                        <p:cTn id="125" dur="1" fill="hold">
                                          <p:stCondLst>
                                            <p:cond delay="0"/>
                                          </p:stCondLst>
                                        </p:cTn>
                                        <p:tgtEl>
                                          <p:spTgt spid="243771"/>
                                        </p:tgtEl>
                                        <p:attrNameLst>
                                          <p:attrName>style.visibility</p:attrName>
                                        </p:attrNameLst>
                                      </p:cBhvr>
                                      <p:to>
                                        <p:strVal val="visible"/>
                                      </p:to>
                                    </p:set>
                                    <p:animEffect transition="in" filter="box(out)">
                                      <p:cBhvr>
                                        <p:cTn id="126" dur="500"/>
                                        <p:tgtEl>
                                          <p:spTgt spid="243771"/>
                                        </p:tgtEl>
                                      </p:cBhvr>
                                    </p:animEffec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22" presetClass="entr" presetSubtype="1" fill="hold" grpId="0" nodeType="clickEffect">
                                  <p:stCondLst>
                                    <p:cond delay="0"/>
                                  </p:stCondLst>
                                  <p:childTnLst>
                                    <p:set>
                                      <p:cBhvr>
                                        <p:cTn id="130" dur="1" fill="hold">
                                          <p:stCondLst>
                                            <p:cond delay="0"/>
                                          </p:stCondLst>
                                        </p:cTn>
                                        <p:tgtEl>
                                          <p:spTgt spid="243755"/>
                                        </p:tgtEl>
                                        <p:attrNameLst>
                                          <p:attrName>style.visibility</p:attrName>
                                        </p:attrNameLst>
                                      </p:cBhvr>
                                      <p:to>
                                        <p:strVal val="visible"/>
                                      </p:to>
                                    </p:set>
                                    <p:animEffect transition="in" filter="wipe(up)">
                                      <p:cBhvr>
                                        <p:cTn id="131" dur="500"/>
                                        <p:tgtEl>
                                          <p:spTgt spid="243755"/>
                                        </p:tgtEl>
                                      </p:cBhvr>
                                    </p:animEffect>
                                  </p:childTnLst>
                                </p:cTn>
                              </p:par>
                            </p:childTnLst>
                          </p:cTn>
                        </p:par>
                        <p:par>
                          <p:cTn id="132" fill="hold" nodeType="afterGroup">
                            <p:stCondLst>
                              <p:cond delay="500"/>
                            </p:stCondLst>
                            <p:childTnLst>
                              <p:par>
                                <p:cTn id="133" presetID="12" presetClass="entr" presetSubtype="1" fill="hold" grpId="0" nodeType="afterEffect">
                                  <p:stCondLst>
                                    <p:cond delay="0"/>
                                  </p:stCondLst>
                                  <p:childTnLst>
                                    <p:set>
                                      <p:cBhvr>
                                        <p:cTn id="134" dur="1" fill="hold">
                                          <p:stCondLst>
                                            <p:cond delay="0"/>
                                          </p:stCondLst>
                                        </p:cTn>
                                        <p:tgtEl>
                                          <p:spTgt spid="243762"/>
                                        </p:tgtEl>
                                        <p:attrNameLst>
                                          <p:attrName>style.visibility</p:attrName>
                                        </p:attrNameLst>
                                      </p:cBhvr>
                                      <p:to>
                                        <p:strVal val="visible"/>
                                      </p:to>
                                    </p:set>
                                    <p:animEffect transition="in" filter="slide(fromTop)">
                                      <p:cBhvr>
                                        <p:cTn id="135" dur="500"/>
                                        <p:tgtEl>
                                          <p:spTgt spid="2437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44" grpId="0" animBg="1" autoUpdateAnimBg="0"/>
      <p:bldP spid="243745" grpId="0" animBg="1"/>
      <p:bldP spid="243746" grpId="0" animBg="1" autoUpdateAnimBg="0"/>
      <p:bldP spid="243747" grpId="0" animBg="1"/>
      <p:bldP spid="243748" grpId="0" animBg="1" autoUpdateAnimBg="0"/>
      <p:bldP spid="243749" grpId="0" animBg="1"/>
      <p:bldP spid="243750" grpId="0" animBg="1" autoUpdateAnimBg="0"/>
      <p:bldP spid="243751" grpId="0" animBg="1"/>
      <p:bldP spid="243752" grpId="0" animBg="1" autoUpdateAnimBg="0"/>
      <p:bldP spid="243753" grpId="0" animBg="1"/>
      <p:bldP spid="243754" grpId="0" animBg="1" autoUpdateAnimBg="0"/>
      <p:bldP spid="243755" grpId="0" animBg="1"/>
      <p:bldP spid="243756" grpId="0" animBg="1" autoUpdateAnimBg="0"/>
      <p:bldP spid="243757" grpId="0" autoUpdateAnimBg="0"/>
      <p:bldP spid="243758" grpId="0" autoUpdateAnimBg="0"/>
      <p:bldP spid="243759" grpId="0" autoUpdateAnimBg="0"/>
      <p:bldP spid="243760" grpId="0" autoUpdateAnimBg="0"/>
      <p:bldP spid="243761" grpId="0" autoUpdateAnimBg="0"/>
      <p:bldP spid="243762" grpId="0" autoUpdateAnimBg="0"/>
      <p:bldP spid="243763" grpId="0" autoUpdateAnimBg="0"/>
      <p:bldP spid="243764" grpId="0" animBg="1"/>
      <p:bldP spid="243765" grpId="0" animBg="1"/>
      <p:bldP spid="243766" grpId="0" animBg="1"/>
      <p:bldP spid="243767" grpId="0" animBg="1"/>
      <p:bldP spid="243768" grpId="0" autoUpdateAnimBg="0"/>
      <p:bldP spid="243769" grpId="0" autoUpdateAnimBg="0"/>
      <p:bldP spid="243770" grpId="0" autoUpdateAnimBg="0"/>
      <p:bldP spid="243771"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xfrm>
            <a:off x="323850" y="908050"/>
            <a:ext cx="4824413" cy="382588"/>
          </a:xfrm>
        </p:spPr>
        <p:txBody>
          <a:bodyPr/>
          <a:lstStyle/>
          <a:p>
            <a:pPr algn="l"/>
            <a:r>
              <a:rPr lang="en-US" altLang="zh-CN" sz="2800" b="1" dirty="0" err="1">
                <a:solidFill>
                  <a:schemeClr val="accent2"/>
                </a:solidFill>
                <a:effectLst>
                  <a:outerShdw blurRad="38100" dist="38100" dir="2700000" algn="tl">
                    <a:srgbClr val="C0C0C0"/>
                  </a:outerShdw>
                </a:effectLst>
                <a:latin typeface="Times New Roman" panose="02020603050405020304" pitchFamily="18" charset="0"/>
                <a:ea typeface="楷体_GB2312" pitchFamily="49" charset="-122"/>
              </a:rPr>
              <a:t>Kruskal</a:t>
            </a:r>
            <a:r>
              <a:rPr lang="zh-CN" altLang="en-US" sz="2800" b="1" dirty="0">
                <a:solidFill>
                  <a:schemeClr val="accent2"/>
                </a:solidFill>
                <a:effectLst>
                  <a:outerShdw blurRad="38100" dist="38100" dir="2700000" algn="tl">
                    <a:srgbClr val="C0C0C0"/>
                  </a:outerShdw>
                </a:effectLst>
                <a:latin typeface="楷体_GB2312" pitchFamily="49" charset="-122"/>
                <a:ea typeface="楷体_GB2312" pitchFamily="49" charset="-122"/>
              </a:rPr>
              <a:t>（克鲁斯卡尔）算法</a:t>
            </a:r>
          </a:p>
        </p:txBody>
      </p:sp>
      <p:sp>
        <p:nvSpPr>
          <p:cNvPr id="136195" name="Rectangle 3"/>
          <p:cNvSpPr>
            <a:spLocks noChangeArrowheads="1"/>
          </p:cNvSpPr>
          <p:nvPr/>
        </p:nvSpPr>
        <p:spPr bwMode="auto">
          <a:xfrm>
            <a:off x="468313" y="1341438"/>
            <a:ext cx="874712" cy="609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spcBef>
                <a:spcPct val="0"/>
              </a:spcBef>
              <a:defRPr kumimoji="1" sz="2400">
                <a:solidFill>
                  <a:schemeClr val="tx1"/>
                </a:solidFill>
                <a:latin typeface="Times New Roman" panose="02020603050405020304" pitchFamily="18" charset="0"/>
                <a:ea typeface="宋体" panose="02010600030101010101" pitchFamily="2" charset="-122"/>
              </a:defRPr>
            </a:lvl1pPr>
            <a:lvl2pPr>
              <a:spcBef>
                <a:spcPct val="0"/>
              </a:spcBef>
              <a:defRPr kumimoji="1" sz="2400">
                <a:solidFill>
                  <a:schemeClr val="tx1"/>
                </a:solidFill>
                <a:latin typeface="Times New Roman" panose="02020603050405020304" pitchFamily="18" charset="0"/>
                <a:ea typeface="宋体" panose="02010600030101010101" pitchFamily="2" charset="-122"/>
              </a:defRPr>
            </a:lvl2pPr>
            <a:lvl3pPr>
              <a:spcBef>
                <a:spcPct val="0"/>
              </a:spcBef>
              <a:defRPr kumimoji="1" sz="2400">
                <a:solidFill>
                  <a:schemeClr val="tx1"/>
                </a:solidFill>
                <a:latin typeface="Times New Roman" panose="02020603050405020304" pitchFamily="18" charset="0"/>
                <a:ea typeface="宋体" panose="02010600030101010101" pitchFamily="2" charset="-122"/>
              </a:defRPr>
            </a:lvl3pPr>
            <a:lvl4pPr>
              <a:spcBef>
                <a:spcPct val="0"/>
              </a:spcBef>
              <a:defRPr kumimoji="1" sz="2400">
                <a:solidFill>
                  <a:schemeClr val="tx1"/>
                </a:solidFill>
                <a:latin typeface="Times New Roman" panose="02020603050405020304" pitchFamily="18" charset="0"/>
                <a:ea typeface="宋体" panose="02010600030101010101" pitchFamily="2" charset="-122"/>
              </a:defRPr>
            </a:lvl4pPr>
            <a:lvl5pPr>
              <a:spcBef>
                <a:spcPct val="0"/>
              </a:spcBef>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Aft>
                <a:spcPct val="0"/>
              </a:spcAft>
            </a:pPr>
            <a:r>
              <a:rPr lang="zh-CN" altLang="en-US" sz="2800" b="1" smtClean="0">
                <a:solidFill>
                  <a:srgbClr val="FF0000"/>
                </a:solidFill>
                <a:ea typeface="仿宋_GB2312" pitchFamily="49" charset="-122"/>
              </a:rPr>
              <a:t>例 ：</a:t>
            </a:r>
          </a:p>
        </p:txBody>
      </p:sp>
      <p:grpSp>
        <p:nvGrpSpPr>
          <p:cNvPr id="136196" name="Group 4"/>
          <p:cNvGrpSpPr>
            <a:grpSpLocks/>
          </p:cNvGrpSpPr>
          <p:nvPr/>
        </p:nvGrpSpPr>
        <p:grpSpPr bwMode="auto">
          <a:xfrm>
            <a:off x="685800" y="1524000"/>
            <a:ext cx="3048000" cy="2895600"/>
            <a:chOff x="192" y="912"/>
            <a:chExt cx="1584" cy="1392"/>
          </a:xfrm>
        </p:grpSpPr>
        <p:sp>
          <p:nvSpPr>
            <p:cNvPr id="136197" name="Oval 5"/>
            <p:cNvSpPr>
              <a:spLocks noChangeArrowheads="1"/>
            </p:cNvSpPr>
            <p:nvPr/>
          </p:nvSpPr>
          <p:spPr bwMode="auto">
            <a:xfrm>
              <a:off x="816" y="912"/>
              <a:ext cx="288" cy="288"/>
            </a:xfrm>
            <a:prstGeom prst="ellipse">
              <a:avLst/>
            </a:prstGeom>
            <a:noFill/>
            <a:ln w="381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smtClean="0">
                  <a:solidFill>
                    <a:srgbClr val="000000"/>
                  </a:solidFill>
                  <a:effectLst>
                    <a:outerShdw blurRad="38100" dist="38100" dir="2700000" algn="tl">
                      <a:srgbClr val="C0C0C0"/>
                    </a:outerShdw>
                  </a:effectLst>
                  <a:latin typeface="Times New Roman" panose="02020603050405020304" pitchFamily="18" charset="0"/>
                </a:rPr>
                <a:t>1</a:t>
              </a:r>
            </a:p>
          </p:txBody>
        </p:sp>
        <p:sp>
          <p:nvSpPr>
            <p:cNvPr id="136198" name="Oval 6"/>
            <p:cNvSpPr>
              <a:spLocks noChangeArrowheads="1"/>
            </p:cNvSpPr>
            <p:nvPr/>
          </p:nvSpPr>
          <p:spPr bwMode="auto">
            <a:xfrm>
              <a:off x="1488" y="1344"/>
              <a:ext cx="288" cy="288"/>
            </a:xfrm>
            <a:prstGeom prst="ellipse">
              <a:avLst/>
            </a:prstGeom>
            <a:noFill/>
            <a:ln w="381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smtClean="0">
                  <a:solidFill>
                    <a:srgbClr val="000000"/>
                  </a:solidFill>
                  <a:effectLst>
                    <a:outerShdw blurRad="38100" dist="38100" dir="2700000" algn="tl">
                      <a:srgbClr val="C0C0C0"/>
                    </a:outerShdw>
                  </a:effectLst>
                  <a:latin typeface="Times New Roman" panose="02020603050405020304" pitchFamily="18" charset="0"/>
                </a:rPr>
                <a:t>4</a:t>
              </a:r>
            </a:p>
          </p:txBody>
        </p:sp>
        <p:sp>
          <p:nvSpPr>
            <p:cNvPr id="136199" name="Oval 7"/>
            <p:cNvSpPr>
              <a:spLocks noChangeArrowheads="1"/>
            </p:cNvSpPr>
            <p:nvPr/>
          </p:nvSpPr>
          <p:spPr bwMode="auto">
            <a:xfrm>
              <a:off x="1248" y="1968"/>
              <a:ext cx="288" cy="288"/>
            </a:xfrm>
            <a:prstGeom prst="ellipse">
              <a:avLst/>
            </a:prstGeom>
            <a:noFill/>
            <a:ln w="381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smtClean="0">
                  <a:solidFill>
                    <a:srgbClr val="000000"/>
                  </a:solidFill>
                  <a:effectLst>
                    <a:outerShdw blurRad="38100" dist="38100" dir="2700000" algn="tl">
                      <a:srgbClr val="C0C0C0"/>
                    </a:outerShdw>
                  </a:effectLst>
                  <a:latin typeface="Times New Roman" panose="02020603050405020304" pitchFamily="18" charset="0"/>
                </a:rPr>
                <a:t>6</a:t>
              </a:r>
            </a:p>
          </p:txBody>
        </p:sp>
        <p:sp>
          <p:nvSpPr>
            <p:cNvPr id="136200" name="Oval 8"/>
            <p:cNvSpPr>
              <a:spLocks noChangeArrowheads="1"/>
            </p:cNvSpPr>
            <p:nvPr/>
          </p:nvSpPr>
          <p:spPr bwMode="auto">
            <a:xfrm>
              <a:off x="480" y="2016"/>
              <a:ext cx="288" cy="288"/>
            </a:xfrm>
            <a:prstGeom prst="ellipse">
              <a:avLst/>
            </a:prstGeom>
            <a:noFill/>
            <a:ln w="381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smtClean="0">
                  <a:solidFill>
                    <a:srgbClr val="000000"/>
                  </a:solidFill>
                  <a:effectLst>
                    <a:outerShdw blurRad="38100" dist="38100" dir="2700000" algn="tl">
                      <a:srgbClr val="C0C0C0"/>
                    </a:outerShdw>
                  </a:effectLst>
                  <a:latin typeface="Times New Roman" panose="02020603050405020304" pitchFamily="18" charset="0"/>
                </a:rPr>
                <a:t>5</a:t>
              </a:r>
            </a:p>
          </p:txBody>
        </p:sp>
        <p:sp>
          <p:nvSpPr>
            <p:cNvPr id="136201" name="Oval 9"/>
            <p:cNvSpPr>
              <a:spLocks noChangeArrowheads="1"/>
            </p:cNvSpPr>
            <p:nvPr/>
          </p:nvSpPr>
          <p:spPr bwMode="auto">
            <a:xfrm>
              <a:off x="192" y="1392"/>
              <a:ext cx="288" cy="288"/>
            </a:xfrm>
            <a:prstGeom prst="ellipse">
              <a:avLst/>
            </a:prstGeom>
            <a:noFill/>
            <a:ln w="381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smtClean="0">
                  <a:solidFill>
                    <a:srgbClr val="000000"/>
                  </a:solidFill>
                  <a:effectLst>
                    <a:outerShdw blurRad="38100" dist="38100" dir="2700000" algn="tl">
                      <a:srgbClr val="C0C0C0"/>
                    </a:outerShdw>
                  </a:effectLst>
                  <a:latin typeface="Times New Roman" panose="02020603050405020304" pitchFamily="18" charset="0"/>
                </a:rPr>
                <a:t>2</a:t>
              </a:r>
            </a:p>
          </p:txBody>
        </p:sp>
        <p:sp>
          <p:nvSpPr>
            <p:cNvPr id="136202" name="Oval 10"/>
            <p:cNvSpPr>
              <a:spLocks noChangeArrowheads="1"/>
            </p:cNvSpPr>
            <p:nvPr/>
          </p:nvSpPr>
          <p:spPr bwMode="auto">
            <a:xfrm>
              <a:off x="816" y="1488"/>
              <a:ext cx="288" cy="288"/>
            </a:xfrm>
            <a:prstGeom prst="ellipse">
              <a:avLst/>
            </a:prstGeom>
            <a:noFill/>
            <a:ln w="381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smtClean="0">
                  <a:solidFill>
                    <a:srgbClr val="000000"/>
                  </a:solidFill>
                  <a:effectLst>
                    <a:outerShdw blurRad="38100" dist="38100" dir="2700000" algn="tl">
                      <a:srgbClr val="C0C0C0"/>
                    </a:outerShdw>
                  </a:effectLst>
                  <a:latin typeface="Times New Roman" panose="02020603050405020304" pitchFamily="18" charset="0"/>
                </a:rPr>
                <a:t>3</a:t>
              </a:r>
            </a:p>
          </p:txBody>
        </p:sp>
        <p:sp>
          <p:nvSpPr>
            <p:cNvPr id="136203" name="Line 11"/>
            <p:cNvSpPr>
              <a:spLocks noChangeShapeType="1"/>
            </p:cNvSpPr>
            <p:nvPr/>
          </p:nvSpPr>
          <p:spPr bwMode="auto">
            <a:xfrm flipH="1">
              <a:off x="432" y="1104"/>
              <a:ext cx="384" cy="336"/>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30000"/>
                </a:spcBef>
                <a:spcAft>
                  <a:spcPct val="0"/>
                </a:spcAft>
              </a:pPr>
              <a:endParaRPr kumimoji="1" lang="zh-CN" altLang="en-US" sz="2400" b="1" smtClean="0">
                <a:solidFill>
                  <a:srgbClr val="009900"/>
                </a:solidFill>
                <a:latin typeface="Times New Roman" panose="02020603050405020304" pitchFamily="18" charset="0"/>
                <a:ea typeface="仿宋_GB2312" pitchFamily="49" charset="-122"/>
              </a:endParaRPr>
            </a:p>
          </p:txBody>
        </p:sp>
        <p:sp>
          <p:nvSpPr>
            <p:cNvPr id="136204" name="Line 12"/>
            <p:cNvSpPr>
              <a:spLocks noChangeShapeType="1"/>
            </p:cNvSpPr>
            <p:nvPr/>
          </p:nvSpPr>
          <p:spPr bwMode="auto">
            <a:xfrm>
              <a:off x="384" y="1680"/>
              <a:ext cx="192" cy="336"/>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30000"/>
                </a:spcBef>
                <a:spcAft>
                  <a:spcPct val="0"/>
                </a:spcAft>
              </a:pPr>
              <a:endParaRPr kumimoji="1" lang="zh-CN" altLang="en-US" sz="2400" b="1" smtClean="0">
                <a:solidFill>
                  <a:srgbClr val="009900"/>
                </a:solidFill>
                <a:latin typeface="Times New Roman" panose="02020603050405020304" pitchFamily="18" charset="0"/>
                <a:ea typeface="仿宋_GB2312" pitchFamily="49" charset="-122"/>
              </a:endParaRPr>
            </a:p>
          </p:txBody>
        </p:sp>
        <p:sp>
          <p:nvSpPr>
            <p:cNvPr id="136205" name="Line 13"/>
            <p:cNvSpPr>
              <a:spLocks noChangeShapeType="1"/>
            </p:cNvSpPr>
            <p:nvPr/>
          </p:nvSpPr>
          <p:spPr bwMode="auto">
            <a:xfrm flipV="1">
              <a:off x="768" y="2160"/>
              <a:ext cx="480"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30000"/>
                </a:spcBef>
                <a:spcAft>
                  <a:spcPct val="0"/>
                </a:spcAft>
              </a:pPr>
              <a:endParaRPr kumimoji="1" lang="zh-CN" altLang="en-US" sz="2400" b="1" smtClean="0">
                <a:solidFill>
                  <a:srgbClr val="009900"/>
                </a:solidFill>
                <a:latin typeface="Times New Roman" panose="02020603050405020304" pitchFamily="18" charset="0"/>
                <a:ea typeface="仿宋_GB2312" pitchFamily="49" charset="-122"/>
              </a:endParaRPr>
            </a:p>
          </p:txBody>
        </p:sp>
        <p:sp>
          <p:nvSpPr>
            <p:cNvPr id="136206" name="Line 14"/>
            <p:cNvSpPr>
              <a:spLocks noChangeShapeType="1"/>
            </p:cNvSpPr>
            <p:nvPr/>
          </p:nvSpPr>
          <p:spPr bwMode="auto">
            <a:xfrm flipH="1">
              <a:off x="1440" y="1632"/>
              <a:ext cx="144" cy="336"/>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30000"/>
                </a:spcBef>
                <a:spcAft>
                  <a:spcPct val="0"/>
                </a:spcAft>
              </a:pPr>
              <a:endParaRPr kumimoji="1" lang="zh-CN" altLang="en-US" sz="2400" b="1" smtClean="0">
                <a:solidFill>
                  <a:srgbClr val="009900"/>
                </a:solidFill>
                <a:latin typeface="Times New Roman" panose="02020603050405020304" pitchFamily="18" charset="0"/>
                <a:ea typeface="仿宋_GB2312" pitchFamily="49" charset="-122"/>
              </a:endParaRPr>
            </a:p>
          </p:txBody>
        </p:sp>
        <p:sp>
          <p:nvSpPr>
            <p:cNvPr id="136207" name="Line 15"/>
            <p:cNvSpPr>
              <a:spLocks noChangeShapeType="1"/>
            </p:cNvSpPr>
            <p:nvPr/>
          </p:nvSpPr>
          <p:spPr bwMode="auto">
            <a:xfrm>
              <a:off x="1104" y="1104"/>
              <a:ext cx="432" cy="28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30000"/>
                </a:spcBef>
                <a:spcAft>
                  <a:spcPct val="0"/>
                </a:spcAft>
              </a:pPr>
              <a:endParaRPr kumimoji="1" lang="zh-CN" altLang="en-US" sz="2400" b="1" smtClean="0">
                <a:solidFill>
                  <a:srgbClr val="009900"/>
                </a:solidFill>
                <a:latin typeface="Times New Roman" panose="02020603050405020304" pitchFamily="18" charset="0"/>
                <a:ea typeface="仿宋_GB2312" pitchFamily="49" charset="-122"/>
              </a:endParaRPr>
            </a:p>
          </p:txBody>
        </p:sp>
        <p:sp>
          <p:nvSpPr>
            <p:cNvPr id="136208" name="Line 16"/>
            <p:cNvSpPr>
              <a:spLocks noChangeShapeType="1"/>
            </p:cNvSpPr>
            <p:nvPr/>
          </p:nvSpPr>
          <p:spPr bwMode="auto">
            <a:xfrm>
              <a:off x="960" y="1200"/>
              <a:ext cx="0" cy="28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30000"/>
                </a:spcBef>
                <a:spcAft>
                  <a:spcPct val="0"/>
                </a:spcAft>
              </a:pPr>
              <a:endParaRPr kumimoji="1" lang="zh-CN" altLang="en-US" sz="2400" b="1" smtClean="0">
                <a:solidFill>
                  <a:srgbClr val="009900"/>
                </a:solidFill>
                <a:latin typeface="Times New Roman" panose="02020603050405020304" pitchFamily="18" charset="0"/>
                <a:ea typeface="仿宋_GB2312" pitchFamily="49" charset="-122"/>
              </a:endParaRPr>
            </a:p>
          </p:txBody>
        </p:sp>
        <p:sp>
          <p:nvSpPr>
            <p:cNvPr id="136209" name="Line 17"/>
            <p:cNvSpPr>
              <a:spLocks noChangeShapeType="1"/>
            </p:cNvSpPr>
            <p:nvPr/>
          </p:nvSpPr>
          <p:spPr bwMode="auto">
            <a:xfrm flipH="1">
              <a:off x="672" y="1728"/>
              <a:ext cx="192" cy="28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30000"/>
                </a:spcBef>
                <a:spcAft>
                  <a:spcPct val="0"/>
                </a:spcAft>
              </a:pPr>
              <a:endParaRPr kumimoji="1" lang="zh-CN" altLang="en-US" sz="2400" b="1" smtClean="0">
                <a:solidFill>
                  <a:srgbClr val="009900"/>
                </a:solidFill>
                <a:latin typeface="Times New Roman" panose="02020603050405020304" pitchFamily="18" charset="0"/>
                <a:ea typeface="仿宋_GB2312" pitchFamily="49" charset="-122"/>
              </a:endParaRPr>
            </a:p>
          </p:txBody>
        </p:sp>
        <p:sp>
          <p:nvSpPr>
            <p:cNvPr id="136210" name="Line 18"/>
            <p:cNvSpPr>
              <a:spLocks noChangeShapeType="1"/>
            </p:cNvSpPr>
            <p:nvPr/>
          </p:nvSpPr>
          <p:spPr bwMode="auto">
            <a:xfrm>
              <a:off x="1056" y="1728"/>
              <a:ext cx="240" cy="28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30000"/>
                </a:spcBef>
                <a:spcAft>
                  <a:spcPct val="0"/>
                </a:spcAft>
              </a:pPr>
              <a:endParaRPr kumimoji="1" lang="zh-CN" altLang="en-US" sz="2400" b="1" smtClean="0">
                <a:solidFill>
                  <a:srgbClr val="009900"/>
                </a:solidFill>
                <a:latin typeface="Times New Roman" panose="02020603050405020304" pitchFamily="18" charset="0"/>
                <a:ea typeface="仿宋_GB2312" pitchFamily="49" charset="-122"/>
              </a:endParaRPr>
            </a:p>
          </p:txBody>
        </p:sp>
        <p:sp>
          <p:nvSpPr>
            <p:cNvPr id="136211" name="Line 19"/>
            <p:cNvSpPr>
              <a:spLocks noChangeShapeType="1"/>
            </p:cNvSpPr>
            <p:nvPr/>
          </p:nvSpPr>
          <p:spPr bwMode="auto">
            <a:xfrm flipV="1">
              <a:off x="1104" y="1488"/>
              <a:ext cx="384" cy="96"/>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30000"/>
                </a:spcBef>
                <a:spcAft>
                  <a:spcPct val="0"/>
                </a:spcAft>
              </a:pPr>
              <a:endParaRPr kumimoji="1" lang="zh-CN" altLang="en-US" sz="2400" b="1" smtClean="0">
                <a:solidFill>
                  <a:srgbClr val="009900"/>
                </a:solidFill>
                <a:latin typeface="Times New Roman" panose="02020603050405020304" pitchFamily="18" charset="0"/>
                <a:ea typeface="仿宋_GB2312" pitchFamily="49" charset="-122"/>
              </a:endParaRPr>
            </a:p>
          </p:txBody>
        </p:sp>
        <p:sp>
          <p:nvSpPr>
            <p:cNvPr id="136212" name="Line 20"/>
            <p:cNvSpPr>
              <a:spLocks noChangeShapeType="1"/>
            </p:cNvSpPr>
            <p:nvPr/>
          </p:nvSpPr>
          <p:spPr bwMode="auto">
            <a:xfrm>
              <a:off x="480" y="1536"/>
              <a:ext cx="336" cy="4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30000"/>
                </a:spcBef>
                <a:spcAft>
                  <a:spcPct val="0"/>
                </a:spcAft>
              </a:pPr>
              <a:endParaRPr kumimoji="1" lang="zh-CN" altLang="en-US" sz="2400" b="1" smtClean="0">
                <a:solidFill>
                  <a:srgbClr val="009900"/>
                </a:solidFill>
                <a:latin typeface="Times New Roman" panose="02020603050405020304" pitchFamily="18" charset="0"/>
                <a:ea typeface="仿宋_GB2312" pitchFamily="49" charset="-122"/>
              </a:endParaRPr>
            </a:p>
          </p:txBody>
        </p:sp>
        <p:sp>
          <p:nvSpPr>
            <p:cNvPr id="136213" name="Rectangle 21"/>
            <p:cNvSpPr>
              <a:spLocks noChangeArrowheads="1"/>
            </p:cNvSpPr>
            <p:nvPr/>
          </p:nvSpPr>
          <p:spPr bwMode="auto">
            <a:xfrm>
              <a:off x="960" y="1200"/>
              <a:ext cx="175" cy="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smtClean="0">
                  <a:solidFill>
                    <a:srgbClr val="000000"/>
                  </a:solidFill>
                  <a:effectLst>
                    <a:outerShdw blurRad="38100" dist="38100" dir="2700000" algn="tl">
                      <a:srgbClr val="C0C0C0"/>
                    </a:outerShdw>
                  </a:effectLst>
                  <a:latin typeface="Times New Roman" panose="02020603050405020304" pitchFamily="18" charset="0"/>
                </a:rPr>
                <a:t>1</a:t>
              </a:r>
            </a:p>
          </p:txBody>
        </p:sp>
        <p:sp>
          <p:nvSpPr>
            <p:cNvPr id="136214" name="Rectangle 22"/>
            <p:cNvSpPr>
              <a:spLocks noChangeArrowheads="1"/>
            </p:cNvSpPr>
            <p:nvPr/>
          </p:nvSpPr>
          <p:spPr bwMode="auto">
            <a:xfrm>
              <a:off x="1228" y="960"/>
              <a:ext cx="175" cy="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smtClean="0">
                  <a:solidFill>
                    <a:srgbClr val="000000"/>
                  </a:solidFill>
                  <a:effectLst>
                    <a:outerShdw blurRad="38100" dist="38100" dir="2700000" algn="tl">
                      <a:srgbClr val="C0C0C0"/>
                    </a:outerShdw>
                  </a:effectLst>
                  <a:latin typeface="Times New Roman" panose="02020603050405020304" pitchFamily="18" charset="0"/>
                </a:rPr>
                <a:t>5</a:t>
              </a:r>
            </a:p>
          </p:txBody>
        </p:sp>
        <p:sp>
          <p:nvSpPr>
            <p:cNvPr id="136215" name="Rectangle 23"/>
            <p:cNvSpPr>
              <a:spLocks noChangeArrowheads="1"/>
            </p:cNvSpPr>
            <p:nvPr/>
          </p:nvSpPr>
          <p:spPr bwMode="auto">
            <a:xfrm>
              <a:off x="460" y="1008"/>
              <a:ext cx="175" cy="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smtClean="0">
                  <a:solidFill>
                    <a:srgbClr val="000000"/>
                  </a:solidFill>
                  <a:effectLst>
                    <a:outerShdw blurRad="38100" dist="38100" dir="2700000" algn="tl">
                      <a:srgbClr val="C0C0C0"/>
                    </a:outerShdw>
                  </a:effectLst>
                  <a:latin typeface="Times New Roman" panose="02020603050405020304" pitchFamily="18" charset="0"/>
                </a:rPr>
                <a:t>6</a:t>
              </a:r>
            </a:p>
          </p:txBody>
        </p:sp>
        <p:sp>
          <p:nvSpPr>
            <p:cNvPr id="136216" name="Rectangle 24"/>
            <p:cNvSpPr>
              <a:spLocks noChangeArrowheads="1"/>
            </p:cNvSpPr>
            <p:nvPr/>
          </p:nvSpPr>
          <p:spPr bwMode="auto">
            <a:xfrm>
              <a:off x="1152" y="1296"/>
              <a:ext cx="175" cy="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smtClean="0">
                  <a:solidFill>
                    <a:srgbClr val="000000"/>
                  </a:solidFill>
                  <a:effectLst>
                    <a:outerShdw blurRad="38100" dist="38100" dir="2700000" algn="tl">
                      <a:srgbClr val="C0C0C0"/>
                    </a:outerShdw>
                  </a:effectLst>
                  <a:latin typeface="Times New Roman" panose="02020603050405020304" pitchFamily="18" charset="0"/>
                </a:rPr>
                <a:t>5</a:t>
              </a:r>
            </a:p>
          </p:txBody>
        </p:sp>
        <p:sp>
          <p:nvSpPr>
            <p:cNvPr id="136217" name="Rectangle 25"/>
            <p:cNvSpPr>
              <a:spLocks noChangeArrowheads="1"/>
            </p:cNvSpPr>
            <p:nvPr/>
          </p:nvSpPr>
          <p:spPr bwMode="auto">
            <a:xfrm>
              <a:off x="576" y="1296"/>
              <a:ext cx="175" cy="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smtClean="0">
                  <a:solidFill>
                    <a:srgbClr val="000000"/>
                  </a:solidFill>
                  <a:effectLst>
                    <a:outerShdw blurRad="38100" dist="38100" dir="2700000" algn="tl">
                      <a:srgbClr val="C0C0C0"/>
                    </a:outerShdw>
                  </a:effectLst>
                  <a:latin typeface="Times New Roman" panose="02020603050405020304" pitchFamily="18" charset="0"/>
                </a:rPr>
                <a:t>5</a:t>
              </a:r>
            </a:p>
          </p:txBody>
        </p:sp>
        <p:sp>
          <p:nvSpPr>
            <p:cNvPr id="136218" name="Rectangle 26"/>
            <p:cNvSpPr>
              <a:spLocks noChangeArrowheads="1"/>
            </p:cNvSpPr>
            <p:nvPr/>
          </p:nvSpPr>
          <p:spPr bwMode="auto">
            <a:xfrm>
              <a:off x="1152" y="1680"/>
              <a:ext cx="175" cy="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smtClean="0">
                  <a:solidFill>
                    <a:srgbClr val="000000"/>
                  </a:solidFill>
                  <a:effectLst>
                    <a:outerShdw blurRad="38100" dist="38100" dir="2700000" algn="tl">
                      <a:srgbClr val="C0C0C0"/>
                    </a:outerShdw>
                  </a:effectLst>
                  <a:latin typeface="Times New Roman" panose="02020603050405020304" pitchFamily="18" charset="0"/>
                </a:rPr>
                <a:t>4</a:t>
              </a:r>
            </a:p>
          </p:txBody>
        </p:sp>
        <p:sp>
          <p:nvSpPr>
            <p:cNvPr id="136219" name="Rectangle 27"/>
            <p:cNvSpPr>
              <a:spLocks noChangeArrowheads="1"/>
            </p:cNvSpPr>
            <p:nvPr/>
          </p:nvSpPr>
          <p:spPr bwMode="auto">
            <a:xfrm>
              <a:off x="604" y="1680"/>
              <a:ext cx="175" cy="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smtClean="0">
                  <a:solidFill>
                    <a:srgbClr val="000000"/>
                  </a:solidFill>
                  <a:effectLst>
                    <a:outerShdw blurRad="38100" dist="38100" dir="2700000" algn="tl">
                      <a:srgbClr val="C0C0C0"/>
                    </a:outerShdw>
                  </a:effectLst>
                  <a:latin typeface="Times New Roman" panose="02020603050405020304" pitchFamily="18" charset="0"/>
                </a:rPr>
                <a:t>6</a:t>
              </a:r>
            </a:p>
          </p:txBody>
        </p:sp>
        <p:sp>
          <p:nvSpPr>
            <p:cNvPr id="136220" name="Rectangle 28"/>
            <p:cNvSpPr>
              <a:spLocks noChangeArrowheads="1"/>
            </p:cNvSpPr>
            <p:nvPr/>
          </p:nvSpPr>
          <p:spPr bwMode="auto">
            <a:xfrm>
              <a:off x="316" y="1728"/>
              <a:ext cx="175" cy="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smtClean="0">
                  <a:solidFill>
                    <a:srgbClr val="000000"/>
                  </a:solidFill>
                  <a:effectLst>
                    <a:outerShdw blurRad="38100" dist="38100" dir="2700000" algn="tl">
                      <a:srgbClr val="C0C0C0"/>
                    </a:outerShdw>
                  </a:effectLst>
                  <a:latin typeface="Times New Roman" panose="02020603050405020304" pitchFamily="18" charset="0"/>
                </a:rPr>
                <a:t>3</a:t>
              </a:r>
            </a:p>
          </p:txBody>
        </p:sp>
        <p:sp>
          <p:nvSpPr>
            <p:cNvPr id="136221" name="Rectangle 29"/>
            <p:cNvSpPr>
              <a:spLocks noChangeArrowheads="1"/>
            </p:cNvSpPr>
            <p:nvPr/>
          </p:nvSpPr>
          <p:spPr bwMode="auto">
            <a:xfrm>
              <a:off x="892" y="1920"/>
              <a:ext cx="175" cy="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smtClean="0">
                  <a:solidFill>
                    <a:srgbClr val="000000"/>
                  </a:solidFill>
                  <a:effectLst>
                    <a:outerShdw blurRad="38100" dist="38100" dir="2700000" algn="tl">
                      <a:srgbClr val="C0C0C0"/>
                    </a:outerShdw>
                  </a:effectLst>
                  <a:latin typeface="Times New Roman" panose="02020603050405020304" pitchFamily="18" charset="0"/>
                </a:rPr>
                <a:t>6</a:t>
              </a:r>
            </a:p>
          </p:txBody>
        </p:sp>
        <p:sp>
          <p:nvSpPr>
            <p:cNvPr id="136222" name="Rectangle 30"/>
            <p:cNvSpPr>
              <a:spLocks noChangeArrowheads="1"/>
            </p:cNvSpPr>
            <p:nvPr/>
          </p:nvSpPr>
          <p:spPr bwMode="auto">
            <a:xfrm>
              <a:off x="1488" y="1680"/>
              <a:ext cx="175" cy="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smtClean="0">
                  <a:solidFill>
                    <a:srgbClr val="000000"/>
                  </a:solidFill>
                  <a:effectLst>
                    <a:outerShdw blurRad="38100" dist="38100" dir="2700000" algn="tl">
                      <a:srgbClr val="C0C0C0"/>
                    </a:outerShdw>
                  </a:effectLst>
                  <a:latin typeface="Times New Roman" panose="02020603050405020304" pitchFamily="18" charset="0"/>
                </a:rPr>
                <a:t>2</a:t>
              </a:r>
            </a:p>
          </p:txBody>
        </p:sp>
      </p:grpSp>
      <p:grpSp>
        <p:nvGrpSpPr>
          <p:cNvPr id="136223" name="Group 31"/>
          <p:cNvGrpSpPr>
            <a:grpSpLocks/>
          </p:cNvGrpSpPr>
          <p:nvPr/>
        </p:nvGrpSpPr>
        <p:grpSpPr bwMode="auto">
          <a:xfrm>
            <a:off x="6553200" y="2286000"/>
            <a:ext cx="336550" cy="457200"/>
            <a:chOff x="3024" y="672"/>
            <a:chExt cx="212" cy="288"/>
          </a:xfrm>
        </p:grpSpPr>
        <p:sp>
          <p:nvSpPr>
            <p:cNvPr id="136224" name="Line 32"/>
            <p:cNvSpPr>
              <a:spLocks noChangeShapeType="1"/>
            </p:cNvSpPr>
            <p:nvPr/>
          </p:nvSpPr>
          <p:spPr bwMode="auto">
            <a:xfrm>
              <a:off x="3024" y="672"/>
              <a:ext cx="0" cy="288"/>
            </a:xfrm>
            <a:prstGeom prst="line">
              <a:avLst/>
            </a:prstGeom>
            <a:noFill/>
            <a:ln w="38100">
              <a:solidFill>
                <a:srgbClr val="CC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30000"/>
                </a:spcBef>
                <a:spcAft>
                  <a:spcPct val="0"/>
                </a:spcAft>
              </a:pPr>
              <a:endParaRPr kumimoji="1" lang="zh-CN" altLang="en-US" sz="2400" b="1" smtClean="0">
                <a:solidFill>
                  <a:srgbClr val="009900"/>
                </a:solidFill>
                <a:latin typeface="Times New Roman" panose="02020603050405020304" pitchFamily="18" charset="0"/>
                <a:ea typeface="仿宋_GB2312" pitchFamily="49" charset="-122"/>
              </a:endParaRPr>
            </a:p>
          </p:txBody>
        </p:sp>
        <p:sp>
          <p:nvSpPr>
            <p:cNvPr id="136225" name="Rectangle 33"/>
            <p:cNvSpPr>
              <a:spLocks noChangeArrowheads="1"/>
            </p:cNvSpPr>
            <p:nvPr/>
          </p:nvSpPr>
          <p:spPr bwMode="auto">
            <a:xfrm>
              <a:off x="3024" y="672"/>
              <a:ext cx="212"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smtClean="0">
                  <a:solidFill>
                    <a:srgbClr val="CC0099"/>
                  </a:solidFill>
                  <a:effectLst>
                    <a:outerShdw blurRad="38100" dist="38100" dir="2700000" algn="tl">
                      <a:srgbClr val="C0C0C0"/>
                    </a:outerShdw>
                  </a:effectLst>
                  <a:latin typeface="Times New Roman" panose="02020603050405020304" pitchFamily="18" charset="0"/>
                </a:rPr>
                <a:t>1</a:t>
              </a:r>
            </a:p>
          </p:txBody>
        </p:sp>
      </p:grpSp>
      <p:grpSp>
        <p:nvGrpSpPr>
          <p:cNvPr id="136226" name="Group 34"/>
          <p:cNvGrpSpPr>
            <a:grpSpLocks/>
          </p:cNvGrpSpPr>
          <p:nvPr/>
        </p:nvGrpSpPr>
        <p:grpSpPr bwMode="auto">
          <a:xfrm>
            <a:off x="5791200" y="2438400"/>
            <a:ext cx="533400" cy="457200"/>
            <a:chOff x="2544" y="768"/>
            <a:chExt cx="336" cy="288"/>
          </a:xfrm>
        </p:grpSpPr>
        <p:sp>
          <p:nvSpPr>
            <p:cNvPr id="136227" name="Line 35"/>
            <p:cNvSpPr>
              <a:spLocks noChangeShapeType="1"/>
            </p:cNvSpPr>
            <p:nvPr/>
          </p:nvSpPr>
          <p:spPr bwMode="auto">
            <a:xfrm>
              <a:off x="2544" y="1008"/>
              <a:ext cx="336" cy="48"/>
            </a:xfrm>
            <a:prstGeom prst="line">
              <a:avLst/>
            </a:prstGeom>
            <a:noFill/>
            <a:ln w="38100">
              <a:solidFill>
                <a:srgbClr val="CC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30000"/>
                </a:spcBef>
                <a:spcAft>
                  <a:spcPct val="0"/>
                </a:spcAft>
              </a:pPr>
              <a:endParaRPr kumimoji="1" lang="zh-CN" altLang="en-US" sz="2400" b="1" smtClean="0">
                <a:solidFill>
                  <a:srgbClr val="009900"/>
                </a:solidFill>
                <a:latin typeface="Times New Roman" panose="02020603050405020304" pitchFamily="18" charset="0"/>
                <a:ea typeface="仿宋_GB2312" pitchFamily="49" charset="-122"/>
              </a:endParaRPr>
            </a:p>
          </p:txBody>
        </p:sp>
        <p:sp>
          <p:nvSpPr>
            <p:cNvPr id="136228" name="Rectangle 36"/>
            <p:cNvSpPr>
              <a:spLocks noChangeArrowheads="1"/>
            </p:cNvSpPr>
            <p:nvPr/>
          </p:nvSpPr>
          <p:spPr bwMode="auto">
            <a:xfrm>
              <a:off x="2640" y="768"/>
              <a:ext cx="212"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smtClean="0">
                  <a:solidFill>
                    <a:srgbClr val="CC0099"/>
                  </a:solidFill>
                  <a:effectLst>
                    <a:outerShdw blurRad="38100" dist="38100" dir="2700000" algn="tl">
                      <a:srgbClr val="C0C0C0"/>
                    </a:outerShdw>
                  </a:effectLst>
                  <a:latin typeface="Times New Roman" panose="02020603050405020304" pitchFamily="18" charset="0"/>
                </a:rPr>
                <a:t>5</a:t>
              </a:r>
            </a:p>
          </p:txBody>
        </p:sp>
      </p:grpSp>
      <p:grpSp>
        <p:nvGrpSpPr>
          <p:cNvPr id="136229" name="Group 37"/>
          <p:cNvGrpSpPr>
            <a:grpSpLocks/>
          </p:cNvGrpSpPr>
          <p:nvPr/>
        </p:nvGrpSpPr>
        <p:grpSpPr bwMode="auto">
          <a:xfrm>
            <a:off x="6705600" y="3048000"/>
            <a:ext cx="488950" cy="533400"/>
            <a:chOff x="3120" y="1152"/>
            <a:chExt cx="308" cy="336"/>
          </a:xfrm>
        </p:grpSpPr>
        <p:sp>
          <p:nvSpPr>
            <p:cNvPr id="136230" name="Line 38"/>
            <p:cNvSpPr>
              <a:spLocks noChangeShapeType="1"/>
            </p:cNvSpPr>
            <p:nvPr/>
          </p:nvSpPr>
          <p:spPr bwMode="auto">
            <a:xfrm>
              <a:off x="3120" y="1200"/>
              <a:ext cx="240" cy="288"/>
            </a:xfrm>
            <a:prstGeom prst="line">
              <a:avLst/>
            </a:prstGeom>
            <a:noFill/>
            <a:ln w="38100">
              <a:solidFill>
                <a:srgbClr val="CC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30000"/>
                </a:spcBef>
                <a:spcAft>
                  <a:spcPct val="0"/>
                </a:spcAft>
              </a:pPr>
              <a:endParaRPr kumimoji="1" lang="zh-CN" altLang="en-US" sz="2400" b="1" smtClean="0">
                <a:solidFill>
                  <a:srgbClr val="009900"/>
                </a:solidFill>
                <a:latin typeface="Times New Roman" panose="02020603050405020304" pitchFamily="18" charset="0"/>
                <a:ea typeface="仿宋_GB2312" pitchFamily="49" charset="-122"/>
              </a:endParaRPr>
            </a:p>
          </p:txBody>
        </p:sp>
        <p:sp>
          <p:nvSpPr>
            <p:cNvPr id="136231" name="Rectangle 39"/>
            <p:cNvSpPr>
              <a:spLocks noChangeArrowheads="1"/>
            </p:cNvSpPr>
            <p:nvPr/>
          </p:nvSpPr>
          <p:spPr bwMode="auto">
            <a:xfrm>
              <a:off x="3216" y="1152"/>
              <a:ext cx="212"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smtClean="0">
                  <a:solidFill>
                    <a:srgbClr val="CC0099"/>
                  </a:solidFill>
                  <a:effectLst>
                    <a:outerShdw blurRad="38100" dist="38100" dir="2700000" algn="tl">
                      <a:srgbClr val="C0C0C0"/>
                    </a:outerShdw>
                  </a:effectLst>
                  <a:latin typeface="Times New Roman" panose="02020603050405020304" pitchFamily="18" charset="0"/>
                </a:rPr>
                <a:t>4</a:t>
              </a:r>
            </a:p>
          </p:txBody>
        </p:sp>
      </p:grpSp>
      <p:grpSp>
        <p:nvGrpSpPr>
          <p:cNvPr id="136232" name="Group 40"/>
          <p:cNvGrpSpPr>
            <a:grpSpLocks/>
          </p:cNvGrpSpPr>
          <p:nvPr/>
        </p:nvGrpSpPr>
        <p:grpSpPr bwMode="auto">
          <a:xfrm>
            <a:off x="5410200" y="3048000"/>
            <a:ext cx="488950" cy="533400"/>
            <a:chOff x="2304" y="1152"/>
            <a:chExt cx="308" cy="336"/>
          </a:xfrm>
        </p:grpSpPr>
        <p:sp>
          <p:nvSpPr>
            <p:cNvPr id="136233" name="Line 41"/>
            <p:cNvSpPr>
              <a:spLocks noChangeShapeType="1"/>
            </p:cNvSpPr>
            <p:nvPr/>
          </p:nvSpPr>
          <p:spPr bwMode="auto">
            <a:xfrm>
              <a:off x="2420" y="1152"/>
              <a:ext cx="192" cy="336"/>
            </a:xfrm>
            <a:prstGeom prst="line">
              <a:avLst/>
            </a:prstGeom>
            <a:noFill/>
            <a:ln w="38100">
              <a:solidFill>
                <a:srgbClr val="CC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30000"/>
                </a:spcBef>
                <a:spcAft>
                  <a:spcPct val="0"/>
                </a:spcAft>
              </a:pPr>
              <a:endParaRPr kumimoji="1" lang="zh-CN" altLang="en-US" sz="2400" b="1" smtClean="0">
                <a:solidFill>
                  <a:srgbClr val="009900"/>
                </a:solidFill>
                <a:latin typeface="Times New Roman" panose="02020603050405020304" pitchFamily="18" charset="0"/>
                <a:ea typeface="仿宋_GB2312" pitchFamily="49" charset="-122"/>
              </a:endParaRPr>
            </a:p>
          </p:txBody>
        </p:sp>
        <p:sp>
          <p:nvSpPr>
            <p:cNvPr id="136234" name="Rectangle 42"/>
            <p:cNvSpPr>
              <a:spLocks noChangeArrowheads="1"/>
            </p:cNvSpPr>
            <p:nvPr/>
          </p:nvSpPr>
          <p:spPr bwMode="auto">
            <a:xfrm>
              <a:off x="2304" y="1200"/>
              <a:ext cx="212"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smtClean="0">
                  <a:solidFill>
                    <a:srgbClr val="CC0099"/>
                  </a:solidFill>
                  <a:effectLst>
                    <a:outerShdw blurRad="38100" dist="38100" dir="2700000" algn="tl">
                      <a:srgbClr val="C0C0C0"/>
                    </a:outerShdw>
                  </a:effectLst>
                  <a:latin typeface="Times New Roman" panose="02020603050405020304" pitchFamily="18" charset="0"/>
                </a:rPr>
                <a:t>3</a:t>
              </a:r>
            </a:p>
          </p:txBody>
        </p:sp>
      </p:grpSp>
      <p:grpSp>
        <p:nvGrpSpPr>
          <p:cNvPr id="136235" name="Group 43"/>
          <p:cNvGrpSpPr>
            <a:grpSpLocks/>
          </p:cNvGrpSpPr>
          <p:nvPr/>
        </p:nvGrpSpPr>
        <p:grpSpPr bwMode="auto">
          <a:xfrm>
            <a:off x="7315200" y="2971800"/>
            <a:ext cx="412750" cy="533400"/>
            <a:chOff x="3504" y="1104"/>
            <a:chExt cx="260" cy="336"/>
          </a:xfrm>
        </p:grpSpPr>
        <p:sp>
          <p:nvSpPr>
            <p:cNvPr id="136236" name="Line 44"/>
            <p:cNvSpPr>
              <a:spLocks noChangeShapeType="1"/>
            </p:cNvSpPr>
            <p:nvPr/>
          </p:nvSpPr>
          <p:spPr bwMode="auto">
            <a:xfrm flipH="1">
              <a:off x="3504" y="1104"/>
              <a:ext cx="144" cy="336"/>
            </a:xfrm>
            <a:prstGeom prst="line">
              <a:avLst/>
            </a:prstGeom>
            <a:noFill/>
            <a:ln w="38100">
              <a:solidFill>
                <a:srgbClr val="CC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30000"/>
                </a:spcBef>
                <a:spcAft>
                  <a:spcPct val="0"/>
                </a:spcAft>
              </a:pPr>
              <a:endParaRPr kumimoji="1" lang="zh-CN" altLang="en-US" sz="2400" b="1" smtClean="0">
                <a:solidFill>
                  <a:srgbClr val="009900"/>
                </a:solidFill>
                <a:latin typeface="Times New Roman" panose="02020603050405020304" pitchFamily="18" charset="0"/>
                <a:ea typeface="仿宋_GB2312" pitchFamily="49" charset="-122"/>
              </a:endParaRPr>
            </a:p>
          </p:txBody>
        </p:sp>
        <p:sp>
          <p:nvSpPr>
            <p:cNvPr id="136237" name="Rectangle 45"/>
            <p:cNvSpPr>
              <a:spLocks noChangeArrowheads="1"/>
            </p:cNvSpPr>
            <p:nvPr/>
          </p:nvSpPr>
          <p:spPr bwMode="auto">
            <a:xfrm>
              <a:off x="3552" y="1152"/>
              <a:ext cx="212"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smtClean="0">
                  <a:solidFill>
                    <a:srgbClr val="CC0099"/>
                  </a:solidFill>
                  <a:effectLst>
                    <a:outerShdw blurRad="38100" dist="38100" dir="2700000" algn="tl">
                      <a:srgbClr val="C0C0C0"/>
                    </a:outerShdw>
                  </a:effectLst>
                  <a:latin typeface="Times New Roman" panose="02020603050405020304" pitchFamily="18" charset="0"/>
                </a:rPr>
                <a:t>2</a:t>
              </a:r>
            </a:p>
          </p:txBody>
        </p:sp>
      </p:grpSp>
      <p:grpSp>
        <p:nvGrpSpPr>
          <p:cNvPr id="136238" name="Group 46"/>
          <p:cNvGrpSpPr>
            <a:grpSpLocks/>
          </p:cNvGrpSpPr>
          <p:nvPr/>
        </p:nvGrpSpPr>
        <p:grpSpPr bwMode="auto">
          <a:xfrm>
            <a:off x="4419600" y="1828800"/>
            <a:ext cx="3429000" cy="2209800"/>
            <a:chOff x="2688" y="384"/>
            <a:chExt cx="2160" cy="1392"/>
          </a:xfrm>
        </p:grpSpPr>
        <p:grpSp>
          <p:nvGrpSpPr>
            <p:cNvPr id="136239" name="Group 47"/>
            <p:cNvGrpSpPr>
              <a:grpSpLocks/>
            </p:cNvGrpSpPr>
            <p:nvPr/>
          </p:nvGrpSpPr>
          <p:grpSpPr bwMode="auto">
            <a:xfrm>
              <a:off x="3264" y="384"/>
              <a:ext cx="1584" cy="1392"/>
              <a:chOff x="3264" y="384"/>
              <a:chExt cx="1584" cy="1392"/>
            </a:xfrm>
          </p:grpSpPr>
          <p:sp>
            <p:nvSpPr>
              <p:cNvPr id="136240" name="Oval 48"/>
              <p:cNvSpPr>
                <a:spLocks noChangeArrowheads="1"/>
              </p:cNvSpPr>
              <p:nvPr/>
            </p:nvSpPr>
            <p:spPr bwMode="auto">
              <a:xfrm>
                <a:off x="3888" y="384"/>
                <a:ext cx="288" cy="288"/>
              </a:xfrm>
              <a:prstGeom prst="ellipse">
                <a:avLst/>
              </a:prstGeom>
              <a:noFill/>
              <a:ln w="381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smtClean="0">
                    <a:solidFill>
                      <a:srgbClr val="000000"/>
                    </a:solidFill>
                    <a:effectLst>
                      <a:outerShdw blurRad="38100" dist="38100" dir="2700000" algn="tl">
                        <a:srgbClr val="C0C0C0"/>
                      </a:outerShdw>
                    </a:effectLst>
                    <a:latin typeface="Times New Roman" panose="02020603050405020304" pitchFamily="18" charset="0"/>
                  </a:rPr>
                  <a:t>1</a:t>
                </a:r>
              </a:p>
            </p:txBody>
          </p:sp>
          <p:sp>
            <p:nvSpPr>
              <p:cNvPr id="136241" name="Oval 49"/>
              <p:cNvSpPr>
                <a:spLocks noChangeArrowheads="1"/>
              </p:cNvSpPr>
              <p:nvPr/>
            </p:nvSpPr>
            <p:spPr bwMode="auto">
              <a:xfrm>
                <a:off x="3888" y="960"/>
                <a:ext cx="288" cy="288"/>
              </a:xfrm>
              <a:prstGeom prst="ellipse">
                <a:avLst/>
              </a:prstGeom>
              <a:noFill/>
              <a:ln w="381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smtClean="0">
                    <a:solidFill>
                      <a:srgbClr val="000000"/>
                    </a:solidFill>
                    <a:effectLst>
                      <a:outerShdw blurRad="38100" dist="38100" dir="2700000" algn="tl">
                        <a:srgbClr val="C0C0C0"/>
                      </a:outerShdw>
                    </a:effectLst>
                    <a:latin typeface="Times New Roman" panose="02020603050405020304" pitchFamily="18" charset="0"/>
                  </a:rPr>
                  <a:t>3</a:t>
                </a:r>
              </a:p>
            </p:txBody>
          </p:sp>
          <p:sp>
            <p:nvSpPr>
              <p:cNvPr id="136242" name="Oval 50"/>
              <p:cNvSpPr>
                <a:spLocks noChangeArrowheads="1"/>
              </p:cNvSpPr>
              <p:nvPr/>
            </p:nvSpPr>
            <p:spPr bwMode="auto">
              <a:xfrm>
                <a:off x="3552" y="1488"/>
                <a:ext cx="288" cy="288"/>
              </a:xfrm>
              <a:prstGeom prst="ellipse">
                <a:avLst/>
              </a:prstGeom>
              <a:noFill/>
              <a:ln w="381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smtClean="0">
                    <a:solidFill>
                      <a:srgbClr val="000000"/>
                    </a:solidFill>
                    <a:effectLst>
                      <a:outerShdw blurRad="38100" dist="38100" dir="2700000" algn="tl">
                        <a:srgbClr val="C0C0C0"/>
                      </a:outerShdw>
                    </a:effectLst>
                    <a:latin typeface="Times New Roman" panose="02020603050405020304" pitchFamily="18" charset="0"/>
                  </a:rPr>
                  <a:t>5</a:t>
                </a:r>
              </a:p>
            </p:txBody>
          </p:sp>
          <p:sp>
            <p:nvSpPr>
              <p:cNvPr id="136243" name="Oval 51"/>
              <p:cNvSpPr>
                <a:spLocks noChangeArrowheads="1"/>
              </p:cNvSpPr>
              <p:nvPr/>
            </p:nvSpPr>
            <p:spPr bwMode="auto">
              <a:xfrm>
                <a:off x="3264" y="864"/>
                <a:ext cx="288" cy="288"/>
              </a:xfrm>
              <a:prstGeom prst="ellipse">
                <a:avLst/>
              </a:prstGeom>
              <a:noFill/>
              <a:ln w="381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smtClean="0">
                    <a:solidFill>
                      <a:srgbClr val="000000"/>
                    </a:solidFill>
                    <a:effectLst>
                      <a:outerShdw blurRad="38100" dist="38100" dir="2700000" algn="tl">
                        <a:srgbClr val="C0C0C0"/>
                      </a:outerShdw>
                    </a:effectLst>
                    <a:latin typeface="Times New Roman" panose="02020603050405020304" pitchFamily="18" charset="0"/>
                  </a:rPr>
                  <a:t>2</a:t>
                </a:r>
              </a:p>
            </p:txBody>
          </p:sp>
          <p:sp>
            <p:nvSpPr>
              <p:cNvPr id="136244" name="Oval 52"/>
              <p:cNvSpPr>
                <a:spLocks noChangeArrowheads="1"/>
              </p:cNvSpPr>
              <p:nvPr/>
            </p:nvSpPr>
            <p:spPr bwMode="auto">
              <a:xfrm>
                <a:off x="4560" y="816"/>
                <a:ext cx="288" cy="288"/>
              </a:xfrm>
              <a:prstGeom prst="ellipse">
                <a:avLst/>
              </a:prstGeom>
              <a:noFill/>
              <a:ln w="381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smtClean="0">
                    <a:solidFill>
                      <a:srgbClr val="000000"/>
                    </a:solidFill>
                    <a:effectLst>
                      <a:outerShdw blurRad="38100" dist="38100" dir="2700000" algn="tl">
                        <a:srgbClr val="C0C0C0"/>
                      </a:outerShdw>
                    </a:effectLst>
                    <a:latin typeface="Times New Roman" panose="02020603050405020304" pitchFamily="18" charset="0"/>
                  </a:rPr>
                  <a:t>4</a:t>
                </a:r>
              </a:p>
            </p:txBody>
          </p:sp>
          <p:sp>
            <p:nvSpPr>
              <p:cNvPr id="136245" name="Oval 53"/>
              <p:cNvSpPr>
                <a:spLocks noChangeArrowheads="1"/>
              </p:cNvSpPr>
              <p:nvPr/>
            </p:nvSpPr>
            <p:spPr bwMode="auto">
              <a:xfrm>
                <a:off x="4320" y="1440"/>
                <a:ext cx="288" cy="288"/>
              </a:xfrm>
              <a:prstGeom prst="ellipse">
                <a:avLst/>
              </a:prstGeom>
              <a:noFill/>
              <a:ln w="381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smtClean="0">
                    <a:solidFill>
                      <a:srgbClr val="000000"/>
                    </a:solidFill>
                    <a:effectLst>
                      <a:outerShdw blurRad="38100" dist="38100" dir="2700000" algn="tl">
                        <a:srgbClr val="C0C0C0"/>
                      </a:outerShdw>
                    </a:effectLst>
                    <a:latin typeface="Times New Roman" panose="02020603050405020304" pitchFamily="18" charset="0"/>
                  </a:rPr>
                  <a:t>6</a:t>
                </a:r>
              </a:p>
            </p:txBody>
          </p:sp>
        </p:grpSp>
        <p:sp>
          <p:nvSpPr>
            <p:cNvPr id="136246" name="AutoShape 54"/>
            <p:cNvSpPr>
              <a:spLocks noChangeArrowheads="1"/>
            </p:cNvSpPr>
            <p:nvPr/>
          </p:nvSpPr>
          <p:spPr bwMode="auto">
            <a:xfrm>
              <a:off x="2688" y="864"/>
              <a:ext cx="336" cy="624"/>
            </a:xfrm>
            <a:prstGeom prst="rightArrow">
              <a:avLst>
                <a:gd name="adj1" fmla="val 50000"/>
                <a:gd name="adj2" fmla="val 25000"/>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30000"/>
                </a:spcBef>
                <a:spcAft>
                  <a:spcPct val="0"/>
                </a:spcAft>
              </a:pPr>
              <a:endParaRPr kumimoji="1" lang="zh-CN" altLang="en-US" sz="2400" b="1" smtClean="0">
                <a:solidFill>
                  <a:srgbClr val="009900"/>
                </a:solidFill>
                <a:latin typeface="Times New Roman" panose="02020603050405020304" pitchFamily="18" charset="0"/>
                <a:ea typeface="仿宋_GB2312" pitchFamily="49" charset="-122"/>
              </a:endParaRPr>
            </a:p>
          </p:txBody>
        </p:sp>
      </p:grpSp>
      <p:sp>
        <p:nvSpPr>
          <p:cNvPr id="136248" name="Rectangle 56"/>
          <p:cNvSpPr>
            <a:spLocks noChangeArrowheads="1"/>
          </p:cNvSpPr>
          <p:nvPr/>
        </p:nvSpPr>
        <p:spPr bwMode="auto">
          <a:xfrm>
            <a:off x="468313" y="4652963"/>
            <a:ext cx="7991475" cy="3825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Arial" panose="020B0604020202020204" pitchFamily="34" charset="0"/>
                <a:ea typeface="宋体" panose="02010600030101010101" pitchFamily="2" charset="-122"/>
              </a:defRPr>
            </a:lvl1pPr>
            <a:lvl2pPr algn="ctr">
              <a:spcBef>
                <a:spcPct val="0"/>
              </a:spcBef>
              <a:defRPr sz="4400">
                <a:solidFill>
                  <a:schemeClr val="tx2"/>
                </a:solidFill>
                <a:latin typeface="Arial" panose="020B0604020202020204" pitchFamily="34" charset="0"/>
                <a:ea typeface="宋体" panose="02010600030101010101" pitchFamily="2" charset="-122"/>
              </a:defRPr>
            </a:lvl2pPr>
            <a:lvl3pPr algn="ctr">
              <a:spcBef>
                <a:spcPct val="0"/>
              </a:spcBef>
              <a:defRPr sz="4400">
                <a:solidFill>
                  <a:schemeClr val="tx2"/>
                </a:solidFill>
                <a:latin typeface="Arial" panose="020B0604020202020204" pitchFamily="34" charset="0"/>
                <a:ea typeface="宋体" panose="02010600030101010101" pitchFamily="2" charset="-122"/>
              </a:defRPr>
            </a:lvl3pPr>
            <a:lvl4pPr algn="ctr">
              <a:spcBef>
                <a:spcPct val="0"/>
              </a:spcBef>
              <a:defRPr sz="4400">
                <a:solidFill>
                  <a:schemeClr val="tx2"/>
                </a:solidFill>
                <a:latin typeface="Arial" panose="020B0604020202020204" pitchFamily="34" charset="0"/>
                <a:ea typeface="宋体" panose="02010600030101010101" pitchFamily="2" charset="-122"/>
              </a:defRPr>
            </a:lvl4pPr>
            <a:lvl5pPr algn="ctr">
              <a:spcBef>
                <a:spcPct val="0"/>
              </a:spcBef>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fontAlgn="base">
              <a:spcAft>
                <a:spcPct val="0"/>
              </a:spcAft>
            </a:pPr>
            <a:r>
              <a:rPr lang="en-US" altLang="zh-CN" sz="2800" b="1" dirty="0" smtClean="0">
                <a:solidFill>
                  <a:srgbClr val="0000CC"/>
                </a:solidFill>
                <a:effectLst>
                  <a:outerShdw blurRad="38100" dist="38100" dir="2700000" algn="tl">
                    <a:srgbClr val="C0C0C0"/>
                  </a:outerShdw>
                </a:effectLst>
                <a:latin typeface="Times New Roman" panose="02020603050405020304" pitchFamily="18" charset="0"/>
                <a:ea typeface="楷体_GB2312" pitchFamily="49" charset="-122"/>
              </a:rPr>
              <a:t>(V1,V3)</a:t>
            </a:r>
            <a:r>
              <a:rPr lang="en-US" altLang="zh-CN" sz="2800" b="1" dirty="0" smtClean="0">
                <a:solidFill>
                  <a:srgbClr val="0000CC"/>
                </a:solidFill>
                <a:effectLst>
                  <a:outerShdw blurRad="38100" dist="38100" dir="2700000" algn="tl">
                    <a:srgbClr val="C0C0C0"/>
                  </a:outerShdw>
                </a:effectLst>
                <a:latin typeface="Times New Roman" panose="02020603050405020304" pitchFamily="18" charset="0"/>
                <a:ea typeface="楷体_GB2312" pitchFamily="49" charset="-122"/>
                <a:sym typeface="Wingdings" panose="05000000000000000000" pitchFamily="2" charset="2"/>
              </a:rPr>
              <a:t></a:t>
            </a:r>
            <a:r>
              <a:rPr lang="en-US" altLang="zh-CN" sz="2800" b="1" dirty="0" smtClean="0">
                <a:solidFill>
                  <a:srgbClr val="0000CC"/>
                </a:solidFill>
                <a:effectLst>
                  <a:outerShdw blurRad="38100" dist="38100" dir="2700000" algn="tl">
                    <a:srgbClr val="C0C0C0"/>
                  </a:outerShdw>
                </a:effectLst>
                <a:latin typeface="Times New Roman" panose="02020603050405020304" pitchFamily="18" charset="0"/>
                <a:ea typeface="楷体_GB2312" pitchFamily="49" charset="-122"/>
              </a:rPr>
              <a:t>(V4,V6)</a:t>
            </a:r>
            <a:r>
              <a:rPr lang="en-US" altLang="zh-CN" sz="2800" b="1" dirty="0" smtClean="0">
                <a:solidFill>
                  <a:srgbClr val="0000CC"/>
                </a:solidFill>
                <a:effectLst>
                  <a:outerShdw blurRad="38100" dist="38100" dir="2700000" algn="tl">
                    <a:srgbClr val="C0C0C0"/>
                  </a:outerShdw>
                </a:effectLst>
                <a:latin typeface="Times New Roman" panose="02020603050405020304" pitchFamily="18" charset="0"/>
                <a:ea typeface="楷体_GB2312" pitchFamily="49" charset="-122"/>
                <a:sym typeface="Wingdings" panose="05000000000000000000" pitchFamily="2" charset="2"/>
              </a:rPr>
              <a:t></a:t>
            </a:r>
            <a:r>
              <a:rPr lang="en-US" altLang="zh-CN" sz="2800" b="1" dirty="0" smtClean="0">
                <a:solidFill>
                  <a:srgbClr val="0000CC"/>
                </a:solidFill>
                <a:effectLst>
                  <a:outerShdw blurRad="38100" dist="38100" dir="2700000" algn="tl">
                    <a:srgbClr val="C0C0C0"/>
                  </a:outerShdw>
                </a:effectLst>
                <a:latin typeface="Times New Roman" panose="02020603050405020304" pitchFamily="18" charset="0"/>
                <a:ea typeface="楷体_GB2312" pitchFamily="49" charset="-122"/>
              </a:rPr>
              <a:t>(V2,V5)</a:t>
            </a:r>
            <a:r>
              <a:rPr lang="en-US" altLang="zh-CN" sz="2800" b="1" dirty="0" smtClean="0">
                <a:solidFill>
                  <a:srgbClr val="0000CC"/>
                </a:solidFill>
                <a:effectLst>
                  <a:outerShdw blurRad="38100" dist="38100" dir="2700000" algn="tl">
                    <a:srgbClr val="C0C0C0"/>
                  </a:outerShdw>
                </a:effectLst>
                <a:latin typeface="Times New Roman" panose="02020603050405020304" pitchFamily="18" charset="0"/>
                <a:ea typeface="楷体_GB2312" pitchFamily="49" charset="-122"/>
                <a:sym typeface="Wingdings" panose="05000000000000000000" pitchFamily="2" charset="2"/>
              </a:rPr>
              <a:t></a:t>
            </a:r>
            <a:r>
              <a:rPr lang="en-US" altLang="zh-CN" sz="2800" b="1" dirty="0" smtClean="0">
                <a:solidFill>
                  <a:srgbClr val="0000CC"/>
                </a:solidFill>
                <a:effectLst>
                  <a:outerShdw blurRad="38100" dist="38100" dir="2700000" algn="tl">
                    <a:srgbClr val="C0C0C0"/>
                  </a:outerShdw>
                </a:effectLst>
                <a:latin typeface="Times New Roman" panose="02020603050405020304" pitchFamily="18" charset="0"/>
                <a:ea typeface="楷体_GB2312" pitchFamily="49" charset="-122"/>
              </a:rPr>
              <a:t>(V3,V6)</a:t>
            </a:r>
            <a:r>
              <a:rPr lang="en-US" altLang="zh-CN" sz="2800" b="1" dirty="0" smtClean="0">
                <a:solidFill>
                  <a:srgbClr val="0000CC"/>
                </a:solidFill>
                <a:effectLst>
                  <a:outerShdw blurRad="38100" dist="38100" dir="2700000" algn="tl">
                    <a:srgbClr val="C0C0C0"/>
                  </a:outerShdw>
                </a:effectLst>
                <a:latin typeface="Times New Roman" panose="02020603050405020304" pitchFamily="18" charset="0"/>
                <a:ea typeface="楷体_GB2312" pitchFamily="49" charset="-122"/>
                <a:sym typeface="Wingdings" panose="05000000000000000000" pitchFamily="2" charset="2"/>
              </a:rPr>
              <a:t></a:t>
            </a:r>
            <a:r>
              <a:rPr lang="en-US" altLang="zh-CN" sz="2800" b="1" dirty="0" smtClean="0">
                <a:solidFill>
                  <a:srgbClr val="0000CC"/>
                </a:solidFill>
                <a:effectLst>
                  <a:outerShdw blurRad="38100" dist="38100" dir="2700000" algn="tl">
                    <a:srgbClr val="C0C0C0"/>
                  </a:outerShdw>
                </a:effectLst>
                <a:latin typeface="Times New Roman" panose="02020603050405020304" pitchFamily="18" charset="0"/>
                <a:ea typeface="楷体_GB2312" pitchFamily="49" charset="-122"/>
              </a:rPr>
              <a:t>(V2,V3)</a:t>
            </a:r>
          </a:p>
        </p:txBody>
      </p:sp>
      <p:sp>
        <p:nvSpPr>
          <p:cNvPr id="136249" name="Rectangle 57"/>
          <p:cNvSpPr>
            <a:spLocks noChangeArrowheads="1"/>
          </p:cNvSpPr>
          <p:nvPr/>
        </p:nvSpPr>
        <p:spPr bwMode="auto">
          <a:xfrm>
            <a:off x="611188" y="5373216"/>
            <a:ext cx="7848600" cy="10310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fontAlgn="base">
              <a:spcBef>
                <a:spcPts val="600"/>
              </a:spcBef>
              <a:spcAft>
                <a:spcPct val="0"/>
              </a:spcAft>
            </a:pPr>
            <a:r>
              <a:rPr kumimoji="1" lang="zh-CN" altLang="en-US" sz="2800" b="1" dirty="0" smtClean="0">
                <a:solidFill>
                  <a:srgbClr val="FF0000"/>
                </a:solidFill>
                <a:latin typeface="楷体_GB2312" pitchFamily="49" charset="-122"/>
                <a:ea typeface="楷体_GB2312" pitchFamily="49" charset="-122"/>
              </a:rPr>
              <a:t>特点：</a:t>
            </a:r>
            <a:r>
              <a:rPr kumimoji="1" lang="zh-CN" altLang="en-US" sz="2800" b="1" dirty="0" smtClean="0">
                <a:solidFill>
                  <a:srgbClr val="0000FF"/>
                </a:solidFill>
                <a:latin typeface="楷体_GB2312" pitchFamily="49" charset="-122"/>
                <a:ea typeface="楷体_GB2312" pitchFamily="49" charset="-122"/>
              </a:rPr>
              <a:t>将边归并</a:t>
            </a:r>
            <a:r>
              <a:rPr kumimoji="1" lang="en-US" altLang="zh-CN" sz="2800" b="1" dirty="0" smtClean="0">
                <a:solidFill>
                  <a:srgbClr val="000000"/>
                </a:solidFill>
                <a:latin typeface="Times New Roman" panose="02020603050405020304" pitchFamily="18" charset="0"/>
                <a:ea typeface="楷体_GB2312" pitchFamily="49" charset="-122"/>
              </a:rPr>
              <a:t>——</a:t>
            </a:r>
            <a:r>
              <a:rPr kumimoji="1" lang="zh-CN" altLang="en-US" sz="2800" b="1" dirty="0" smtClean="0">
                <a:solidFill>
                  <a:srgbClr val="000000"/>
                </a:solidFill>
                <a:latin typeface="楷体_GB2312" pitchFamily="49" charset="-122"/>
                <a:ea typeface="楷体_GB2312" pitchFamily="49" charset="-122"/>
              </a:rPr>
              <a:t>适于求</a:t>
            </a:r>
            <a:r>
              <a:rPr kumimoji="1" lang="zh-CN" altLang="en-US" sz="2800" b="1" dirty="0" smtClean="0">
                <a:solidFill>
                  <a:srgbClr val="FF0000"/>
                </a:solidFill>
                <a:latin typeface="楷体_GB2312" pitchFamily="49" charset="-122"/>
                <a:ea typeface="楷体_GB2312" pitchFamily="49" charset="-122"/>
              </a:rPr>
              <a:t>稀疏网</a:t>
            </a:r>
            <a:r>
              <a:rPr kumimoji="1" lang="zh-CN" altLang="en-US" sz="2800" b="1" dirty="0" smtClean="0">
                <a:solidFill>
                  <a:srgbClr val="000000"/>
                </a:solidFill>
                <a:latin typeface="楷体_GB2312" pitchFamily="49" charset="-122"/>
                <a:ea typeface="楷体_GB2312" pitchFamily="49" charset="-122"/>
              </a:rPr>
              <a:t>的最小生成树</a:t>
            </a:r>
            <a:r>
              <a:rPr kumimoji="1" lang="en-US" altLang="zh-CN" sz="2800" b="1" dirty="0" smtClean="0">
                <a:solidFill>
                  <a:srgbClr val="000000"/>
                </a:solidFill>
                <a:latin typeface="楷体_GB2312" pitchFamily="49" charset="-122"/>
                <a:ea typeface="楷体_GB2312" pitchFamily="49" charset="-122"/>
              </a:rPr>
              <a:t>,</a:t>
            </a:r>
            <a:endParaRPr kumimoji="1" lang="zh-CN" altLang="en-US" sz="2800" b="1" dirty="0" smtClean="0">
              <a:solidFill>
                <a:srgbClr val="000000"/>
              </a:solidFill>
              <a:latin typeface="Times New Roman" panose="02020603050405020304" pitchFamily="18" charset="0"/>
              <a:ea typeface="仿宋_GB2312" pitchFamily="49" charset="-122"/>
            </a:endParaRPr>
          </a:p>
          <a:p>
            <a:pPr fontAlgn="base">
              <a:spcBef>
                <a:spcPts val="600"/>
              </a:spcBef>
              <a:spcAft>
                <a:spcPct val="0"/>
              </a:spcAft>
            </a:pPr>
            <a:r>
              <a:rPr kumimoji="1" lang="zh-CN" altLang="en-US" sz="2800" b="1" dirty="0" smtClean="0">
                <a:solidFill>
                  <a:srgbClr val="000000"/>
                </a:solidFill>
                <a:latin typeface="楷体_GB2312" pitchFamily="49" charset="-122"/>
                <a:ea typeface="楷体_GB2312" pitchFamily="49" charset="-122"/>
              </a:rPr>
              <a:t>      故采用</a:t>
            </a:r>
            <a:r>
              <a:rPr kumimoji="1" lang="zh-CN" altLang="en-US" sz="2800" b="1" dirty="0" smtClean="0">
                <a:solidFill>
                  <a:srgbClr val="FF0000"/>
                </a:solidFill>
                <a:latin typeface="楷体_GB2312" pitchFamily="49" charset="-122"/>
                <a:ea typeface="楷体_GB2312" pitchFamily="49" charset="-122"/>
              </a:rPr>
              <a:t>邻接表</a:t>
            </a:r>
            <a:r>
              <a:rPr kumimoji="1" lang="zh-CN" altLang="en-US" sz="2800" b="1" dirty="0" smtClean="0">
                <a:solidFill>
                  <a:srgbClr val="000000"/>
                </a:solidFill>
                <a:latin typeface="楷体_GB2312" pitchFamily="49" charset="-122"/>
                <a:ea typeface="楷体_GB2312" pitchFamily="49" charset="-122"/>
              </a:rPr>
              <a:t>作为图的存储表示。</a:t>
            </a:r>
          </a:p>
        </p:txBody>
      </p:sp>
      <p:sp>
        <p:nvSpPr>
          <p:cNvPr id="136252" name="Rectangle 60"/>
          <p:cNvSpPr>
            <a:spLocks noChangeArrowheads="1"/>
          </p:cNvSpPr>
          <p:nvPr/>
        </p:nvSpPr>
        <p:spPr bwMode="auto">
          <a:xfrm>
            <a:off x="250825" y="260350"/>
            <a:ext cx="6696075" cy="609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Arial" panose="020B0604020202020204" pitchFamily="34" charset="0"/>
                <a:ea typeface="宋体" panose="02010600030101010101" pitchFamily="2" charset="-122"/>
              </a:defRPr>
            </a:lvl1pPr>
            <a:lvl2pPr algn="ctr">
              <a:spcBef>
                <a:spcPct val="0"/>
              </a:spcBef>
              <a:defRPr sz="4400">
                <a:solidFill>
                  <a:schemeClr val="tx2"/>
                </a:solidFill>
                <a:latin typeface="Arial" panose="020B0604020202020204" pitchFamily="34" charset="0"/>
                <a:ea typeface="宋体" panose="02010600030101010101" pitchFamily="2" charset="-122"/>
              </a:defRPr>
            </a:lvl2pPr>
            <a:lvl3pPr algn="ctr">
              <a:spcBef>
                <a:spcPct val="0"/>
              </a:spcBef>
              <a:defRPr sz="4400">
                <a:solidFill>
                  <a:schemeClr val="tx2"/>
                </a:solidFill>
                <a:latin typeface="Arial" panose="020B0604020202020204" pitchFamily="34" charset="0"/>
                <a:ea typeface="宋体" panose="02010600030101010101" pitchFamily="2" charset="-122"/>
              </a:defRPr>
            </a:lvl3pPr>
            <a:lvl4pPr algn="ctr">
              <a:spcBef>
                <a:spcPct val="0"/>
              </a:spcBef>
              <a:defRPr sz="4400">
                <a:solidFill>
                  <a:schemeClr val="tx2"/>
                </a:solidFill>
                <a:latin typeface="Arial" panose="020B0604020202020204" pitchFamily="34" charset="0"/>
                <a:ea typeface="宋体" panose="02010600030101010101" pitchFamily="2" charset="-122"/>
              </a:defRPr>
            </a:lvl4pPr>
            <a:lvl5pPr algn="ctr">
              <a:spcBef>
                <a:spcPct val="0"/>
              </a:spcBef>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fontAlgn="base">
              <a:spcAft>
                <a:spcPct val="0"/>
              </a:spcAft>
            </a:pPr>
            <a:r>
              <a:rPr lang="en-US" altLang="zh-CN" sz="3200" b="1" smtClean="0">
                <a:solidFill>
                  <a:srgbClr val="FF0000"/>
                </a:solidFill>
                <a:latin typeface="Times New Roman" panose="02020603050405020304" pitchFamily="18" charset="0"/>
                <a:ea typeface="黑体" panose="02010609060101010101" pitchFamily="49" charset="-122"/>
              </a:rPr>
              <a:t>2.</a:t>
            </a:r>
            <a:r>
              <a:rPr lang="zh-CN" altLang="en-US" sz="3200" b="1" smtClean="0">
                <a:solidFill>
                  <a:srgbClr val="FF0000"/>
                </a:solidFill>
                <a:latin typeface="黑体" panose="02010609060101010101" pitchFamily="49" charset="-122"/>
                <a:ea typeface="黑体" panose="02010609060101010101" pitchFamily="49" charset="-122"/>
              </a:rPr>
              <a:t>求最小生成树</a:t>
            </a:r>
            <a:r>
              <a:rPr lang="en-US" altLang="zh-CN" sz="3200" b="1" smtClean="0">
                <a:solidFill>
                  <a:srgbClr val="FF0000"/>
                </a:solidFill>
                <a:ea typeface="黑体" panose="02010609060101010101" pitchFamily="49" charset="-122"/>
              </a:rPr>
              <a:t>——</a:t>
            </a:r>
            <a:r>
              <a:rPr kumimoji="1" lang="zh-CN" altLang="en-US" sz="3200" b="1" smtClean="0">
                <a:solidFill>
                  <a:srgbClr val="0000CC"/>
                </a:solidFill>
              </a:rPr>
              <a:t>克鲁斯卡尔算法</a:t>
            </a:r>
          </a:p>
        </p:txBody>
      </p:sp>
    </p:spTree>
    <p:extLst>
      <p:ext uri="{BB962C8B-B14F-4D97-AF65-F5344CB8AC3E}">
        <p14:creationId xmlns:p14="http://schemas.microsoft.com/office/powerpoint/2010/main" xmlns="" val="3368214693"/>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6195"/>
                                        </p:tgtEl>
                                        <p:attrNameLst>
                                          <p:attrName>style.visibility</p:attrName>
                                        </p:attrNameLst>
                                      </p:cBhvr>
                                      <p:to>
                                        <p:strVal val="visible"/>
                                      </p:to>
                                    </p:set>
                                    <p:anim calcmode="lin" valueType="num">
                                      <p:cBhvr additive="base">
                                        <p:cTn id="7" dur="500" fill="hold"/>
                                        <p:tgtEl>
                                          <p:spTgt spid="136195"/>
                                        </p:tgtEl>
                                        <p:attrNameLst>
                                          <p:attrName>ppt_x</p:attrName>
                                        </p:attrNameLst>
                                      </p:cBhvr>
                                      <p:tavLst>
                                        <p:tav tm="0">
                                          <p:val>
                                            <p:strVal val="0-#ppt_w/2"/>
                                          </p:val>
                                        </p:tav>
                                        <p:tav tm="100000">
                                          <p:val>
                                            <p:strVal val="#ppt_x"/>
                                          </p:val>
                                        </p:tav>
                                      </p:tavLst>
                                    </p:anim>
                                    <p:anim calcmode="lin" valueType="num">
                                      <p:cBhvr additive="base">
                                        <p:cTn id="8" dur="500" fill="hold"/>
                                        <p:tgtEl>
                                          <p:spTgt spid="13619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nodeType="clickEffect">
                                  <p:stCondLst>
                                    <p:cond delay="0"/>
                                  </p:stCondLst>
                                  <p:childTnLst>
                                    <p:set>
                                      <p:cBhvr>
                                        <p:cTn id="12" dur="1" fill="hold">
                                          <p:stCondLst>
                                            <p:cond delay="0"/>
                                          </p:stCondLst>
                                        </p:cTn>
                                        <p:tgtEl>
                                          <p:spTgt spid="136196"/>
                                        </p:tgtEl>
                                        <p:attrNameLst>
                                          <p:attrName>style.visibility</p:attrName>
                                        </p:attrNameLst>
                                      </p:cBhvr>
                                      <p:to>
                                        <p:strVal val="visible"/>
                                      </p:to>
                                    </p:set>
                                    <p:animEffect transition="in" filter="box(in)">
                                      <p:cBhvr>
                                        <p:cTn id="13" dur="500"/>
                                        <p:tgtEl>
                                          <p:spTgt spid="13619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136238"/>
                                        </p:tgtEl>
                                        <p:attrNameLst>
                                          <p:attrName>style.visibility</p:attrName>
                                        </p:attrNameLst>
                                      </p:cBhvr>
                                      <p:to>
                                        <p:strVal val="visible"/>
                                      </p:to>
                                    </p:set>
                                    <p:animEffect transition="in" filter="wipe(left)">
                                      <p:cBhvr>
                                        <p:cTn id="18" dur="500"/>
                                        <p:tgtEl>
                                          <p:spTgt spid="13623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nodeType="clickEffect">
                                  <p:stCondLst>
                                    <p:cond delay="0"/>
                                  </p:stCondLst>
                                  <p:childTnLst>
                                    <p:set>
                                      <p:cBhvr>
                                        <p:cTn id="22" dur="1" fill="hold">
                                          <p:stCondLst>
                                            <p:cond delay="0"/>
                                          </p:stCondLst>
                                        </p:cTn>
                                        <p:tgtEl>
                                          <p:spTgt spid="136223"/>
                                        </p:tgtEl>
                                        <p:attrNameLst>
                                          <p:attrName>style.visibility</p:attrName>
                                        </p:attrNameLst>
                                      </p:cBhvr>
                                      <p:to>
                                        <p:strVal val="visible"/>
                                      </p:to>
                                    </p:set>
                                    <p:animEffect transition="in" filter="wipe(up)">
                                      <p:cBhvr>
                                        <p:cTn id="23" dur="500"/>
                                        <p:tgtEl>
                                          <p:spTgt spid="13622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nodeType="clickEffect">
                                  <p:stCondLst>
                                    <p:cond delay="0"/>
                                  </p:stCondLst>
                                  <p:childTnLst>
                                    <p:set>
                                      <p:cBhvr>
                                        <p:cTn id="27" dur="1" fill="hold">
                                          <p:stCondLst>
                                            <p:cond delay="0"/>
                                          </p:stCondLst>
                                        </p:cTn>
                                        <p:tgtEl>
                                          <p:spTgt spid="136235"/>
                                        </p:tgtEl>
                                        <p:attrNameLst>
                                          <p:attrName>style.visibility</p:attrName>
                                        </p:attrNameLst>
                                      </p:cBhvr>
                                      <p:to>
                                        <p:strVal val="visible"/>
                                      </p:to>
                                    </p:set>
                                    <p:animEffect transition="in" filter="wipe(up)">
                                      <p:cBhvr>
                                        <p:cTn id="28" dur="500"/>
                                        <p:tgtEl>
                                          <p:spTgt spid="13623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nodeType="clickEffect">
                                  <p:stCondLst>
                                    <p:cond delay="0"/>
                                  </p:stCondLst>
                                  <p:childTnLst>
                                    <p:set>
                                      <p:cBhvr>
                                        <p:cTn id="32" dur="1" fill="hold">
                                          <p:stCondLst>
                                            <p:cond delay="0"/>
                                          </p:stCondLst>
                                        </p:cTn>
                                        <p:tgtEl>
                                          <p:spTgt spid="136232"/>
                                        </p:tgtEl>
                                        <p:attrNameLst>
                                          <p:attrName>style.visibility</p:attrName>
                                        </p:attrNameLst>
                                      </p:cBhvr>
                                      <p:to>
                                        <p:strVal val="visible"/>
                                      </p:to>
                                    </p:set>
                                    <p:animEffect transition="in" filter="wipe(up)">
                                      <p:cBhvr>
                                        <p:cTn id="33" dur="500"/>
                                        <p:tgtEl>
                                          <p:spTgt spid="13623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nodeType="clickEffect">
                                  <p:stCondLst>
                                    <p:cond delay="0"/>
                                  </p:stCondLst>
                                  <p:childTnLst>
                                    <p:set>
                                      <p:cBhvr>
                                        <p:cTn id="37" dur="1" fill="hold">
                                          <p:stCondLst>
                                            <p:cond delay="0"/>
                                          </p:stCondLst>
                                        </p:cTn>
                                        <p:tgtEl>
                                          <p:spTgt spid="136229"/>
                                        </p:tgtEl>
                                        <p:attrNameLst>
                                          <p:attrName>style.visibility</p:attrName>
                                        </p:attrNameLst>
                                      </p:cBhvr>
                                      <p:to>
                                        <p:strVal val="visible"/>
                                      </p:to>
                                    </p:set>
                                    <p:animEffect transition="in" filter="wipe(up)">
                                      <p:cBhvr>
                                        <p:cTn id="38" dur="500"/>
                                        <p:tgtEl>
                                          <p:spTgt spid="136229"/>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2" fill="hold" nodeType="clickEffect">
                                  <p:stCondLst>
                                    <p:cond delay="0"/>
                                  </p:stCondLst>
                                  <p:childTnLst>
                                    <p:set>
                                      <p:cBhvr>
                                        <p:cTn id="42" dur="1" fill="hold">
                                          <p:stCondLst>
                                            <p:cond delay="0"/>
                                          </p:stCondLst>
                                        </p:cTn>
                                        <p:tgtEl>
                                          <p:spTgt spid="136226"/>
                                        </p:tgtEl>
                                        <p:attrNameLst>
                                          <p:attrName>style.visibility</p:attrName>
                                        </p:attrNameLst>
                                      </p:cBhvr>
                                      <p:to>
                                        <p:strVal val="visible"/>
                                      </p:to>
                                    </p:set>
                                    <p:animEffect transition="in" filter="wipe(right)">
                                      <p:cBhvr>
                                        <p:cTn id="43" dur="500"/>
                                        <p:tgtEl>
                                          <p:spTgt spid="136226"/>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36248"/>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8" presetClass="entr" presetSubtype="6" fill="hold" grpId="0" nodeType="clickEffect">
                                  <p:stCondLst>
                                    <p:cond delay="0"/>
                                  </p:stCondLst>
                                  <p:childTnLst>
                                    <p:set>
                                      <p:cBhvr>
                                        <p:cTn id="51" dur="1" fill="hold">
                                          <p:stCondLst>
                                            <p:cond delay="0"/>
                                          </p:stCondLst>
                                        </p:cTn>
                                        <p:tgtEl>
                                          <p:spTgt spid="136249">
                                            <p:txEl>
                                              <p:pRg st="0" end="0"/>
                                            </p:txEl>
                                          </p:spTgt>
                                        </p:tgtEl>
                                        <p:attrNameLst>
                                          <p:attrName>style.visibility</p:attrName>
                                        </p:attrNameLst>
                                      </p:cBhvr>
                                      <p:to>
                                        <p:strVal val="visible"/>
                                      </p:to>
                                    </p:set>
                                    <p:animEffect transition="in" filter="strips(downRight)">
                                      <p:cBhvr>
                                        <p:cTn id="52" dur="500"/>
                                        <p:tgtEl>
                                          <p:spTgt spid="136249">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8" presetClass="entr" presetSubtype="6" fill="hold" grpId="0" nodeType="clickEffect">
                                  <p:stCondLst>
                                    <p:cond delay="0"/>
                                  </p:stCondLst>
                                  <p:childTnLst>
                                    <p:set>
                                      <p:cBhvr>
                                        <p:cTn id="56" dur="1" fill="hold">
                                          <p:stCondLst>
                                            <p:cond delay="0"/>
                                          </p:stCondLst>
                                        </p:cTn>
                                        <p:tgtEl>
                                          <p:spTgt spid="136249">
                                            <p:txEl>
                                              <p:pRg st="1" end="1"/>
                                            </p:txEl>
                                          </p:spTgt>
                                        </p:tgtEl>
                                        <p:attrNameLst>
                                          <p:attrName>style.visibility</p:attrName>
                                        </p:attrNameLst>
                                      </p:cBhvr>
                                      <p:to>
                                        <p:strVal val="visible"/>
                                      </p:to>
                                    </p:set>
                                    <p:animEffect transition="in" filter="strips(downRight)">
                                      <p:cBhvr>
                                        <p:cTn id="57" dur="500"/>
                                        <p:tgtEl>
                                          <p:spTgt spid="13624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5" grpId="0" autoUpdateAnimBg="0"/>
      <p:bldP spid="136248" grpId="0"/>
      <p:bldP spid="136249"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Text Box 2"/>
          <p:cNvSpPr txBox="1">
            <a:spLocks noChangeArrowheads="1"/>
          </p:cNvSpPr>
          <p:nvPr/>
        </p:nvSpPr>
        <p:spPr bwMode="auto">
          <a:xfrm>
            <a:off x="668858" y="979636"/>
            <a:ext cx="1951038" cy="5794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3200" b="1" dirty="0" smtClean="0">
                <a:solidFill>
                  <a:srgbClr val="6600CC"/>
                </a:solidFill>
                <a:latin typeface="Times New Roman" panose="02020603050405020304" pitchFamily="18" charset="0"/>
                <a:ea typeface="楷体_GB2312" pitchFamily="49" charset="-122"/>
              </a:rPr>
              <a:t>算法描述</a:t>
            </a:r>
            <a:r>
              <a:rPr kumimoji="1" lang="en-US" altLang="zh-CN" sz="3200" b="1" dirty="0" smtClean="0">
                <a:solidFill>
                  <a:srgbClr val="6600CC"/>
                </a:solidFill>
                <a:latin typeface="Times New Roman" panose="02020603050405020304" pitchFamily="18" charset="0"/>
                <a:ea typeface="楷体_GB2312" pitchFamily="49" charset="-122"/>
              </a:rPr>
              <a:t>:</a:t>
            </a:r>
          </a:p>
        </p:txBody>
      </p:sp>
      <p:sp>
        <p:nvSpPr>
          <p:cNvPr id="401411" name="Text Box 3"/>
          <p:cNvSpPr txBox="1">
            <a:spLocks noChangeArrowheads="1"/>
          </p:cNvSpPr>
          <p:nvPr/>
        </p:nvSpPr>
        <p:spPr bwMode="auto">
          <a:xfrm>
            <a:off x="740296" y="1556469"/>
            <a:ext cx="7504112" cy="4968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lnSpc>
                <a:spcPct val="125000"/>
              </a:lnSpc>
              <a:spcBef>
                <a:spcPct val="0"/>
              </a:spcBef>
              <a:spcAft>
                <a:spcPct val="0"/>
              </a:spcAft>
            </a:pPr>
            <a:r>
              <a:rPr kumimoji="1" lang="zh-CN" altLang="en-US" sz="3200" b="1" dirty="0" smtClean="0">
                <a:solidFill>
                  <a:srgbClr val="000082"/>
                </a:solidFill>
                <a:latin typeface="Times New Roman" panose="02020603050405020304" pitchFamily="18" charset="0"/>
                <a:ea typeface="楷体_GB2312" pitchFamily="49" charset="-122"/>
              </a:rPr>
              <a:t>构造非连通图 </a:t>
            </a:r>
            <a:r>
              <a:rPr kumimoji="1" lang="en-US" altLang="zh-CN" sz="3200" b="1" dirty="0" smtClean="0">
                <a:solidFill>
                  <a:srgbClr val="000082"/>
                </a:solidFill>
                <a:latin typeface="Times New Roman" panose="02020603050405020304" pitchFamily="18" charset="0"/>
                <a:ea typeface="楷体_GB2312" pitchFamily="49" charset="-122"/>
              </a:rPr>
              <a:t>ST=( V, { } );</a:t>
            </a:r>
          </a:p>
          <a:p>
            <a:pPr fontAlgn="base">
              <a:lnSpc>
                <a:spcPct val="125000"/>
              </a:lnSpc>
              <a:spcBef>
                <a:spcPct val="0"/>
              </a:spcBef>
              <a:spcAft>
                <a:spcPct val="0"/>
              </a:spcAft>
            </a:pPr>
            <a:r>
              <a:rPr kumimoji="1" lang="en-US" altLang="zh-CN" sz="3200" b="1" dirty="0" smtClean="0">
                <a:solidFill>
                  <a:srgbClr val="000082"/>
                </a:solidFill>
                <a:latin typeface="Times New Roman" panose="02020603050405020304" pitchFamily="18" charset="0"/>
                <a:ea typeface="楷体_GB2312" pitchFamily="49" charset="-122"/>
              </a:rPr>
              <a:t> k = </a:t>
            </a:r>
            <a:r>
              <a:rPr kumimoji="1" lang="en-US" altLang="zh-CN" sz="3200" b="1" dirty="0" err="1" smtClean="0">
                <a:solidFill>
                  <a:srgbClr val="000082"/>
                </a:solidFill>
                <a:latin typeface="Times New Roman" panose="02020603050405020304" pitchFamily="18" charset="0"/>
                <a:ea typeface="楷体_GB2312" pitchFamily="49" charset="-122"/>
              </a:rPr>
              <a:t>i</a:t>
            </a:r>
            <a:r>
              <a:rPr kumimoji="1" lang="en-US" altLang="zh-CN" sz="3200" b="1" dirty="0" smtClean="0">
                <a:solidFill>
                  <a:srgbClr val="000082"/>
                </a:solidFill>
                <a:latin typeface="Times New Roman" panose="02020603050405020304" pitchFamily="18" charset="0"/>
                <a:ea typeface="楷体_GB2312" pitchFamily="49" charset="-122"/>
              </a:rPr>
              <a:t> = 0;    // k </a:t>
            </a:r>
            <a:r>
              <a:rPr kumimoji="1" lang="zh-CN" altLang="en-US" sz="3200" b="1" dirty="0" smtClean="0">
                <a:solidFill>
                  <a:srgbClr val="000082"/>
                </a:solidFill>
                <a:latin typeface="Times New Roman" panose="02020603050405020304" pitchFamily="18" charset="0"/>
                <a:ea typeface="楷体_GB2312" pitchFamily="49" charset="-122"/>
              </a:rPr>
              <a:t>计选中的边数</a:t>
            </a:r>
          </a:p>
          <a:p>
            <a:pPr fontAlgn="base">
              <a:lnSpc>
                <a:spcPct val="125000"/>
              </a:lnSpc>
              <a:spcBef>
                <a:spcPct val="0"/>
              </a:spcBef>
              <a:spcAft>
                <a:spcPct val="0"/>
              </a:spcAft>
            </a:pPr>
            <a:r>
              <a:rPr kumimoji="1" lang="zh-CN" altLang="en-US" sz="3200" b="1" dirty="0" smtClean="0">
                <a:solidFill>
                  <a:srgbClr val="000082"/>
                </a:solidFill>
                <a:latin typeface="Times New Roman" panose="02020603050405020304" pitchFamily="18" charset="0"/>
                <a:ea typeface="楷体_GB2312" pitchFamily="49" charset="-122"/>
              </a:rPr>
              <a:t> </a:t>
            </a:r>
            <a:r>
              <a:rPr kumimoji="1" lang="en-US" altLang="zh-CN" sz="3200" b="1" dirty="0" smtClean="0">
                <a:solidFill>
                  <a:srgbClr val="000082"/>
                </a:solidFill>
                <a:latin typeface="Times New Roman" panose="02020603050405020304" pitchFamily="18" charset="0"/>
                <a:ea typeface="楷体_GB2312" pitchFamily="49" charset="-122"/>
              </a:rPr>
              <a:t>while (k&lt;n-1) </a:t>
            </a:r>
          </a:p>
          <a:p>
            <a:pPr fontAlgn="base">
              <a:lnSpc>
                <a:spcPct val="125000"/>
              </a:lnSpc>
              <a:spcBef>
                <a:spcPct val="0"/>
              </a:spcBef>
              <a:spcAft>
                <a:spcPct val="0"/>
              </a:spcAft>
            </a:pPr>
            <a:r>
              <a:rPr kumimoji="1" lang="en-US" altLang="zh-CN" sz="3200" b="1" dirty="0" smtClean="0">
                <a:solidFill>
                  <a:srgbClr val="000082"/>
                </a:solidFill>
                <a:latin typeface="Times New Roman" panose="02020603050405020304" pitchFamily="18" charset="0"/>
                <a:ea typeface="楷体_GB2312" pitchFamily="49" charset="-122"/>
              </a:rPr>
              <a:t>{ ++</a:t>
            </a:r>
            <a:r>
              <a:rPr kumimoji="1" lang="en-US" altLang="zh-CN" sz="3200" b="1" dirty="0" err="1" smtClean="0">
                <a:solidFill>
                  <a:srgbClr val="000082"/>
                </a:solidFill>
                <a:latin typeface="Times New Roman" panose="02020603050405020304" pitchFamily="18" charset="0"/>
                <a:ea typeface="楷体_GB2312" pitchFamily="49" charset="-122"/>
              </a:rPr>
              <a:t>i</a:t>
            </a:r>
            <a:r>
              <a:rPr kumimoji="1" lang="en-US" altLang="zh-CN" sz="3200" b="1" dirty="0" smtClean="0">
                <a:solidFill>
                  <a:srgbClr val="000082"/>
                </a:solidFill>
                <a:latin typeface="Times New Roman" panose="02020603050405020304" pitchFamily="18" charset="0"/>
                <a:ea typeface="楷体_GB2312" pitchFamily="49" charset="-122"/>
              </a:rPr>
              <a:t>;</a:t>
            </a:r>
          </a:p>
          <a:p>
            <a:pPr fontAlgn="base">
              <a:lnSpc>
                <a:spcPct val="125000"/>
              </a:lnSpc>
              <a:spcBef>
                <a:spcPct val="0"/>
              </a:spcBef>
              <a:spcAft>
                <a:spcPct val="0"/>
              </a:spcAft>
            </a:pPr>
            <a:r>
              <a:rPr kumimoji="1" lang="en-US" altLang="zh-CN" sz="3200" b="1" dirty="0" smtClean="0">
                <a:solidFill>
                  <a:srgbClr val="000082"/>
                </a:solidFill>
                <a:latin typeface="Times New Roman" panose="02020603050405020304" pitchFamily="18" charset="0"/>
                <a:ea typeface="楷体_GB2312" pitchFamily="49" charset="-122"/>
              </a:rPr>
              <a:t>  </a:t>
            </a:r>
            <a:r>
              <a:rPr kumimoji="1" lang="zh-CN" altLang="en-US" sz="3200" b="1" dirty="0" smtClean="0">
                <a:solidFill>
                  <a:srgbClr val="000082"/>
                </a:solidFill>
                <a:latin typeface="Times New Roman" panose="02020603050405020304" pitchFamily="18" charset="0"/>
                <a:ea typeface="楷体_GB2312" pitchFamily="49" charset="-122"/>
              </a:rPr>
              <a:t>检查边集 </a:t>
            </a:r>
            <a:r>
              <a:rPr kumimoji="1" lang="en-US" altLang="zh-CN" sz="3200" b="1" dirty="0" smtClean="0">
                <a:solidFill>
                  <a:srgbClr val="000082"/>
                </a:solidFill>
                <a:latin typeface="Times New Roman" panose="02020603050405020304" pitchFamily="18" charset="0"/>
                <a:ea typeface="楷体_GB2312" pitchFamily="49" charset="-122"/>
              </a:rPr>
              <a:t>E </a:t>
            </a:r>
            <a:r>
              <a:rPr kumimoji="1" lang="zh-CN" altLang="en-US" sz="3200" b="1" dirty="0" smtClean="0">
                <a:solidFill>
                  <a:srgbClr val="000082"/>
                </a:solidFill>
                <a:latin typeface="Times New Roman" panose="02020603050405020304" pitchFamily="18" charset="0"/>
                <a:ea typeface="楷体_GB2312" pitchFamily="49" charset="-122"/>
              </a:rPr>
              <a:t>中第 </a:t>
            </a:r>
            <a:r>
              <a:rPr kumimoji="1" lang="en-US" altLang="zh-CN" sz="3200" b="1" dirty="0" err="1" smtClean="0">
                <a:solidFill>
                  <a:srgbClr val="000082"/>
                </a:solidFill>
                <a:latin typeface="Times New Roman" panose="02020603050405020304" pitchFamily="18" charset="0"/>
                <a:ea typeface="楷体_GB2312" pitchFamily="49" charset="-122"/>
              </a:rPr>
              <a:t>i</a:t>
            </a:r>
            <a:r>
              <a:rPr kumimoji="1" lang="en-US" altLang="zh-CN" sz="3200" b="1" dirty="0" smtClean="0">
                <a:solidFill>
                  <a:srgbClr val="000082"/>
                </a:solidFill>
                <a:latin typeface="Times New Roman" panose="02020603050405020304" pitchFamily="18" charset="0"/>
                <a:ea typeface="楷体_GB2312" pitchFamily="49" charset="-122"/>
              </a:rPr>
              <a:t> </a:t>
            </a:r>
            <a:r>
              <a:rPr kumimoji="1" lang="zh-CN" altLang="en-US" sz="3200" b="1" dirty="0" smtClean="0">
                <a:solidFill>
                  <a:srgbClr val="000082"/>
                </a:solidFill>
                <a:latin typeface="Times New Roman" panose="02020603050405020304" pitchFamily="18" charset="0"/>
                <a:ea typeface="楷体_GB2312" pitchFamily="49" charset="-122"/>
              </a:rPr>
              <a:t>条权值最小的边</a:t>
            </a:r>
            <a:r>
              <a:rPr kumimoji="1" lang="en-US" altLang="zh-CN" sz="3200" b="1" dirty="0" smtClean="0">
                <a:solidFill>
                  <a:srgbClr val="000082"/>
                </a:solidFill>
                <a:latin typeface="Times New Roman" panose="02020603050405020304" pitchFamily="18" charset="0"/>
                <a:ea typeface="楷体_GB2312" pitchFamily="49" charset="-122"/>
              </a:rPr>
              <a:t>(</a:t>
            </a:r>
            <a:r>
              <a:rPr kumimoji="1" lang="en-US" altLang="zh-CN" sz="3200" b="1" dirty="0" err="1" smtClean="0">
                <a:solidFill>
                  <a:srgbClr val="000082"/>
                </a:solidFill>
                <a:latin typeface="Times New Roman" panose="02020603050405020304" pitchFamily="18" charset="0"/>
                <a:ea typeface="楷体_GB2312" pitchFamily="49" charset="-122"/>
              </a:rPr>
              <a:t>u,v</a:t>
            </a:r>
            <a:r>
              <a:rPr kumimoji="1" lang="en-US" altLang="zh-CN" sz="3200" b="1" dirty="0" smtClean="0">
                <a:solidFill>
                  <a:srgbClr val="000082"/>
                </a:solidFill>
                <a:latin typeface="Times New Roman" panose="02020603050405020304" pitchFamily="18" charset="0"/>
                <a:ea typeface="楷体_GB2312" pitchFamily="49" charset="-122"/>
              </a:rPr>
              <a:t>);</a:t>
            </a:r>
          </a:p>
          <a:p>
            <a:pPr fontAlgn="base">
              <a:lnSpc>
                <a:spcPct val="125000"/>
              </a:lnSpc>
              <a:spcBef>
                <a:spcPct val="0"/>
              </a:spcBef>
              <a:spcAft>
                <a:spcPct val="0"/>
              </a:spcAft>
            </a:pPr>
            <a:r>
              <a:rPr kumimoji="1" lang="en-US" altLang="zh-CN" sz="3200" b="1" dirty="0" smtClean="0">
                <a:solidFill>
                  <a:srgbClr val="000082"/>
                </a:solidFill>
                <a:latin typeface="Times New Roman" panose="02020603050405020304" pitchFamily="18" charset="0"/>
                <a:ea typeface="楷体_GB2312" pitchFamily="49" charset="-122"/>
              </a:rPr>
              <a:t>  </a:t>
            </a:r>
            <a:r>
              <a:rPr kumimoji="1" lang="zh-CN" altLang="en-US" sz="3200" b="1" dirty="0" smtClean="0">
                <a:solidFill>
                  <a:srgbClr val="800000"/>
                </a:solidFill>
                <a:latin typeface="Times New Roman" panose="02020603050405020304" pitchFamily="18" charset="0"/>
                <a:ea typeface="楷体_GB2312" pitchFamily="49" charset="-122"/>
              </a:rPr>
              <a:t>若</a:t>
            </a:r>
            <a:r>
              <a:rPr kumimoji="1" lang="en-US" altLang="zh-CN" sz="3200" b="1" dirty="0" smtClean="0">
                <a:solidFill>
                  <a:srgbClr val="800000"/>
                </a:solidFill>
                <a:latin typeface="Times New Roman" panose="02020603050405020304" pitchFamily="18" charset="0"/>
                <a:ea typeface="楷体_GB2312" pitchFamily="49" charset="-122"/>
              </a:rPr>
              <a:t>(</a:t>
            </a:r>
            <a:r>
              <a:rPr kumimoji="1" lang="en-US" altLang="zh-CN" sz="3200" b="1" dirty="0" err="1" smtClean="0">
                <a:solidFill>
                  <a:srgbClr val="800000"/>
                </a:solidFill>
                <a:latin typeface="Times New Roman" panose="02020603050405020304" pitchFamily="18" charset="0"/>
                <a:ea typeface="楷体_GB2312" pitchFamily="49" charset="-122"/>
              </a:rPr>
              <a:t>u,v</a:t>
            </a:r>
            <a:r>
              <a:rPr kumimoji="1" lang="en-US" altLang="zh-CN" sz="3200" b="1" dirty="0" smtClean="0">
                <a:solidFill>
                  <a:srgbClr val="800000"/>
                </a:solidFill>
                <a:latin typeface="Times New Roman" panose="02020603050405020304" pitchFamily="18" charset="0"/>
                <a:ea typeface="楷体_GB2312" pitchFamily="49" charset="-122"/>
              </a:rPr>
              <a:t>)</a:t>
            </a:r>
            <a:r>
              <a:rPr kumimoji="1" lang="zh-CN" altLang="en-US" sz="3200" b="1" dirty="0" smtClean="0">
                <a:solidFill>
                  <a:srgbClr val="800000"/>
                </a:solidFill>
                <a:latin typeface="Times New Roman" panose="02020603050405020304" pitchFamily="18" charset="0"/>
                <a:ea typeface="楷体_GB2312" pitchFamily="49" charset="-122"/>
              </a:rPr>
              <a:t>加入</a:t>
            </a:r>
            <a:r>
              <a:rPr kumimoji="1" lang="en-US" altLang="zh-CN" sz="3200" b="1" dirty="0" smtClean="0">
                <a:solidFill>
                  <a:srgbClr val="800000"/>
                </a:solidFill>
                <a:latin typeface="Times New Roman" panose="02020603050405020304" pitchFamily="18" charset="0"/>
                <a:ea typeface="楷体_GB2312" pitchFamily="49" charset="-122"/>
              </a:rPr>
              <a:t>ST</a:t>
            </a:r>
            <a:r>
              <a:rPr kumimoji="1" lang="zh-CN" altLang="en-US" sz="3200" b="1" dirty="0" smtClean="0">
                <a:solidFill>
                  <a:srgbClr val="800000"/>
                </a:solidFill>
                <a:latin typeface="Times New Roman" panose="02020603050405020304" pitchFamily="18" charset="0"/>
                <a:ea typeface="楷体_GB2312" pitchFamily="49" charset="-122"/>
              </a:rPr>
              <a:t>后不使</a:t>
            </a:r>
            <a:r>
              <a:rPr kumimoji="1" lang="en-US" altLang="zh-CN" sz="3200" b="1" dirty="0" smtClean="0">
                <a:solidFill>
                  <a:srgbClr val="800000"/>
                </a:solidFill>
                <a:latin typeface="Times New Roman" panose="02020603050405020304" pitchFamily="18" charset="0"/>
                <a:ea typeface="楷体_GB2312" pitchFamily="49" charset="-122"/>
              </a:rPr>
              <a:t>ST</a:t>
            </a:r>
            <a:r>
              <a:rPr kumimoji="1" lang="zh-CN" altLang="en-US" sz="3200" b="1" dirty="0" smtClean="0">
                <a:solidFill>
                  <a:srgbClr val="800000"/>
                </a:solidFill>
                <a:latin typeface="Times New Roman" panose="02020603050405020304" pitchFamily="18" charset="0"/>
                <a:ea typeface="楷体_GB2312" pitchFamily="49" charset="-122"/>
              </a:rPr>
              <a:t>中产生回路</a:t>
            </a:r>
            <a:r>
              <a:rPr kumimoji="1" lang="zh-CN" altLang="en-US" sz="3200" b="1" dirty="0" smtClean="0">
                <a:solidFill>
                  <a:srgbClr val="000082"/>
                </a:solidFill>
                <a:latin typeface="Times New Roman" panose="02020603050405020304" pitchFamily="18" charset="0"/>
                <a:ea typeface="楷体_GB2312" pitchFamily="49" charset="-122"/>
              </a:rPr>
              <a:t>，</a:t>
            </a:r>
          </a:p>
          <a:p>
            <a:pPr fontAlgn="base">
              <a:lnSpc>
                <a:spcPct val="125000"/>
              </a:lnSpc>
              <a:spcBef>
                <a:spcPct val="0"/>
              </a:spcBef>
              <a:spcAft>
                <a:spcPct val="0"/>
              </a:spcAft>
            </a:pPr>
            <a:r>
              <a:rPr kumimoji="1" lang="zh-CN" altLang="en-US" sz="3200" b="1" dirty="0" smtClean="0">
                <a:solidFill>
                  <a:srgbClr val="000082"/>
                </a:solidFill>
                <a:latin typeface="Times New Roman" panose="02020603050405020304" pitchFamily="18" charset="0"/>
                <a:ea typeface="楷体_GB2312" pitchFamily="49" charset="-122"/>
              </a:rPr>
              <a:t>  </a:t>
            </a:r>
            <a:r>
              <a:rPr kumimoji="1" lang="zh-CN" altLang="en-US" sz="3200" b="1" dirty="0" smtClean="0">
                <a:solidFill>
                  <a:srgbClr val="800000"/>
                </a:solidFill>
                <a:latin typeface="Times New Roman" panose="02020603050405020304" pitchFamily="18" charset="0"/>
                <a:ea typeface="楷体_GB2312" pitchFamily="49" charset="-122"/>
              </a:rPr>
              <a:t>则  输出边</a:t>
            </a:r>
            <a:r>
              <a:rPr kumimoji="1" lang="en-US" altLang="zh-CN" sz="3200" b="1" dirty="0" smtClean="0">
                <a:solidFill>
                  <a:srgbClr val="800000"/>
                </a:solidFill>
                <a:latin typeface="Times New Roman" panose="02020603050405020304" pitchFamily="18" charset="0"/>
                <a:ea typeface="楷体_GB2312" pitchFamily="49" charset="-122"/>
              </a:rPr>
              <a:t>(</a:t>
            </a:r>
            <a:r>
              <a:rPr kumimoji="1" lang="en-US" altLang="zh-CN" sz="3200" b="1" dirty="0" err="1" smtClean="0">
                <a:solidFill>
                  <a:srgbClr val="800000"/>
                </a:solidFill>
                <a:latin typeface="Times New Roman" panose="02020603050405020304" pitchFamily="18" charset="0"/>
                <a:ea typeface="楷体_GB2312" pitchFamily="49" charset="-122"/>
              </a:rPr>
              <a:t>u,v</a:t>
            </a:r>
            <a:r>
              <a:rPr kumimoji="1" lang="en-US" altLang="zh-CN" sz="3200" b="1" dirty="0" smtClean="0">
                <a:solidFill>
                  <a:srgbClr val="800000"/>
                </a:solidFill>
                <a:latin typeface="Times New Roman" panose="02020603050405020304" pitchFamily="18" charset="0"/>
                <a:ea typeface="楷体_GB2312" pitchFamily="49" charset="-122"/>
              </a:rPr>
              <a:t>);</a:t>
            </a:r>
            <a:r>
              <a:rPr kumimoji="1" lang="en-US" altLang="zh-CN" sz="3200" b="1" dirty="0" smtClean="0">
                <a:solidFill>
                  <a:srgbClr val="000082"/>
                </a:solidFill>
                <a:latin typeface="Times New Roman" panose="02020603050405020304" pitchFamily="18" charset="0"/>
                <a:ea typeface="楷体_GB2312" pitchFamily="49" charset="-122"/>
              </a:rPr>
              <a:t>  </a:t>
            </a:r>
            <a:r>
              <a:rPr kumimoji="1" lang="zh-CN" altLang="en-US" sz="3200" b="1" dirty="0" smtClean="0">
                <a:solidFill>
                  <a:srgbClr val="800000"/>
                </a:solidFill>
                <a:latin typeface="Times New Roman" panose="02020603050405020304" pitchFamily="18" charset="0"/>
                <a:ea typeface="楷体_GB2312" pitchFamily="49" charset="-122"/>
              </a:rPr>
              <a:t>且  </a:t>
            </a:r>
            <a:r>
              <a:rPr kumimoji="1" lang="en-US" altLang="zh-CN" sz="3200" b="1" dirty="0" smtClean="0">
                <a:solidFill>
                  <a:srgbClr val="800000"/>
                </a:solidFill>
                <a:latin typeface="Times New Roman" panose="02020603050405020304" pitchFamily="18" charset="0"/>
                <a:ea typeface="楷体_GB2312" pitchFamily="49" charset="-122"/>
              </a:rPr>
              <a:t>k++;</a:t>
            </a:r>
            <a:endParaRPr kumimoji="1" lang="en-US" altLang="zh-CN" sz="3200" b="1" dirty="0" smtClean="0">
              <a:solidFill>
                <a:srgbClr val="000082"/>
              </a:solidFill>
              <a:latin typeface="Times New Roman" panose="02020603050405020304" pitchFamily="18" charset="0"/>
              <a:ea typeface="楷体_GB2312" pitchFamily="49" charset="-122"/>
            </a:endParaRPr>
          </a:p>
          <a:p>
            <a:pPr fontAlgn="base">
              <a:lnSpc>
                <a:spcPct val="125000"/>
              </a:lnSpc>
              <a:spcBef>
                <a:spcPct val="0"/>
              </a:spcBef>
              <a:spcAft>
                <a:spcPct val="0"/>
              </a:spcAft>
            </a:pPr>
            <a:r>
              <a:rPr kumimoji="1" lang="en-US" altLang="zh-CN" sz="3200" b="1" dirty="0" smtClean="0">
                <a:solidFill>
                  <a:srgbClr val="000082"/>
                </a:solidFill>
                <a:latin typeface="Times New Roman" panose="02020603050405020304" pitchFamily="18" charset="0"/>
                <a:ea typeface="楷体_GB2312" pitchFamily="49" charset="-122"/>
              </a:rPr>
              <a:t>}</a:t>
            </a:r>
          </a:p>
        </p:txBody>
      </p:sp>
      <p:sp>
        <p:nvSpPr>
          <p:cNvPr id="401414" name="Rectangle 6"/>
          <p:cNvSpPr>
            <a:spLocks noChangeArrowheads="1"/>
          </p:cNvSpPr>
          <p:nvPr/>
        </p:nvSpPr>
        <p:spPr bwMode="auto">
          <a:xfrm>
            <a:off x="250825" y="260350"/>
            <a:ext cx="7273503" cy="609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Arial" panose="020B0604020202020204" pitchFamily="34" charset="0"/>
                <a:ea typeface="宋体" panose="02010600030101010101" pitchFamily="2" charset="-122"/>
              </a:defRPr>
            </a:lvl1pPr>
            <a:lvl2pPr algn="ctr">
              <a:spcBef>
                <a:spcPct val="0"/>
              </a:spcBef>
              <a:defRPr sz="4400">
                <a:solidFill>
                  <a:schemeClr val="tx2"/>
                </a:solidFill>
                <a:latin typeface="Arial" panose="020B0604020202020204" pitchFamily="34" charset="0"/>
                <a:ea typeface="宋体" panose="02010600030101010101" pitchFamily="2" charset="-122"/>
              </a:defRPr>
            </a:lvl2pPr>
            <a:lvl3pPr algn="ctr">
              <a:spcBef>
                <a:spcPct val="0"/>
              </a:spcBef>
              <a:defRPr sz="4400">
                <a:solidFill>
                  <a:schemeClr val="tx2"/>
                </a:solidFill>
                <a:latin typeface="Arial" panose="020B0604020202020204" pitchFamily="34" charset="0"/>
                <a:ea typeface="宋体" panose="02010600030101010101" pitchFamily="2" charset="-122"/>
              </a:defRPr>
            </a:lvl3pPr>
            <a:lvl4pPr algn="ctr">
              <a:spcBef>
                <a:spcPct val="0"/>
              </a:spcBef>
              <a:defRPr sz="4400">
                <a:solidFill>
                  <a:schemeClr val="tx2"/>
                </a:solidFill>
                <a:latin typeface="Arial" panose="020B0604020202020204" pitchFamily="34" charset="0"/>
                <a:ea typeface="宋体" panose="02010600030101010101" pitchFamily="2" charset="-122"/>
              </a:defRPr>
            </a:lvl4pPr>
            <a:lvl5pPr algn="ctr">
              <a:spcBef>
                <a:spcPct val="0"/>
              </a:spcBef>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fontAlgn="base">
              <a:spcAft>
                <a:spcPct val="0"/>
              </a:spcAft>
            </a:pPr>
            <a:r>
              <a:rPr lang="en-US" altLang="zh-CN" sz="3200" b="1" dirty="0" smtClean="0">
                <a:solidFill>
                  <a:srgbClr val="FF0000"/>
                </a:solidFill>
                <a:latin typeface="Times New Roman" panose="02020603050405020304" pitchFamily="18" charset="0"/>
                <a:ea typeface="黑体" panose="02010609060101010101" pitchFamily="49" charset="-122"/>
              </a:rPr>
              <a:t>2. </a:t>
            </a:r>
            <a:r>
              <a:rPr lang="zh-CN" altLang="en-US" sz="3200" b="1" dirty="0" smtClean="0">
                <a:solidFill>
                  <a:srgbClr val="FF0000"/>
                </a:solidFill>
                <a:latin typeface="黑体" panose="02010609060101010101" pitchFamily="49" charset="-122"/>
                <a:ea typeface="黑体" panose="02010609060101010101" pitchFamily="49" charset="-122"/>
              </a:rPr>
              <a:t>求最小生成树</a:t>
            </a:r>
            <a:r>
              <a:rPr lang="en-US" altLang="zh-CN" sz="3200" b="1" dirty="0" smtClean="0">
                <a:solidFill>
                  <a:srgbClr val="FF0000"/>
                </a:solidFill>
                <a:ea typeface="黑体" panose="02010609060101010101" pitchFamily="49" charset="-122"/>
              </a:rPr>
              <a:t>——</a:t>
            </a:r>
            <a:r>
              <a:rPr kumimoji="1" lang="zh-CN" altLang="en-US" sz="3200" b="1" dirty="0" smtClean="0">
                <a:solidFill>
                  <a:srgbClr val="0000CC"/>
                </a:solidFill>
              </a:rPr>
              <a:t>克鲁斯卡尔算法</a:t>
            </a:r>
          </a:p>
        </p:txBody>
      </p:sp>
    </p:spTree>
    <p:extLst>
      <p:ext uri="{BB962C8B-B14F-4D97-AF65-F5344CB8AC3E}">
        <p14:creationId xmlns:p14="http://schemas.microsoft.com/office/powerpoint/2010/main" xmlns="" val="141625478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01410"/>
                                        </p:tgtEl>
                                        <p:attrNameLst>
                                          <p:attrName>style.visibility</p:attrName>
                                        </p:attrNameLst>
                                      </p:cBhvr>
                                      <p:to>
                                        <p:strVal val="visible"/>
                                      </p:to>
                                    </p:set>
                                    <p:anim calcmode="lin" valueType="num">
                                      <p:cBhvr additive="base">
                                        <p:cTn id="7" dur="500" fill="hold"/>
                                        <p:tgtEl>
                                          <p:spTgt spid="401410"/>
                                        </p:tgtEl>
                                        <p:attrNameLst>
                                          <p:attrName>ppt_x</p:attrName>
                                        </p:attrNameLst>
                                      </p:cBhvr>
                                      <p:tavLst>
                                        <p:tav tm="0">
                                          <p:val>
                                            <p:strVal val="0-#ppt_w/2"/>
                                          </p:val>
                                        </p:tav>
                                        <p:tav tm="100000">
                                          <p:val>
                                            <p:strVal val="#ppt_x"/>
                                          </p:val>
                                        </p:tav>
                                      </p:tavLst>
                                    </p:anim>
                                    <p:anim calcmode="lin" valueType="num">
                                      <p:cBhvr additive="base">
                                        <p:cTn id="8" dur="500" fill="hold"/>
                                        <p:tgtEl>
                                          <p:spTgt spid="40141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401411"/>
                                        </p:tgtEl>
                                        <p:attrNameLst>
                                          <p:attrName>style.visibility</p:attrName>
                                        </p:attrNameLst>
                                      </p:cBhvr>
                                      <p:to>
                                        <p:strVal val="visible"/>
                                      </p:to>
                                    </p:set>
                                    <p:animEffect transition="in" filter="strips(downRight)">
                                      <p:cBhvr>
                                        <p:cTn id="13" dur="500"/>
                                        <p:tgtEl>
                                          <p:spTgt spid="401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0" grpId="0" autoUpdateAnimBg="0"/>
      <p:bldP spid="401411"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a:xfrm>
            <a:off x="457200" y="260350"/>
            <a:ext cx="8229600" cy="1143000"/>
          </a:xfrm>
        </p:spPr>
        <p:txBody>
          <a:bodyPr/>
          <a:lstStyle/>
          <a:p>
            <a:pPr eaLnBrk="1" hangingPunct="1">
              <a:lnSpc>
                <a:spcPct val="150000"/>
              </a:lnSpc>
            </a:pPr>
            <a:r>
              <a:rPr lang="zh-CN" altLang="en-US" sz="4000" dirty="0" smtClean="0"/>
              <a:t>练习</a:t>
            </a:r>
            <a:r>
              <a:rPr lang="en-US" altLang="zh-CN" sz="4000" dirty="0" smtClean="0"/>
              <a:t>(</a:t>
            </a:r>
            <a:r>
              <a:rPr lang="zh-CN" altLang="zh-CN" sz="4000" dirty="0" smtClean="0"/>
              <a:t>克鲁斯卡尔</a:t>
            </a:r>
            <a:r>
              <a:rPr lang="zh-CN" altLang="en-US" sz="4000" dirty="0" smtClean="0"/>
              <a:t>算法</a:t>
            </a:r>
            <a:r>
              <a:rPr lang="en-US" altLang="zh-CN" sz="4000" dirty="0" smtClean="0"/>
              <a:t>)</a:t>
            </a:r>
          </a:p>
        </p:txBody>
      </p:sp>
      <p:pic>
        <p:nvPicPr>
          <p:cNvPr id="17413"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034658" y="3798342"/>
            <a:ext cx="1847850" cy="136683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pic>
      <p:pic>
        <p:nvPicPr>
          <p:cNvPr id="17414" name="Picture 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061396" y="3798342"/>
            <a:ext cx="1828800" cy="136683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pic>
      <p:pic>
        <p:nvPicPr>
          <p:cNvPr id="17415" name="Picture 5"/>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073846" y="3798342"/>
            <a:ext cx="1876425" cy="14001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pic>
      <p:pic>
        <p:nvPicPr>
          <p:cNvPr id="17416" name="Picture 6"/>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7179121" y="1556792"/>
            <a:ext cx="1857375" cy="14001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pic>
      <p:pic>
        <p:nvPicPr>
          <p:cNvPr id="17417" name="Picture 7"/>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5158233" y="1556792"/>
            <a:ext cx="1876425" cy="14382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pic>
      <p:pic>
        <p:nvPicPr>
          <p:cNvPr id="17418" name="Picture 8"/>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3118098" y="1556792"/>
            <a:ext cx="1885950" cy="141446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pic>
      <p:sp>
        <p:nvSpPr>
          <p:cNvPr id="12" name="TextBox 11"/>
          <p:cNvSpPr txBox="1"/>
          <p:nvPr/>
        </p:nvSpPr>
        <p:spPr>
          <a:xfrm>
            <a:off x="3794571" y="3141117"/>
            <a:ext cx="431800" cy="368300"/>
          </a:xfrm>
          <a:prstGeom prst="rect">
            <a:avLst/>
          </a:prstGeom>
        </p:spPr>
        <p:style>
          <a:lnRef idx="3">
            <a:schemeClr val="lt1"/>
          </a:lnRef>
          <a:fillRef idx="1">
            <a:schemeClr val="accent1"/>
          </a:fillRef>
          <a:effectRef idx="1">
            <a:schemeClr val="accent1"/>
          </a:effectRef>
          <a:fontRef idx="minor">
            <a:schemeClr val="lt1"/>
          </a:fontRef>
        </p:style>
        <p:txBody>
          <a:bodyPr>
            <a:spAutoFit/>
          </a:bodyPr>
          <a:lstStyle/>
          <a:p>
            <a:pPr algn="ctr">
              <a:defRPr/>
            </a:pPr>
            <a:r>
              <a:rPr lang="en-US" altLang="zh-CN" dirty="0"/>
              <a:t>1</a:t>
            </a:r>
            <a:endParaRPr lang="zh-CN" altLang="en-US" dirty="0"/>
          </a:p>
        </p:txBody>
      </p:sp>
      <p:sp>
        <p:nvSpPr>
          <p:cNvPr id="13" name="TextBox 12"/>
          <p:cNvSpPr txBox="1"/>
          <p:nvPr/>
        </p:nvSpPr>
        <p:spPr>
          <a:xfrm>
            <a:off x="5882133" y="3141117"/>
            <a:ext cx="431800" cy="368300"/>
          </a:xfrm>
          <a:prstGeom prst="rect">
            <a:avLst/>
          </a:prstGeom>
        </p:spPr>
        <p:style>
          <a:lnRef idx="3">
            <a:schemeClr val="lt1"/>
          </a:lnRef>
          <a:fillRef idx="1">
            <a:schemeClr val="accent1"/>
          </a:fillRef>
          <a:effectRef idx="1">
            <a:schemeClr val="accent1"/>
          </a:effectRef>
          <a:fontRef idx="minor">
            <a:schemeClr val="lt1"/>
          </a:fontRef>
        </p:style>
        <p:txBody>
          <a:bodyPr>
            <a:spAutoFit/>
          </a:bodyPr>
          <a:lstStyle/>
          <a:p>
            <a:pPr algn="ctr">
              <a:defRPr/>
            </a:pPr>
            <a:r>
              <a:rPr lang="en-US" altLang="zh-CN" dirty="0"/>
              <a:t>2</a:t>
            </a:r>
            <a:endParaRPr lang="zh-CN" altLang="en-US" dirty="0"/>
          </a:p>
        </p:txBody>
      </p:sp>
      <p:sp>
        <p:nvSpPr>
          <p:cNvPr id="14" name="TextBox 13"/>
          <p:cNvSpPr txBox="1"/>
          <p:nvPr/>
        </p:nvSpPr>
        <p:spPr>
          <a:xfrm>
            <a:off x="7898258" y="3141117"/>
            <a:ext cx="431800" cy="368300"/>
          </a:xfrm>
          <a:prstGeom prst="rect">
            <a:avLst/>
          </a:prstGeom>
        </p:spPr>
        <p:style>
          <a:lnRef idx="3">
            <a:schemeClr val="lt1"/>
          </a:lnRef>
          <a:fillRef idx="1">
            <a:schemeClr val="accent1"/>
          </a:fillRef>
          <a:effectRef idx="1">
            <a:schemeClr val="accent1"/>
          </a:effectRef>
          <a:fontRef idx="minor">
            <a:schemeClr val="lt1"/>
          </a:fontRef>
        </p:style>
        <p:txBody>
          <a:bodyPr>
            <a:spAutoFit/>
          </a:bodyPr>
          <a:lstStyle/>
          <a:p>
            <a:pPr algn="ctr">
              <a:defRPr/>
            </a:pPr>
            <a:r>
              <a:rPr lang="en-US" altLang="zh-CN" dirty="0"/>
              <a:t>3</a:t>
            </a:r>
            <a:endParaRPr lang="zh-CN" altLang="en-US" dirty="0"/>
          </a:p>
        </p:txBody>
      </p:sp>
      <p:sp>
        <p:nvSpPr>
          <p:cNvPr id="15" name="TextBox 14"/>
          <p:cNvSpPr txBox="1"/>
          <p:nvPr/>
        </p:nvSpPr>
        <p:spPr>
          <a:xfrm>
            <a:off x="3866008" y="5382667"/>
            <a:ext cx="431800" cy="368300"/>
          </a:xfrm>
          <a:prstGeom prst="rect">
            <a:avLst/>
          </a:prstGeom>
        </p:spPr>
        <p:style>
          <a:lnRef idx="3">
            <a:schemeClr val="lt1"/>
          </a:lnRef>
          <a:fillRef idx="1">
            <a:schemeClr val="accent1"/>
          </a:fillRef>
          <a:effectRef idx="1">
            <a:schemeClr val="accent1"/>
          </a:effectRef>
          <a:fontRef idx="minor">
            <a:schemeClr val="lt1"/>
          </a:fontRef>
        </p:style>
        <p:txBody>
          <a:bodyPr>
            <a:spAutoFit/>
          </a:bodyPr>
          <a:lstStyle/>
          <a:p>
            <a:pPr algn="ctr">
              <a:defRPr/>
            </a:pPr>
            <a:r>
              <a:rPr lang="en-US" altLang="zh-CN" dirty="0"/>
              <a:t>4</a:t>
            </a:r>
            <a:endParaRPr lang="zh-CN" altLang="en-US" dirty="0"/>
          </a:p>
        </p:txBody>
      </p:sp>
      <p:sp>
        <p:nvSpPr>
          <p:cNvPr id="16" name="TextBox 15"/>
          <p:cNvSpPr txBox="1"/>
          <p:nvPr/>
        </p:nvSpPr>
        <p:spPr>
          <a:xfrm>
            <a:off x="5810696" y="5382667"/>
            <a:ext cx="431800" cy="368300"/>
          </a:xfrm>
          <a:prstGeom prst="rect">
            <a:avLst/>
          </a:prstGeom>
        </p:spPr>
        <p:style>
          <a:lnRef idx="3">
            <a:schemeClr val="lt1"/>
          </a:lnRef>
          <a:fillRef idx="1">
            <a:schemeClr val="accent1"/>
          </a:fillRef>
          <a:effectRef idx="1">
            <a:schemeClr val="accent1"/>
          </a:effectRef>
          <a:fontRef idx="minor">
            <a:schemeClr val="lt1"/>
          </a:fontRef>
        </p:style>
        <p:txBody>
          <a:bodyPr>
            <a:spAutoFit/>
          </a:bodyPr>
          <a:lstStyle/>
          <a:p>
            <a:pPr algn="ctr">
              <a:defRPr/>
            </a:pPr>
            <a:r>
              <a:rPr lang="en-US" altLang="zh-CN" dirty="0"/>
              <a:t>5</a:t>
            </a:r>
            <a:endParaRPr lang="zh-CN" altLang="en-US" dirty="0"/>
          </a:p>
        </p:txBody>
      </p:sp>
      <p:sp>
        <p:nvSpPr>
          <p:cNvPr id="17" name="TextBox 16"/>
          <p:cNvSpPr txBox="1"/>
          <p:nvPr/>
        </p:nvSpPr>
        <p:spPr>
          <a:xfrm>
            <a:off x="7898258" y="5382667"/>
            <a:ext cx="431800" cy="368300"/>
          </a:xfrm>
          <a:prstGeom prst="rect">
            <a:avLst/>
          </a:prstGeom>
        </p:spPr>
        <p:style>
          <a:lnRef idx="3">
            <a:schemeClr val="lt1"/>
          </a:lnRef>
          <a:fillRef idx="1">
            <a:schemeClr val="accent1"/>
          </a:fillRef>
          <a:effectRef idx="1">
            <a:schemeClr val="accent1"/>
          </a:effectRef>
          <a:fontRef idx="minor">
            <a:schemeClr val="lt1"/>
          </a:fontRef>
        </p:style>
        <p:txBody>
          <a:bodyPr>
            <a:spAutoFit/>
          </a:bodyPr>
          <a:lstStyle/>
          <a:p>
            <a:pPr algn="ctr">
              <a:defRPr/>
            </a:pPr>
            <a:r>
              <a:rPr lang="en-US" altLang="zh-CN" dirty="0"/>
              <a:t>6</a:t>
            </a:r>
            <a:endParaRPr lang="zh-CN" altLang="en-US" dirty="0"/>
          </a:p>
        </p:txBody>
      </p:sp>
      <p:pic>
        <p:nvPicPr>
          <p:cNvPr id="51204" name="Picture 4"/>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35496" y="1458654"/>
            <a:ext cx="3046304" cy="23396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467343725"/>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74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74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74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74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174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9266" name="Text Box 2"/>
          <p:cNvSpPr txBox="1">
            <a:spLocks noChangeArrowheads="1"/>
          </p:cNvSpPr>
          <p:nvPr/>
        </p:nvSpPr>
        <p:spPr bwMode="auto">
          <a:xfrm>
            <a:off x="323850" y="2924944"/>
            <a:ext cx="8382000" cy="26130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762000" indent="-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9525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a:spcBef>
                <a:spcPct val="0"/>
              </a:spcBef>
              <a:defRPr kumimoji="1" sz="2400">
                <a:solidFill>
                  <a:schemeClr val="tx1"/>
                </a:solidFill>
                <a:latin typeface="Times New Roman" panose="02020603050405020304" pitchFamily="18" charset="0"/>
                <a:ea typeface="宋体" panose="02010600030101010101" pitchFamily="2" charset="-122"/>
              </a:defRPr>
            </a:lvl3pPr>
            <a:lvl4pPr>
              <a:spcBef>
                <a:spcPct val="0"/>
              </a:spcBef>
              <a:defRPr kumimoji="1" sz="2400">
                <a:solidFill>
                  <a:schemeClr val="tx1"/>
                </a:solidFill>
                <a:latin typeface="Times New Roman" panose="02020603050405020304" pitchFamily="18" charset="0"/>
                <a:ea typeface="宋体" panose="02010600030101010101" pitchFamily="2" charset="-122"/>
              </a:defRPr>
            </a:lvl4pPr>
            <a:lvl5pPr>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lnSpc>
                <a:spcPct val="105000"/>
              </a:lnSpc>
              <a:spcBef>
                <a:spcPts val="0"/>
              </a:spcBef>
              <a:spcAft>
                <a:spcPct val="0"/>
              </a:spcAft>
            </a:pPr>
            <a:r>
              <a:rPr lang="zh-CN" altLang="en-US" sz="2600" b="1" dirty="0" smtClean="0">
                <a:solidFill>
                  <a:srgbClr val="000000"/>
                </a:solidFill>
                <a:ea typeface="楷体_GB2312" pitchFamily="49" charset="-122"/>
                <a:sym typeface="Wingdings" panose="05000000000000000000" pitchFamily="2" charset="2"/>
              </a:rPr>
              <a:t>（</a:t>
            </a:r>
            <a:r>
              <a:rPr lang="en-US" altLang="zh-CN" sz="2600" b="1" dirty="0" smtClean="0">
                <a:solidFill>
                  <a:srgbClr val="000000"/>
                </a:solidFill>
                <a:ea typeface="楷体_GB2312" pitchFamily="49" charset="-122"/>
                <a:sym typeface="Wingdings" panose="05000000000000000000" pitchFamily="2" charset="2"/>
              </a:rPr>
              <a:t>1</a:t>
            </a:r>
            <a:r>
              <a:rPr lang="zh-CN" altLang="en-US" sz="2600" b="1" dirty="0" smtClean="0">
                <a:solidFill>
                  <a:srgbClr val="000000"/>
                </a:solidFill>
                <a:ea typeface="楷体_GB2312" pitchFamily="49" charset="-122"/>
                <a:sym typeface="Wingdings" panose="05000000000000000000" pitchFamily="2" charset="2"/>
              </a:rPr>
              <a:t>）</a:t>
            </a:r>
            <a:r>
              <a:rPr lang="zh-CN" altLang="en-US" sz="2600" b="1" dirty="0" smtClean="0">
                <a:solidFill>
                  <a:srgbClr val="FF0000"/>
                </a:solidFill>
                <a:latin typeface="楷体_GB2312" pitchFamily="49" charset="-122"/>
                <a:ea typeface="楷体_GB2312" pitchFamily="49" charset="-122"/>
                <a:sym typeface="Wingdings" panose="05000000000000000000" pitchFamily="2" charset="2"/>
              </a:rPr>
              <a:t>初始状态</a:t>
            </a:r>
            <a:r>
              <a:rPr lang="zh-CN" altLang="en-US" sz="2600" b="1" dirty="0" smtClean="0">
                <a:solidFill>
                  <a:srgbClr val="000000"/>
                </a:solidFill>
                <a:latin typeface="楷体_GB2312" pitchFamily="49" charset="-122"/>
                <a:ea typeface="楷体_GB2312" pitchFamily="49" charset="-122"/>
                <a:sym typeface="Wingdings" panose="05000000000000000000" pitchFamily="2" charset="2"/>
              </a:rPr>
              <a:t>： </a:t>
            </a:r>
            <a:r>
              <a:rPr lang="en-US" altLang="zh-CN" sz="2600" b="1" dirty="0" smtClean="0">
                <a:solidFill>
                  <a:srgbClr val="000000"/>
                </a:solidFill>
                <a:ea typeface="楷体_GB2312" pitchFamily="49" charset="-122"/>
                <a:sym typeface="Wingdings" panose="05000000000000000000" pitchFamily="2" charset="2"/>
              </a:rPr>
              <a:t>U ={u</a:t>
            </a:r>
            <a:r>
              <a:rPr lang="en-US" altLang="zh-CN" sz="2600" b="1" baseline="-25000" dirty="0" smtClean="0">
                <a:solidFill>
                  <a:srgbClr val="000000"/>
                </a:solidFill>
                <a:ea typeface="楷体_GB2312" pitchFamily="49" charset="-122"/>
                <a:sym typeface="Wingdings" panose="05000000000000000000" pitchFamily="2" charset="2"/>
              </a:rPr>
              <a:t>0</a:t>
            </a:r>
            <a:r>
              <a:rPr lang="en-US" altLang="zh-CN" sz="2600" b="1" dirty="0" smtClean="0">
                <a:solidFill>
                  <a:srgbClr val="000000"/>
                </a:solidFill>
                <a:ea typeface="楷体_GB2312" pitchFamily="49" charset="-122"/>
                <a:sym typeface="Wingdings" panose="05000000000000000000" pitchFamily="2" charset="2"/>
              </a:rPr>
              <a:t> }</a:t>
            </a:r>
            <a:r>
              <a:rPr lang="zh-CN" altLang="en-US" sz="2600" b="1" dirty="0" smtClean="0">
                <a:solidFill>
                  <a:srgbClr val="000000"/>
                </a:solidFill>
                <a:ea typeface="楷体_GB2312" pitchFamily="49" charset="-122"/>
                <a:sym typeface="Wingdings" panose="05000000000000000000" pitchFamily="2" charset="2"/>
              </a:rPr>
              <a:t>（ </a:t>
            </a:r>
            <a:r>
              <a:rPr lang="en-US" altLang="zh-CN" sz="2600" b="1" dirty="0" smtClean="0">
                <a:solidFill>
                  <a:srgbClr val="0000FF"/>
                </a:solidFill>
                <a:ea typeface="楷体_GB2312" pitchFamily="49" charset="-122"/>
                <a:sym typeface="Wingdings" panose="05000000000000000000" pitchFamily="2" charset="2"/>
              </a:rPr>
              <a:t>u</a:t>
            </a:r>
            <a:r>
              <a:rPr lang="en-US" altLang="zh-CN" sz="2600" b="1" baseline="-25000" dirty="0" smtClean="0">
                <a:solidFill>
                  <a:srgbClr val="0000FF"/>
                </a:solidFill>
                <a:ea typeface="楷体_GB2312" pitchFamily="49" charset="-122"/>
                <a:sym typeface="Wingdings" panose="05000000000000000000" pitchFamily="2" charset="2"/>
              </a:rPr>
              <a:t>0</a:t>
            </a:r>
            <a:r>
              <a:rPr lang="en-US" altLang="zh-CN" sz="2600" b="1" dirty="0" smtClean="0">
                <a:solidFill>
                  <a:srgbClr val="0000FF"/>
                </a:solidFill>
                <a:ea typeface="楷体_GB2312" pitchFamily="49" charset="-122"/>
                <a:sym typeface="Wingdings" panose="05000000000000000000" pitchFamily="2" charset="2"/>
              </a:rPr>
              <a:t> ∈V </a:t>
            </a:r>
            <a:r>
              <a:rPr lang="zh-CN" altLang="en-US" sz="2600" b="1" dirty="0" smtClean="0">
                <a:solidFill>
                  <a:srgbClr val="000000"/>
                </a:solidFill>
                <a:ea typeface="楷体_GB2312" pitchFamily="49" charset="-122"/>
                <a:sym typeface="Wingdings" panose="05000000000000000000" pitchFamily="2" charset="2"/>
              </a:rPr>
              <a:t>），  </a:t>
            </a:r>
            <a:r>
              <a:rPr lang="en-US" altLang="zh-CN" sz="2600" b="1" dirty="0" smtClean="0">
                <a:solidFill>
                  <a:srgbClr val="000000"/>
                </a:solidFill>
                <a:ea typeface="楷体_GB2312" pitchFamily="49" charset="-122"/>
                <a:sym typeface="Wingdings" panose="05000000000000000000" pitchFamily="2" charset="2"/>
              </a:rPr>
              <a:t>TE={  };</a:t>
            </a:r>
          </a:p>
          <a:p>
            <a:pPr fontAlgn="base">
              <a:lnSpc>
                <a:spcPct val="105000"/>
              </a:lnSpc>
              <a:spcBef>
                <a:spcPts val="0"/>
              </a:spcBef>
              <a:spcAft>
                <a:spcPct val="0"/>
              </a:spcAft>
            </a:pPr>
            <a:r>
              <a:rPr lang="zh-CN" altLang="en-US" sz="2600" b="1" dirty="0" smtClean="0">
                <a:solidFill>
                  <a:srgbClr val="000000"/>
                </a:solidFill>
                <a:ea typeface="楷体_GB2312" pitchFamily="49" charset="-122"/>
                <a:sym typeface="Wingdings" panose="05000000000000000000" pitchFamily="2" charset="2"/>
              </a:rPr>
              <a:t>（</a:t>
            </a:r>
            <a:r>
              <a:rPr lang="en-US" altLang="zh-CN" sz="2600" b="1" dirty="0" smtClean="0">
                <a:solidFill>
                  <a:srgbClr val="000000"/>
                </a:solidFill>
                <a:ea typeface="楷体_GB2312" pitchFamily="49" charset="-122"/>
                <a:sym typeface="Wingdings" panose="05000000000000000000" pitchFamily="2" charset="2"/>
              </a:rPr>
              <a:t>2</a:t>
            </a:r>
            <a:r>
              <a:rPr lang="zh-CN" altLang="en-US" sz="2600" b="1" dirty="0" smtClean="0">
                <a:solidFill>
                  <a:srgbClr val="000000"/>
                </a:solidFill>
                <a:ea typeface="楷体_GB2312" pitchFamily="49" charset="-122"/>
                <a:sym typeface="Wingdings" panose="05000000000000000000" pitchFamily="2" charset="2"/>
              </a:rPr>
              <a:t>）</a:t>
            </a:r>
            <a:r>
              <a:rPr lang="zh-CN" altLang="en-US" sz="2600" b="1" dirty="0" smtClean="0">
                <a:solidFill>
                  <a:srgbClr val="000000"/>
                </a:solidFill>
                <a:latin typeface="楷体_GB2312" pitchFamily="49" charset="-122"/>
                <a:ea typeface="楷体_GB2312" pitchFamily="49" charset="-122"/>
                <a:sym typeface="Wingdings" panose="05000000000000000000" pitchFamily="2" charset="2"/>
              </a:rPr>
              <a:t>从</a:t>
            </a:r>
            <a:r>
              <a:rPr lang="en-US" altLang="zh-CN" sz="2600" b="1" dirty="0" smtClean="0">
                <a:solidFill>
                  <a:srgbClr val="000000"/>
                </a:solidFill>
                <a:ea typeface="楷体_GB2312" pitchFamily="49" charset="-122"/>
                <a:sym typeface="Wingdings" panose="05000000000000000000" pitchFamily="2" charset="2"/>
              </a:rPr>
              <a:t>E</a:t>
            </a:r>
            <a:r>
              <a:rPr lang="zh-CN" altLang="en-US" sz="2600" b="1" dirty="0" smtClean="0">
                <a:solidFill>
                  <a:srgbClr val="000000"/>
                </a:solidFill>
                <a:latin typeface="楷体_GB2312" pitchFamily="49" charset="-122"/>
                <a:ea typeface="楷体_GB2312" pitchFamily="49" charset="-122"/>
                <a:sym typeface="Wingdings" panose="05000000000000000000" pitchFamily="2" charset="2"/>
              </a:rPr>
              <a:t>中选择顶点分别属于</a:t>
            </a:r>
            <a:r>
              <a:rPr lang="en-US" altLang="zh-CN" sz="2600" b="1" dirty="0" smtClean="0">
                <a:solidFill>
                  <a:srgbClr val="FF0000"/>
                </a:solidFill>
                <a:ea typeface="楷体_GB2312" pitchFamily="49" charset="-122"/>
                <a:sym typeface="Wingdings" panose="05000000000000000000" pitchFamily="2" charset="2"/>
              </a:rPr>
              <a:t>U</a:t>
            </a:r>
            <a:r>
              <a:rPr lang="zh-CN" altLang="en-US" sz="2600" b="1" dirty="0" smtClean="0">
                <a:solidFill>
                  <a:srgbClr val="FF0000"/>
                </a:solidFill>
                <a:ea typeface="楷体_GB2312" pitchFamily="49" charset="-122"/>
                <a:sym typeface="Wingdings" panose="05000000000000000000" pitchFamily="2" charset="2"/>
              </a:rPr>
              <a:t>、</a:t>
            </a:r>
            <a:r>
              <a:rPr lang="en-US" altLang="zh-CN" sz="2600" b="1" dirty="0" smtClean="0">
                <a:solidFill>
                  <a:srgbClr val="FF0000"/>
                </a:solidFill>
                <a:ea typeface="楷体_GB2312" pitchFamily="49" charset="-122"/>
                <a:sym typeface="Wingdings" panose="05000000000000000000" pitchFamily="2" charset="2"/>
              </a:rPr>
              <a:t>V-U</a:t>
            </a:r>
            <a:r>
              <a:rPr lang="zh-CN" altLang="en-US" sz="2600" b="1" dirty="0" smtClean="0">
                <a:solidFill>
                  <a:srgbClr val="000000"/>
                </a:solidFill>
                <a:latin typeface="楷体_GB2312" pitchFamily="49" charset="-122"/>
                <a:ea typeface="楷体_GB2312" pitchFamily="49" charset="-122"/>
                <a:sym typeface="Wingdings" panose="05000000000000000000" pitchFamily="2" charset="2"/>
              </a:rPr>
              <a:t>两个集合、且</a:t>
            </a:r>
            <a:r>
              <a:rPr lang="zh-CN" altLang="en-US" sz="2600" b="1" dirty="0" smtClean="0">
                <a:solidFill>
                  <a:srgbClr val="FF0000"/>
                </a:solidFill>
                <a:latin typeface="楷体_GB2312" pitchFamily="49" charset="-122"/>
                <a:ea typeface="楷体_GB2312" pitchFamily="49" charset="-122"/>
                <a:sym typeface="Wingdings" panose="05000000000000000000" pitchFamily="2" charset="2"/>
              </a:rPr>
              <a:t>权值最小</a:t>
            </a:r>
            <a:r>
              <a:rPr lang="zh-CN" altLang="en-US" sz="2600" b="1" dirty="0" smtClean="0">
                <a:solidFill>
                  <a:srgbClr val="000000"/>
                </a:solidFill>
                <a:latin typeface="楷体_GB2312" pitchFamily="49" charset="-122"/>
                <a:ea typeface="楷体_GB2312" pitchFamily="49" charset="-122"/>
                <a:sym typeface="Wingdings" panose="05000000000000000000" pitchFamily="2" charset="2"/>
              </a:rPr>
              <a:t>的边</a:t>
            </a:r>
            <a:r>
              <a:rPr lang="zh-CN" altLang="en-US" sz="2600" b="1" dirty="0" smtClean="0">
                <a:solidFill>
                  <a:srgbClr val="000000"/>
                </a:solidFill>
                <a:ea typeface="楷体_GB2312" pitchFamily="49" charset="-122"/>
                <a:sym typeface="Wingdings" panose="05000000000000000000" pitchFamily="2" charset="2"/>
              </a:rPr>
              <a:t>（ </a:t>
            </a:r>
            <a:r>
              <a:rPr lang="en-US" altLang="zh-CN" sz="2600" b="1" dirty="0" smtClean="0">
                <a:solidFill>
                  <a:srgbClr val="000000"/>
                </a:solidFill>
                <a:ea typeface="楷体_GB2312" pitchFamily="49" charset="-122"/>
                <a:sym typeface="Wingdings" panose="05000000000000000000" pitchFamily="2" charset="2"/>
              </a:rPr>
              <a:t>u</a:t>
            </a:r>
            <a:r>
              <a:rPr lang="en-US" altLang="zh-CN" sz="2600" b="1" baseline="-25000" dirty="0" smtClean="0">
                <a:solidFill>
                  <a:srgbClr val="000000"/>
                </a:solidFill>
                <a:ea typeface="楷体_GB2312" pitchFamily="49" charset="-122"/>
                <a:sym typeface="Wingdings" panose="05000000000000000000" pitchFamily="2" charset="2"/>
              </a:rPr>
              <a:t>0</a:t>
            </a:r>
            <a:r>
              <a:rPr lang="en-US" altLang="zh-CN" sz="2600" b="1" dirty="0" smtClean="0">
                <a:solidFill>
                  <a:srgbClr val="000000"/>
                </a:solidFill>
                <a:ea typeface="楷体_GB2312" pitchFamily="49" charset="-122"/>
                <a:sym typeface="Wingdings" panose="05000000000000000000" pitchFamily="2" charset="2"/>
              </a:rPr>
              <a:t>, v</a:t>
            </a:r>
            <a:r>
              <a:rPr lang="en-US" altLang="zh-CN" sz="2600" b="1" baseline="-25000" dirty="0" smtClean="0">
                <a:solidFill>
                  <a:srgbClr val="000000"/>
                </a:solidFill>
                <a:ea typeface="楷体_GB2312" pitchFamily="49" charset="-122"/>
                <a:sym typeface="Wingdings" panose="05000000000000000000" pitchFamily="2" charset="2"/>
              </a:rPr>
              <a:t>0</a:t>
            </a:r>
            <a:r>
              <a:rPr lang="en-US" altLang="zh-CN" sz="2600" b="1" dirty="0" smtClean="0">
                <a:solidFill>
                  <a:srgbClr val="000000"/>
                </a:solidFill>
                <a:ea typeface="楷体_GB2312" pitchFamily="49" charset="-122"/>
                <a:sym typeface="Wingdings" panose="05000000000000000000" pitchFamily="2" charset="2"/>
              </a:rPr>
              <a:t>)</a:t>
            </a:r>
            <a:r>
              <a:rPr lang="zh-CN" altLang="en-US" sz="2600" b="1" dirty="0" smtClean="0">
                <a:solidFill>
                  <a:srgbClr val="000000"/>
                </a:solidFill>
                <a:latin typeface="楷体_GB2312" pitchFamily="49" charset="-122"/>
                <a:ea typeface="楷体_GB2312" pitchFamily="49" charset="-122"/>
                <a:sym typeface="Wingdings" panose="05000000000000000000" pitchFamily="2" charset="2"/>
              </a:rPr>
              <a:t>，将顶点</a:t>
            </a:r>
            <a:r>
              <a:rPr lang="en-US" altLang="zh-CN" sz="2600" b="1" dirty="0" smtClean="0">
                <a:solidFill>
                  <a:srgbClr val="000000"/>
                </a:solidFill>
                <a:ea typeface="楷体_GB2312" pitchFamily="49" charset="-122"/>
                <a:sym typeface="Wingdings" panose="05000000000000000000" pitchFamily="2" charset="2"/>
              </a:rPr>
              <a:t>v</a:t>
            </a:r>
            <a:r>
              <a:rPr lang="en-US" altLang="zh-CN" sz="2600" b="1" baseline="-25000" dirty="0" smtClean="0">
                <a:solidFill>
                  <a:srgbClr val="000000"/>
                </a:solidFill>
                <a:ea typeface="楷体_GB2312" pitchFamily="49" charset="-122"/>
                <a:sym typeface="Wingdings" panose="05000000000000000000" pitchFamily="2" charset="2"/>
              </a:rPr>
              <a:t>0</a:t>
            </a:r>
            <a:r>
              <a:rPr lang="zh-CN" altLang="en-US" sz="2600" b="1" dirty="0" smtClean="0">
                <a:solidFill>
                  <a:srgbClr val="000000"/>
                </a:solidFill>
                <a:latin typeface="楷体_GB2312" pitchFamily="49" charset="-122"/>
                <a:ea typeface="楷体_GB2312" pitchFamily="49" charset="-122"/>
                <a:sym typeface="Wingdings" panose="05000000000000000000" pitchFamily="2" charset="2"/>
              </a:rPr>
              <a:t>归并到集合</a:t>
            </a:r>
            <a:r>
              <a:rPr lang="en-US" altLang="zh-CN" sz="2600" b="1" dirty="0" smtClean="0">
                <a:solidFill>
                  <a:srgbClr val="000000"/>
                </a:solidFill>
                <a:ea typeface="楷体_GB2312" pitchFamily="49" charset="-122"/>
                <a:sym typeface="Wingdings" panose="05000000000000000000" pitchFamily="2" charset="2"/>
              </a:rPr>
              <a:t>U</a:t>
            </a:r>
            <a:r>
              <a:rPr lang="zh-CN" altLang="en-US" sz="2600" b="1" dirty="0" smtClean="0">
                <a:solidFill>
                  <a:srgbClr val="000000"/>
                </a:solidFill>
                <a:latin typeface="楷体_GB2312" pitchFamily="49" charset="-122"/>
                <a:ea typeface="楷体_GB2312" pitchFamily="49" charset="-122"/>
                <a:sym typeface="Wingdings" panose="05000000000000000000" pitchFamily="2" charset="2"/>
              </a:rPr>
              <a:t>中，边</a:t>
            </a:r>
            <a:r>
              <a:rPr lang="zh-CN" altLang="en-US" sz="2600" b="1" dirty="0" smtClean="0">
                <a:solidFill>
                  <a:srgbClr val="000000"/>
                </a:solidFill>
                <a:ea typeface="楷体_GB2312" pitchFamily="49" charset="-122"/>
                <a:sym typeface="Wingdings" panose="05000000000000000000" pitchFamily="2" charset="2"/>
              </a:rPr>
              <a:t>（</a:t>
            </a:r>
            <a:r>
              <a:rPr lang="en-US" altLang="zh-CN" sz="2600" b="1" dirty="0" smtClean="0">
                <a:solidFill>
                  <a:srgbClr val="000000"/>
                </a:solidFill>
                <a:ea typeface="楷体_GB2312" pitchFamily="49" charset="-122"/>
                <a:sym typeface="Wingdings" panose="05000000000000000000" pitchFamily="2" charset="2"/>
              </a:rPr>
              <a:t>u</a:t>
            </a:r>
            <a:r>
              <a:rPr lang="en-US" altLang="zh-CN" sz="2600" b="1" baseline="-25000" dirty="0" smtClean="0">
                <a:solidFill>
                  <a:srgbClr val="000000"/>
                </a:solidFill>
                <a:ea typeface="楷体_GB2312" pitchFamily="49" charset="-122"/>
                <a:sym typeface="Wingdings" panose="05000000000000000000" pitchFamily="2" charset="2"/>
              </a:rPr>
              <a:t>0</a:t>
            </a:r>
            <a:r>
              <a:rPr lang="en-US" altLang="zh-CN" sz="2600" b="1" dirty="0" smtClean="0">
                <a:solidFill>
                  <a:srgbClr val="000000"/>
                </a:solidFill>
                <a:ea typeface="楷体_GB2312" pitchFamily="49" charset="-122"/>
                <a:sym typeface="Wingdings" panose="05000000000000000000" pitchFamily="2" charset="2"/>
              </a:rPr>
              <a:t>, v</a:t>
            </a:r>
            <a:r>
              <a:rPr lang="en-US" altLang="zh-CN" sz="2600" b="1" baseline="-25000" dirty="0" smtClean="0">
                <a:solidFill>
                  <a:srgbClr val="000000"/>
                </a:solidFill>
                <a:ea typeface="楷体_GB2312" pitchFamily="49" charset="-122"/>
                <a:sym typeface="Wingdings" panose="05000000000000000000" pitchFamily="2" charset="2"/>
              </a:rPr>
              <a:t>0</a:t>
            </a:r>
            <a:r>
              <a:rPr lang="en-US" altLang="zh-CN" sz="2600" b="1" dirty="0" smtClean="0">
                <a:solidFill>
                  <a:srgbClr val="000000"/>
                </a:solidFill>
                <a:ea typeface="楷体_GB2312" pitchFamily="49" charset="-122"/>
                <a:sym typeface="Wingdings" panose="05000000000000000000" pitchFamily="2" charset="2"/>
              </a:rPr>
              <a:t>)</a:t>
            </a:r>
            <a:r>
              <a:rPr lang="zh-CN" altLang="en-US" sz="2600" b="1" dirty="0" smtClean="0">
                <a:solidFill>
                  <a:srgbClr val="000000"/>
                </a:solidFill>
                <a:latin typeface="楷体_GB2312" pitchFamily="49" charset="-122"/>
                <a:ea typeface="楷体_GB2312" pitchFamily="49" charset="-122"/>
                <a:sym typeface="Wingdings" panose="05000000000000000000" pitchFamily="2" charset="2"/>
              </a:rPr>
              <a:t>归并到</a:t>
            </a:r>
            <a:r>
              <a:rPr lang="en-US" altLang="zh-CN" sz="2600" b="1" dirty="0" smtClean="0">
                <a:solidFill>
                  <a:srgbClr val="000000"/>
                </a:solidFill>
                <a:ea typeface="楷体_GB2312" pitchFamily="49" charset="-122"/>
                <a:sym typeface="Wingdings" panose="05000000000000000000" pitchFamily="2" charset="2"/>
              </a:rPr>
              <a:t>TE</a:t>
            </a:r>
            <a:r>
              <a:rPr lang="zh-CN" altLang="en-US" sz="2600" b="1" dirty="0" smtClean="0">
                <a:solidFill>
                  <a:srgbClr val="000000"/>
                </a:solidFill>
                <a:latin typeface="楷体_GB2312" pitchFamily="49" charset="-122"/>
                <a:ea typeface="楷体_GB2312" pitchFamily="49" charset="-122"/>
                <a:sym typeface="Wingdings" panose="05000000000000000000" pitchFamily="2" charset="2"/>
              </a:rPr>
              <a:t>中；</a:t>
            </a:r>
          </a:p>
          <a:p>
            <a:pPr fontAlgn="base">
              <a:lnSpc>
                <a:spcPct val="105000"/>
              </a:lnSpc>
              <a:spcBef>
                <a:spcPts val="0"/>
              </a:spcBef>
              <a:spcAft>
                <a:spcPct val="0"/>
              </a:spcAft>
            </a:pPr>
            <a:r>
              <a:rPr lang="zh-CN" altLang="en-US" sz="2600" b="1" dirty="0" smtClean="0">
                <a:solidFill>
                  <a:srgbClr val="000000"/>
                </a:solidFill>
                <a:ea typeface="楷体_GB2312" pitchFamily="49" charset="-122"/>
                <a:sym typeface="Wingdings" panose="05000000000000000000" pitchFamily="2" charset="2"/>
              </a:rPr>
              <a:t>（</a:t>
            </a:r>
            <a:r>
              <a:rPr lang="en-US" altLang="zh-CN" sz="2600" b="1" dirty="0" smtClean="0">
                <a:solidFill>
                  <a:srgbClr val="000000"/>
                </a:solidFill>
                <a:ea typeface="楷体_GB2312" pitchFamily="49" charset="-122"/>
                <a:sym typeface="Wingdings" panose="05000000000000000000" pitchFamily="2" charset="2"/>
              </a:rPr>
              <a:t>3</a:t>
            </a:r>
            <a:r>
              <a:rPr lang="zh-CN" altLang="en-US" sz="2600" b="1" dirty="0" smtClean="0">
                <a:solidFill>
                  <a:srgbClr val="000000"/>
                </a:solidFill>
                <a:ea typeface="楷体_GB2312" pitchFamily="49" charset="-122"/>
                <a:sym typeface="Wingdings" panose="05000000000000000000" pitchFamily="2" charset="2"/>
              </a:rPr>
              <a:t>）</a:t>
            </a:r>
            <a:r>
              <a:rPr lang="zh-CN" altLang="en-US" sz="2600" b="1" dirty="0" smtClean="0">
                <a:solidFill>
                  <a:srgbClr val="000000"/>
                </a:solidFill>
                <a:latin typeface="楷体_GB2312" pitchFamily="49" charset="-122"/>
                <a:ea typeface="楷体_GB2312" pitchFamily="49" charset="-122"/>
                <a:sym typeface="Wingdings" panose="05000000000000000000" pitchFamily="2" charset="2"/>
              </a:rPr>
              <a:t>直到</a:t>
            </a:r>
            <a:r>
              <a:rPr lang="en-US" altLang="zh-CN" sz="2600" b="1" dirty="0" smtClean="0">
                <a:solidFill>
                  <a:srgbClr val="FF0000"/>
                </a:solidFill>
                <a:ea typeface="楷体_GB2312" pitchFamily="49" charset="-122"/>
                <a:sym typeface="Wingdings" panose="05000000000000000000" pitchFamily="2" charset="2"/>
              </a:rPr>
              <a:t>U=V</a:t>
            </a:r>
            <a:r>
              <a:rPr lang="zh-CN" altLang="en-US" sz="2600" b="1" dirty="0" smtClean="0">
                <a:solidFill>
                  <a:srgbClr val="000000"/>
                </a:solidFill>
                <a:latin typeface="楷体_GB2312" pitchFamily="49" charset="-122"/>
                <a:ea typeface="楷体_GB2312" pitchFamily="49" charset="-122"/>
                <a:sym typeface="Wingdings" panose="05000000000000000000" pitchFamily="2" charset="2"/>
              </a:rPr>
              <a:t>为止。此时</a:t>
            </a:r>
            <a:r>
              <a:rPr lang="en-US" altLang="zh-CN" sz="2600" b="1" dirty="0" smtClean="0">
                <a:solidFill>
                  <a:srgbClr val="000000"/>
                </a:solidFill>
                <a:ea typeface="楷体_GB2312" pitchFamily="49" charset="-122"/>
                <a:sym typeface="Wingdings" panose="05000000000000000000" pitchFamily="2" charset="2"/>
              </a:rPr>
              <a:t>TE</a:t>
            </a:r>
            <a:r>
              <a:rPr lang="zh-CN" altLang="en-US" sz="2600" b="1" dirty="0" smtClean="0">
                <a:solidFill>
                  <a:srgbClr val="000000"/>
                </a:solidFill>
                <a:latin typeface="楷体_GB2312" pitchFamily="49" charset="-122"/>
                <a:ea typeface="楷体_GB2312" pitchFamily="49" charset="-122"/>
                <a:sym typeface="Wingdings" panose="05000000000000000000" pitchFamily="2" charset="2"/>
              </a:rPr>
              <a:t>中必有</a:t>
            </a:r>
            <a:r>
              <a:rPr lang="en-US" altLang="zh-CN" sz="2600" b="1" dirty="0" smtClean="0">
                <a:solidFill>
                  <a:srgbClr val="000000"/>
                </a:solidFill>
                <a:ea typeface="楷体_GB2312" pitchFamily="49" charset="-122"/>
                <a:sym typeface="Wingdings" panose="05000000000000000000" pitchFamily="2" charset="2"/>
              </a:rPr>
              <a:t>n-1</a:t>
            </a:r>
            <a:r>
              <a:rPr lang="zh-CN" altLang="en-US" sz="2600" b="1" dirty="0" smtClean="0">
                <a:solidFill>
                  <a:srgbClr val="000000"/>
                </a:solidFill>
                <a:latin typeface="楷体_GB2312" pitchFamily="49" charset="-122"/>
                <a:ea typeface="楷体_GB2312" pitchFamily="49" charset="-122"/>
                <a:sym typeface="Wingdings" panose="05000000000000000000" pitchFamily="2" charset="2"/>
              </a:rPr>
              <a:t>条边，</a:t>
            </a:r>
          </a:p>
          <a:p>
            <a:pPr fontAlgn="base">
              <a:lnSpc>
                <a:spcPct val="105000"/>
              </a:lnSpc>
              <a:spcBef>
                <a:spcPts val="0"/>
              </a:spcBef>
              <a:spcAft>
                <a:spcPct val="0"/>
              </a:spcAft>
            </a:pPr>
            <a:r>
              <a:rPr lang="zh-CN" altLang="en-US" sz="2600" b="1" dirty="0" smtClean="0">
                <a:solidFill>
                  <a:srgbClr val="000000"/>
                </a:solidFill>
                <a:latin typeface="楷体_GB2312" pitchFamily="49" charset="-122"/>
                <a:ea typeface="楷体_GB2312" pitchFamily="49" charset="-122"/>
                <a:sym typeface="Wingdings" panose="05000000000000000000" pitchFamily="2" charset="2"/>
              </a:rPr>
              <a:t>      </a:t>
            </a:r>
            <a:r>
              <a:rPr lang="en-US" altLang="zh-CN" sz="2600" b="1" dirty="0" smtClean="0">
                <a:solidFill>
                  <a:srgbClr val="000000"/>
                </a:solidFill>
                <a:ea typeface="楷体_GB2312" pitchFamily="49" charset="-122"/>
                <a:sym typeface="Wingdings" panose="05000000000000000000" pitchFamily="2" charset="2"/>
              </a:rPr>
              <a:t>T</a:t>
            </a:r>
            <a:r>
              <a:rPr lang="zh-CN" altLang="en-US" sz="2600" b="1" dirty="0" smtClean="0">
                <a:solidFill>
                  <a:srgbClr val="000000"/>
                </a:solidFill>
                <a:ea typeface="楷体_GB2312" pitchFamily="49" charset="-122"/>
                <a:sym typeface="Wingdings" panose="05000000000000000000" pitchFamily="2" charset="2"/>
              </a:rPr>
              <a:t>＝（</a:t>
            </a:r>
            <a:r>
              <a:rPr lang="en-US" altLang="zh-CN" sz="2600" b="1" dirty="0" smtClean="0">
                <a:solidFill>
                  <a:srgbClr val="000000"/>
                </a:solidFill>
                <a:ea typeface="楷体_GB2312" pitchFamily="49" charset="-122"/>
                <a:sym typeface="Wingdings" panose="05000000000000000000" pitchFamily="2" charset="2"/>
              </a:rPr>
              <a:t>V</a:t>
            </a:r>
            <a:r>
              <a:rPr lang="zh-CN" altLang="en-US" sz="2600" b="1" dirty="0" smtClean="0">
                <a:solidFill>
                  <a:srgbClr val="000000"/>
                </a:solidFill>
                <a:ea typeface="楷体_GB2312" pitchFamily="49" charset="-122"/>
                <a:sym typeface="Wingdings" panose="05000000000000000000" pitchFamily="2" charset="2"/>
              </a:rPr>
              <a:t>，</a:t>
            </a:r>
            <a:r>
              <a:rPr lang="en-US" altLang="zh-CN" sz="2600" b="1" dirty="0" smtClean="0">
                <a:solidFill>
                  <a:srgbClr val="000000"/>
                </a:solidFill>
                <a:ea typeface="楷体_GB2312" pitchFamily="49" charset="-122"/>
                <a:sym typeface="Wingdings" panose="05000000000000000000" pitchFamily="2" charset="2"/>
              </a:rPr>
              <a:t>{TE}</a:t>
            </a:r>
            <a:r>
              <a:rPr lang="zh-CN" altLang="en-US" sz="2600" b="1" dirty="0" smtClean="0">
                <a:solidFill>
                  <a:srgbClr val="000000"/>
                </a:solidFill>
                <a:ea typeface="楷体_GB2312" pitchFamily="49" charset="-122"/>
                <a:sym typeface="Wingdings" panose="05000000000000000000" pitchFamily="2" charset="2"/>
              </a:rPr>
              <a:t>）</a:t>
            </a:r>
            <a:r>
              <a:rPr lang="zh-CN" altLang="en-US" sz="2600" b="1" dirty="0" smtClean="0">
                <a:solidFill>
                  <a:srgbClr val="000000"/>
                </a:solidFill>
                <a:latin typeface="楷体_GB2312" pitchFamily="49" charset="-122"/>
                <a:ea typeface="楷体_GB2312" pitchFamily="49" charset="-122"/>
                <a:sym typeface="Wingdings" panose="05000000000000000000" pitchFamily="2" charset="2"/>
              </a:rPr>
              <a:t>就是最小生成树。</a:t>
            </a:r>
          </a:p>
        </p:txBody>
      </p:sp>
      <p:sp>
        <p:nvSpPr>
          <p:cNvPr id="139267" name="Rectangle 3"/>
          <p:cNvSpPr>
            <a:spLocks noChangeArrowheads="1"/>
          </p:cNvSpPr>
          <p:nvPr/>
        </p:nvSpPr>
        <p:spPr bwMode="auto">
          <a:xfrm>
            <a:off x="395536" y="1412975"/>
            <a:ext cx="8223250" cy="907941"/>
          </a:xfrm>
          <a:prstGeom prst="rect">
            <a:avLst/>
          </a:prstGeom>
          <a:solidFill>
            <a:srgbClr val="FFFF99"/>
          </a:solidFill>
          <a:ln>
            <a:noFill/>
          </a:ln>
          <a:effectLst/>
          <a:extLs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spcBef>
                <a:spcPts val="600"/>
              </a:spcBef>
              <a:spcAft>
                <a:spcPct val="0"/>
              </a:spcAft>
            </a:pPr>
            <a:r>
              <a:rPr kumimoji="1" lang="zh-CN" altLang="en-US" sz="2400" b="1" dirty="0" smtClean="0">
                <a:solidFill>
                  <a:srgbClr val="000000"/>
                </a:solidFill>
                <a:latin typeface="楷体_GB2312" pitchFamily="49" charset="-122"/>
                <a:ea typeface="楷体_GB2312" pitchFamily="49" charset="-122"/>
              </a:rPr>
              <a:t>设：</a:t>
            </a:r>
            <a:r>
              <a:rPr kumimoji="1" lang="en-US" altLang="zh-CN" sz="2400" b="1" dirty="0" smtClean="0">
                <a:solidFill>
                  <a:srgbClr val="000000"/>
                </a:solidFill>
                <a:latin typeface="Times New Roman" panose="02020603050405020304" pitchFamily="18" charset="0"/>
              </a:rPr>
              <a:t>N =</a:t>
            </a:r>
            <a:r>
              <a:rPr kumimoji="1" lang="zh-CN" altLang="en-US" sz="2400" b="1" dirty="0" smtClean="0">
                <a:solidFill>
                  <a:srgbClr val="000000"/>
                </a:solidFill>
                <a:latin typeface="Times New Roman" panose="02020603050405020304" pitchFamily="18" charset="0"/>
              </a:rPr>
              <a:t>（</a:t>
            </a:r>
            <a:r>
              <a:rPr kumimoji="1" lang="en-US" altLang="zh-CN" sz="2400" b="1" dirty="0" smtClean="0">
                <a:solidFill>
                  <a:srgbClr val="000000"/>
                </a:solidFill>
                <a:latin typeface="Times New Roman" panose="02020603050405020304" pitchFamily="18" charset="0"/>
              </a:rPr>
              <a:t>V , E</a:t>
            </a:r>
            <a:r>
              <a:rPr kumimoji="1" lang="zh-CN" altLang="en-US" sz="2400" b="1" dirty="0" smtClean="0">
                <a:solidFill>
                  <a:srgbClr val="000000"/>
                </a:solidFill>
                <a:latin typeface="Times New Roman" panose="02020603050405020304" pitchFamily="18" charset="0"/>
              </a:rPr>
              <a:t>）</a:t>
            </a:r>
            <a:r>
              <a:rPr kumimoji="1" lang="zh-CN" altLang="en-US" sz="2400" b="1" dirty="0" smtClean="0">
                <a:solidFill>
                  <a:srgbClr val="000000"/>
                </a:solidFill>
                <a:latin typeface="楷体_GB2312" pitchFamily="49" charset="-122"/>
                <a:ea typeface="楷体_GB2312" pitchFamily="49" charset="-122"/>
              </a:rPr>
              <a:t>是个连通网，</a:t>
            </a:r>
          </a:p>
          <a:p>
            <a:pPr fontAlgn="base">
              <a:spcBef>
                <a:spcPts val="600"/>
              </a:spcBef>
              <a:spcAft>
                <a:spcPct val="0"/>
              </a:spcAft>
            </a:pPr>
            <a:r>
              <a:rPr kumimoji="1" lang="zh-CN" altLang="en-US" sz="2400" b="1" dirty="0" smtClean="0">
                <a:solidFill>
                  <a:srgbClr val="000000"/>
                </a:solidFill>
                <a:latin typeface="楷体_GB2312" pitchFamily="49" charset="-122"/>
                <a:ea typeface="楷体_GB2312" pitchFamily="49" charset="-122"/>
              </a:rPr>
              <a:t>另设</a:t>
            </a:r>
            <a:r>
              <a:rPr kumimoji="1" lang="en-US" altLang="zh-CN" sz="2400" b="1" dirty="0" smtClean="0">
                <a:solidFill>
                  <a:srgbClr val="FF0000"/>
                </a:solidFill>
                <a:latin typeface="Times New Roman" panose="02020603050405020304" pitchFamily="18" charset="0"/>
              </a:rPr>
              <a:t>U</a:t>
            </a:r>
            <a:r>
              <a:rPr kumimoji="1" lang="zh-CN" altLang="en-US" sz="2400" b="1" dirty="0" smtClean="0">
                <a:solidFill>
                  <a:srgbClr val="000000"/>
                </a:solidFill>
                <a:latin typeface="楷体_GB2312" pitchFamily="49" charset="-122"/>
                <a:ea typeface="楷体_GB2312" pitchFamily="49" charset="-122"/>
              </a:rPr>
              <a:t>为最小生成树的</a:t>
            </a:r>
            <a:r>
              <a:rPr kumimoji="1" lang="zh-CN" altLang="en-US" sz="2400" b="1" dirty="0" smtClean="0">
                <a:solidFill>
                  <a:srgbClr val="0000CC"/>
                </a:solidFill>
                <a:latin typeface="楷体_GB2312" pitchFamily="49" charset="-122"/>
                <a:ea typeface="楷体_GB2312" pitchFamily="49" charset="-122"/>
              </a:rPr>
              <a:t>顶点集</a:t>
            </a:r>
            <a:r>
              <a:rPr kumimoji="1" lang="zh-CN" altLang="en-US" sz="2400" b="1" dirty="0" smtClean="0">
                <a:solidFill>
                  <a:srgbClr val="000000"/>
                </a:solidFill>
                <a:latin typeface="楷体_GB2312" pitchFamily="49" charset="-122"/>
                <a:ea typeface="楷体_GB2312" pitchFamily="49" charset="-122"/>
              </a:rPr>
              <a:t>，</a:t>
            </a:r>
            <a:r>
              <a:rPr kumimoji="1" lang="en-US" altLang="zh-CN" sz="2400" b="1" dirty="0" smtClean="0">
                <a:solidFill>
                  <a:srgbClr val="FF0000"/>
                </a:solidFill>
                <a:latin typeface="Times New Roman" panose="02020603050405020304" pitchFamily="18" charset="0"/>
              </a:rPr>
              <a:t>TE</a:t>
            </a:r>
            <a:r>
              <a:rPr kumimoji="1" lang="zh-CN" altLang="en-US" sz="2400" b="1" dirty="0" smtClean="0">
                <a:solidFill>
                  <a:srgbClr val="000000"/>
                </a:solidFill>
                <a:latin typeface="楷体_GB2312" pitchFamily="49" charset="-122"/>
                <a:ea typeface="楷体_GB2312" pitchFamily="49" charset="-122"/>
              </a:rPr>
              <a:t>为最小生成树的</a:t>
            </a:r>
            <a:r>
              <a:rPr kumimoji="1" lang="zh-CN" altLang="en-US" sz="2400" b="1" dirty="0" smtClean="0">
                <a:solidFill>
                  <a:srgbClr val="0000CC"/>
                </a:solidFill>
                <a:latin typeface="楷体_GB2312" pitchFamily="49" charset="-122"/>
                <a:ea typeface="楷体_GB2312" pitchFamily="49" charset="-122"/>
              </a:rPr>
              <a:t>边集</a:t>
            </a:r>
            <a:r>
              <a:rPr kumimoji="1" lang="zh-CN" altLang="en-US" sz="2400" b="1" dirty="0" smtClean="0">
                <a:solidFill>
                  <a:srgbClr val="000000"/>
                </a:solidFill>
                <a:latin typeface="楷体_GB2312" pitchFamily="49" charset="-122"/>
                <a:ea typeface="楷体_GB2312" pitchFamily="49" charset="-122"/>
              </a:rPr>
              <a:t>。</a:t>
            </a:r>
          </a:p>
        </p:txBody>
      </p:sp>
      <p:sp>
        <p:nvSpPr>
          <p:cNvPr id="139268" name="Rectangle 4"/>
          <p:cNvSpPr>
            <a:spLocks noChangeArrowheads="1"/>
          </p:cNvSpPr>
          <p:nvPr/>
        </p:nvSpPr>
        <p:spPr bwMode="auto">
          <a:xfrm>
            <a:off x="323850" y="2348880"/>
            <a:ext cx="1792288"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800" b="1" dirty="0" smtClean="0">
                <a:solidFill>
                  <a:srgbClr val="0000CC"/>
                </a:solidFill>
                <a:latin typeface="楷体_GB2312" pitchFamily="49" charset="-122"/>
                <a:ea typeface="楷体_GB2312" pitchFamily="49" charset="-122"/>
              </a:rPr>
              <a:t>构造步骤</a:t>
            </a:r>
            <a:r>
              <a:rPr kumimoji="1" lang="en-US" altLang="zh-CN" sz="2800" b="1" dirty="0" smtClean="0">
                <a:solidFill>
                  <a:srgbClr val="0000CC"/>
                </a:solidFill>
                <a:latin typeface="楷体_GB2312" pitchFamily="49" charset="-122"/>
                <a:ea typeface="楷体_GB2312" pitchFamily="49" charset="-122"/>
                <a:sym typeface="Wingdings" panose="05000000000000000000" pitchFamily="2" charset="2"/>
              </a:rPr>
              <a:t>:</a:t>
            </a:r>
          </a:p>
        </p:txBody>
      </p:sp>
      <p:sp>
        <p:nvSpPr>
          <p:cNvPr id="139269" name="Rectangle 5"/>
          <p:cNvSpPr>
            <a:spLocks noGrp="1" noChangeArrowheads="1"/>
          </p:cNvSpPr>
          <p:nvPr>
            <p:ph type="title"/>
          </p:nvPr>
        </p:nvSpPr>
        <p:spPr>
          <a:xfrm>
            <a:off x="323850" y="836712"/>
            <a:ext cx="3527425" cy="433388"/>
          </a:xfrm>
        </p:spPr>
        <p:txBody>
          <a:bodyPr/>
          <a:lstStyle/>
          <a:p>
            <a:pPr algn="l"/>
            <a:r>
              <a:rPr lang="zh-CN" altLang="en-US" sz="2800" b="1" dirty="0" smtClean="0">
                <a:solidFill>
                  <a:schemeClr val="accent2"/>
                </a:solidFill>
                <a:effectLst>
                  <a:outerShdw blurRad="38100" dist="38100" dir="2700000" algn="tl">
                    <a:srgbClr val="C0C0C0"/>
                  </a:outerShdw>
                </a:effectLst>
                <a:latin typeface="楷体_GB2312" pitchFamily="49" charset="-122"/>
                <a:ea typeface="楷体_GB2312" pitchFamily="49" charset="-122"/>
              </a:rPr>
              <a:t>普里姆</a:t>
            </a:r>
            <a:r>
              <a:rPr lang="zh-CN" altLang="en-US" sz="2800" b="1" dirty="0" smtClean="0">
                <a:solidFill>
                  <a:schemeClr val="accent2"/>
                </a:solidFill>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800" b="1" dirty="0">
                <a:solidFill>
                  <a:schemeClr val="accent2"/>
                </a:solidFill>
                <a:effectLst>
                  <a:outerShdw blurRad="38100" dist="38100" dir="2700000" algn="tl">
                    <a:srgbClr val="C0C0C0"/>
                  </a:outerShdw>
                </a:effectLst>
                <a:latin typeface="Times New Roman" panose="02020603050405020304" pitchFamily="18" charset="0"/>
                <a:ea typeface="楷体_GB2312" pitchFamily="49" charset="-122"/>
              </a:rPr>
              <a:t>Prim</a:t>
            </a:r>
            <a:r>
              <a:rPr lang="zh-CN" altLang="en-US" sz="2800" b="1" dirty="0">
                <a:solidFill>
                  <a:schemeClr val="accent2"/>
                </a:solidFill>
                <a:effectLst>
                  <a:outerShdw blurRad="38100" dist="38100" dir="2700000" algn="tl">
                    <a:srgbClr val="C0C0C0"/>
                  </a:outerShdw>
                </a:effectLst>
                <a:latin typeface="Times New Roman" panose="02020603050405020304" pitchFamily="18" charset="0"/>
                <a:ea typeface="楷体_GB2312" pitchFamily="49" charset="-122"/>
              </a:rPr>
              <a:t>）</a:t>
            </a:r>
            <a:r>
              <a:rPr lang="zh-CN" altLang="en-US" sz="2800" b="1" dirty="0">
                <a:solidFill>
                  <a:schemeClr val="accent2"/>
                </a:solidFill>
                <a:effectLst>
                  <a:outerShdw blurRad="38100" dist="38100" dir="2700000" algn="tl">
                    <a:srgbClr val="C0C0C0"/>
                  </a:outerShdw>
                </a:effectLst>
                <a:latin typeface="楷体_GB2312" pitchFamily="49" charset="-122"/>
                <a:ea typeface="楷体_GB2312" pitchFamily="49" charset="-122"/>
              </a:rPr>
              <a:t>算法</a:t>
            </a:r>
          </a:p>
        </p:txBody>
      </p:sp>
      <p:sp>
        <p:nvSpPr>
          <p:cNvPr id="139271" name="Rectangle 7"/>
          <p:cNvSpPr>
            <a:spLocks noChangeArrowheads="1"/>
          </p:cNvSpPr>
          <p:nvPr/>
        </p:nvSpPr>
        <p:spPr bwMode="auto">
          <a:xfrm>
            <a:off x="323850" y="188913"/>
            <a:ext cx="6480175" cy="609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Arial" panose="020B0604020202020204" pitchFamily="34" charset="0"/>
                <a:ea typeface="宋体" panose="02010600030101010101" pitchFamily="2" charset="-122"/>
              </a:defRPr>
            </a:lvl1pPr>
            <a:lvl2pPr algn="ctr">
              <a:spcBef>
                <a:spcPct val="0"/>
              </a:spcBef>
              <a:defRPr sz="4400">
                <a:solidFill>
                  <a:schemeClr val="tx2"/>
                </a:solidFill>
                <a:latin typeface="Arial" panose="020B0604020202020204" pitchFamily="34" charset="0"/>
                <a:ea typeface="宋体" panose="02010600030101010101" pitchFamily="2" charset="-122"/>
              </a:defRPr>
            </a:lvl2pPr>
            <a:lvl3pPr algn="ctr">
              <a:spcBef>
                <a:spcPct val="0"/>
              </a:spcBef>
              <a:defRPr sz="4400">
                <a:solidFill>
                  <a:schemeClr val="tx2"/>
                </a:solidFill>
                <a:latin typeface="Arial" panose="020B0604020202020204" pitchFamily="34" charset="0"/>
                <a:ea typeface="宋体" panose="02010600030101010101" pitchFamily="2" charset="-122"/>
              </a:defRPr>
            </a:lvl3pPr>
            <a:lvl4pPr algn="ctr">
              <a:spcBef>
                <a:spcPct val="0"/>
              </a:spcBef>
              <a:defRPr sz="4400">
                <a:solidFill>
                  <a:schemeClr val="tx2"/>
                </a:solidFill>
                <a:latin typeface="Arial" panose="020B0604020202020204" pitchFamily="34" charset="0"/>
                <a:ea typeface="宋体" panose="02010600030101010101" pitchFamily="2" charset="-122"/>
              </a:defRPr>
            </a:lvl4pPr>
            <a:lvl5pPr algn="ctr">
              <a:spcBef>
                <a:spcPct val="0"/>
              </a:spcBef>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fontAlgn="base">
              <a:spcAft>
                <a:spcPct val="0"/>
              </a:spcAft>
            </a:pPr>
            <a:r>
              <a:rPr lang="en-US" altLang="zh-CN" sz="3200" b="1" dirty="0" smtClean="0">
                <a:solidFill>
                  <a:srgbClr val="FF0000"/>
                </a:solidFill>
                <a:latin typeface="Times New Roman" panose="02020603050405020304" pitchFamily="18" charset="0"/>
                <a:ea typeface="黑体" panose="02010609060101010101" pitchFamily="49" charset="-122"/>
              </a:rPr>
              <a:t>2.</a:t>
            </a:r>
            <a:r>
              <a:rPr lang="zh-CN" altLang="en-US" sz="3200" b="1" dirty="0" smtClean="0">
                <a:solidFill>
                  <a:srgbClr val="FF0000"/>
                </a:solidFill>
                <a:latin typeface="黑体" panose="02010609060101010101" pitchFamily="49" charset="-122"/>
                <a:ea typeface="黑体" panose="02010609060101010101" pitchFamily="49" charset="-122"/>
              </a:rPr>
              <a:t>求最小生成树</a:t>
            </a:r>
            <a:r>
              <a:rPr lang="en-US" altLang="zh-CN" sz="3200" b="1" dirty="0" smtClean="0">
                <a:solidFill>
                  <a:srgbClr val="FF0000"/>
                </a:solidFill>
                <a:ea typeface="黑体" panose="02010609060101010101" pitchFamily="49" charset="-122"/>
              </a:rPr>
              <a:t>——</a:t>
            </a:r>
            <a:r>
              <a:rPr lang="zh-CN" altLang="en-US" sz="3200" b="1" dirty="0" smtClean="0">
                <a:solidFill>
                  <a:srgbClr val="0000CC"/>
                </a:solidFill>
                <a:latin typeface="黑体" panose="02010609060101010101" pitchFamily="49" charset="-122"/>
                <a:ea typeface="黑体" panose="02010609060101010101" pitchFamily="49" charset="-122"/>
              </a:rPr>
              <a:t>普里姆算法</a:t>
            </a:r>
            <a:endParaRPr lang="zh-CN" altLang="en-US" sz="3200" dirty="0" smtClean="0">
              <a:solidFill>
                <a:srgbClr val="0000CC"/>
              </a:solidFill>
              <a:ea typeface="仿宋_GB2312" pitchFamily="49" charset="-122"/>
            </a:endParaRPr>
          </a:p>
        </p:txBody>
      </p:sp>
      <p:sp>
        <p:nvSpPr>
          <p:cNvPr id="8" name="Text Box 3"/>
          <p:cNvSpPr txBox="1">
            <a:spLocks noChangeArrowheads="1"/>
          </p:cNvSpPr>
          <p:nvPr/>
        </p:nvSpPr>
        <p:spPr bwMode="auto">
          <a:xfrm>
            <a:off x="396874" y="5482242"/>
            <a:ext cx="8495605" cy="13311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square">
            <a:spAutoFit/>
          </a:bodyPr>
          <a:lstStyle/>
          <a:p>
            <a:pPr algn="just" eaLnBrk="0" fontAlgn="base" hangingPunct="0">
              <a:spcBef>
                <a:spcPct val="50000"/>
              </a:spcBef>
              <a:spcAft>
                <a:spcPct val="0"/>
              </a:spcAft>
            </a:pPr>
            <a:r>
              <a:rPr lang="zh-CN" altLang="en-US" sz="2800" b="1" dirty="0" smtClean="0">
                <a:solidFill>
                  <a:srgbClr val="3333CC"/>
                </a:solidFill>
                <a:latin typeface="Times New Roman" panose="02020603050405020304" pitchFamily="18" charset="0"/>
              </a:rPr>
              <a:t>关键</a:t>
            </a:r>
            <a:r>
              <a:rPr lang="en-US" altLang="zh-CN" sz="2800" b="1" dirty="0" smtClean="0">
                <a:solidFill>
                  <a:srgbClr val="3333CC"/>
                </a:solidFill>
                <a:latin typeface="Times New Roman" panose="02020603050405020304" pitchFamily="18" charset="0"/>
              </a:rPr>
              <a:t>——</a:t>
            </a:r>
            <a:r>
              <a:rPr lang="zh-CN" altLang="en-US" sz="2800" b="1" dirty="0" smtClean="0">
                <a:solidFill>
                  <a:srgbClr val="3333CC"/>
                </a:solidFill>
                <a:latin typeface="Times New Roman" panose="02020603050405020304" pitchFamily="18" charset="0"/>
              </a:rPr>
              <a:t>如何找到连接</a:t>
            </a:r>
            <a:r>
              <a:rPr lang="en-US" altLang="zh-CN" sz="2800" b="1" i="1" dirty="0" smtClean="0">
                <a:solidFill>
                  <a:srgbClr val="3333CC"/>
                </a:solidFill>
                <a:latin typeface="Times New Roman" panose="02020603050405020304" pitchFamily="18" charset="0"/>
              </a:rPr>
              <a:t>U</a:t>
            </a:r>
            <a:r>
              <a:rPr lang="zh-CN" altLang="en-US" sz="2800" b="1" dirty="0" smtClean="0">
                <a:solidFill>
                  <a:srgbClr val="3333CC"/>
                </a:solidFill>
                <a:latin typeface="Times New Roman" panose="02020603050405020304" pitchFamily="18" charset="0"/>
              </a:rPr>
              <a:t>和</a:t>
            </a:r>
            <a:r>
              <a:rPr lang="en-US" altLang="zh-CN" sz="2800" b="1" i="1" dirty="0" smtClean="0">
                <a:solidFill>
                  <a:srgbClr val="3333CC"/>
                </a:solidFill>
                <a:latin typeface="Times New Roman" panose="02020603050405020304" pitchFamily="18" charset="0"/>
              </a:rPr>
              <a:t>V</a:t>
            </a:r>
            <a:r>
              <a:rPr lang="en-US" altLang="zh-CN" sz="2800" b="1" dirty="0" smtClean="0">
                <a:solidFill>
                  <a:srgbClr val="3333CC"/>
                </a:solidFill>
                <a:latin typeface="Times New Roman" panose="02020603050405020304" pitchFamily="18" charset="0"/>
              </a:rPr>
              <a:t>-</a:t>
            </a:r>
            <a:r>
              <a:rPr lang="en-US" altLang="zh-CN" sz="2800" b="1" i="1" dirty="0" smtClean="0">
                <a:solidFill>
                  <a:srgbClr val="3333CC"/>
                </a:solidFill>
                <a:latin typeface="Times New Roman" panose="02020603050405020304" pitchFamily="18" charset="0"/>
              </a:rPr>
              <a:t>U</a:t>
            </a:r>
            <a:r>
              <a:rPr lang="zh-CN" altLang="en-US" sz="2800" b="1" dirty="0" smtClean="0">
                <a:solidFill>
                  <a:srgbClr val="3333CC"/>
                </a:solidFill>
                <a:latin typeface="Times New Roman" panose="02020603050405020304" pitchFamily="18" charset="0"/>
              </a:rPr>
              <a:t>的最短边？</a:t>
            </a:r>
            <a:endParaRPr lang="en-US" altLang="zh-CN" sz="2800" b="1" dirty="0" smtClean="0">
              <a:solidFill>
                <a:srgbClr val="3333CC"/>
              </a:solidFill>
              <a:latin typeface="Times New Roman" panose="02020603050405020304" pitchFamily="18" charset="0"/>
            </a:endParaRPr>
          </a:p>
          <a:p>
            <a:pPr algn="just" eaLnBrk="0" fontAlgn="base" hangingPunct="0">
              <a:spcBef>
                <a:spcPts val="280"/>
              </a:spcBef>
              <a:spcAft>
                <a:spcPct val="0"/>
              </a:spcAft>
            </a:pPr>
            <a:r>
              <a:rPr lang="zh-CN" altLang="en-US" sz="2500" b="1" dirty="0">
                <a:solidFill>
                  <a:srgbClr val="000000"/>
                </a:solidFill>
                <a:latin typeface="Times New Roman" panose="02020603050405020304" pitchFamily="18" charset="0"/>
              </a:rPr>
              <a:t>利用</a:t>
            </a:r>
            <a:r>
              <a:rPr lang="en-US" altLang="zh-CN" sz="2500" b="1" dirty="0">
                <a:solidFill>
                  <a:srgbClr val="FF0000"/>
                </a:solidFill>
                <a:latin typeface="Times New Roman" panose="02020603050405020304" pitchFamily="18" charset="0"/>
              </a:rPr>
              <a:t>MST</a:t>
            </a:r>
            <a:r>
              <a:rPr lang="zh-CN" altLang="en-US" sz="2500" b="1" dirty="0" smtClean="0">
                <a:solidFill>
                  <a:srgbClr val="FF0000"/>
                </a:solidFill>
                <a:latin typeface="Times New Roman" panose="02020603050405020304" pitchFamily="18" charset="0"/>
              </a:rPr>
              <a:t>性质</a:t>
            </a:r>
            <a:r>
              <a:rPr lang="en-US" altLang="zh-CN" sz="2500" b="1" dirty="0">
                <a:solidFill>
                  <a:srgbClr val="000000"/>
                </a:solidFill>
                <a:latin typeface="Times New Roman" panose="02020603050405020304" pitchFamily="18" charset="0"/>
              </a:rPr>
              <a:t>(</a:t>
            </a:r>
            <a:r>
              <a:rPr lang="en-US" altLang="zh-CN" sz="2500" b="1" dirty="0">
                <a:solidFill>
                  <a:srgbClr val="0000FF"/>
                </a:solidFill>
                <a:latin typeface="Times New Roman" panose="02020603050405020304" pitchFamily="18" charset="0"/>
              </a:rPr>
              <a:t>P173</a:t>
            </a:r>
            <a:r>
              <a:rPr lang="en-US" altLang="zh-CN" sz="2500" b="1" dirty="0" smtClean="0">
                <a:solidFill>
                  <a:srgbClr val="000000"/>
                </a:solidFill>
                <a:latin typeface="Times New Roman" panose="02020603050405020304" pitchFamily="18" charset="0"/>
              </a:rPr>
              <a:t>)</a:t>
            </a:r>
            <a:r>
              <a:rPr lang="zh-CN" altLang="en-US" sz="2500" b="1" dirty="0" smtClean="0">
                <a:solidFill>
                  <a:srgbClr val="000000"/>
                </a:solidFill>
                <a:latin typeface="Times New Roman" panose="02020603050405020304" pitchFamily="18" charset="0"/>
              </a:rPr>
              <a:t>，</a:t>
            </a:r>
            <a:r>
              <a:rPr lang="zh-CN" altLang="en-US" sz="2500" b="1" dirty="0">
                <a:solidFill>
                  <a:srgbClr val="000000"/>
                </a:solidFill>
                <a:latin typeface="Times New Roman" panose="02020603050405020304" pitchFamily="18" charset="0"/>
              </a:rPr>
              <a:t>构造</a:t>
            </a:r>
            <a:r>
              <a:rPr lang="zh-CN" altLang="en-US" sz="2500" b="1" dirty="0">
                <a:solidFill>
                  <a:srgbClr val="FF0000"/>
                </a:solidFill>
                <a:latin typeface="Times New Roman" panose="02020603050405020304" pitchFamily="18" charset="0"/>
              </a:rPr>
              <a:t>候选最短边集</a:t>
            </a:r>
            <a:r>
              <a:rPr lang="zh-CN" altLang="en-US" sz="2500" b="1" dirty="0">
                <a:solidFill>
                  <a:srgbClr val="000000"/>
                </a:solidFill>
                <a:latin typeface="Times New Roman" panose="02020603050405020304" pitchFamily="18" charset="0"/>
              </a:rPr>
              <a:t>：对应</a:t>
            </a:r>
            <a:r>
              <a:rPr lang="en-US" altLang="zh-CN" sz="2500" b="1" i="1" dirty="0">
                <a:solidFill>
                  <a:srgbClr val="000000"/>
                </a:solidFill>
                <a:latin typeface="Times New Roman" panose="02020603050405020304" pitchFamily="18" charset="0"/>
              </a:rPr>
              <a:t>V</a:t>
            </a:r>
            <a:r>
              <a:rPr lang="en-US" altLang="zh-CN" sz="2500" b="1" dirty="0">
                <a:solidFill>
                  <a:srgbClr val="000000"/>
                </a:solidFill>
                <a:latin typeface="Times New Roman" panose="02020603050405020304" pitchFamily="18" charset="0"/>
              </a:rPr>
              <a:t>-</a:t>
            </a:r>
            <a:r>
              <a:rPr lang="en-US" altLang="zh-CN" sz="2500" b="1" i="1" dirty="0">
                <a:solidFill>
                  <a:srgbClr val="000000"/>
                </a:solidFill>
                <a:latin typeface="Times New Roman" panose="02020603050405020304" pitchFamily="18" charset="0"/>
              </a:rPr>
              <a:t>U</a:t>
            </a:r>
            <a:r>
              <a:rPr lang="zh-CN" altLang="en-US" sz="2500" b="1" dirty="0">
                <a:solidFill>
                  <a:srgbClr val="000000"/>
                </a:solidFill>
                <a:latin typeface="Times New Roman" panose="02020603050405020304" pitchFamily="18" charset="0"/>
              </a:rPr>
              <a:t>中的每个顶点，保留从该顶点到</a:t>
            </a:r>
            <a:r>
              <a:rPr lang="en-US" altLang="zh-CN" sz="2500" b="1" i="1" dirty="0">
                <a:solidFill>
                  <a:srgbClr val="000000"/>
                </a:solidFill>
                <a:latin typeface="Times New Roman" panose="02020603050405020304" pitchFamily="18" charset="0"/>
              </a:rPr>
              <a:t>U</a:t>
            </a:r>
            <a:r>
              <a:rPr lang="zh-CN" altLang="en-US" sz="2500" b="1" dirty="0">
                <a:solidFill>
                  <a:srgbClr val="000000"/>
                </a:solidFill>
                <a:latin typeface="Times New Roman" panose="02020603050405020304" pitchFamily="18" charset="0"/>
              </a:rPr>
              <a:t>中的各顶点的最短边</a:t>
            </a:r>
            <a:r>
              <a:rPr lang="zh-CN" altLang="en-US" sz="2500" b="1" dirty="0" smtClean="0">
                <a:solidFill>
                  <a:srgbClr val="000000"/>
                </a:solidFill>
                <a:latin typeface="Times New Roman" panose="02020603050405020304" pitchFamily="18" charset="0"/>
              </a:rPr>
              <a:t>。</a:t>
            </a:r>
            <a:endParaRPr lang="en-US" altLang="zh-CN" sz="2500" b="1" dirty="0" smtClean="0">
              <a:solidFill>
                <a:srgbClr val="3333CC"/>
              </a:solidFill>
              <a:latin typeface="Times New Roman" panose="02020603050405020304" pitchFamily="18" charset="0"/>
            </a:endParaRPr>
          </a:p>
        </p:txBody>
      </p:sp>
    </p:spTree>
    <p:extLst>
      <p:ext uri="{BB962C8B-B14F-4D97-AF65-F5344CB8AC3E}">
        <p14:creationId xmlns:p14="http://schemas.microsoft.com/office/powerpoint/2010/main" xmlns="" val="22409408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92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92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926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iterate type="lt">
                                    <p:tmAbs val="75"/>
                                  </p:iterate>
                                  <p:childTnLst>
                                    <p:set>
                                      <p:cBhvr>
                                        <p:cTn id="18" dur="1" fill="hold">
                                          <p:stCondLst>
                                            <p:cond delay="74"/>
                                          </p:stCondLst>
                                        </p:cTn>
                                        <p:tgtEl>
                                          <p:spTgt spid="139266">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iterate type="lt">
                                    <p:tmAbs val="75"/>
                                  </p:iterate>
                                  <p:childTnLst>
                                    <p:set>
                                      <p:cBhvr>
                                        <p:cTn id="22" dur="1" fill="hold">
                                          <p:stCondLst>
                                            <p:cond delay="74"/>
                                          </p:stCondLst>
                                        </p:cTn>
                                        <p:tgtEl>
                                          <p:spTgt spid="139266">
                                            <p:txEl>
                                              <p:pRg st="1" end="1"/>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iterate type="lt">
                                    <p:tmAbs val="75"/>
                                  </p:iterate>
                                  <p:childTnLst>
                                    <p:set>
                                      <p:cBhvr>
                                        <p:cTn id="26" dur="1" fill="hold">
                                          <p:stCondLst>
                                            <p:cond delay="74"/>
                                          </p:stCondLst>
                                        </p:cTn>
                                        <p:tgtEl>
                                          <p:spTgt spid="139266">
                                            <p:txEl>
                                              <p:pRg st="2" end="2"/>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iterate type="lt">
                                    <p:tmAbs val="75"/>
                                  </p:iterate>
                                  <p:childTnLst>
                                    <p:set>
                                      <p:cBhvr>
                                        <p:cTn id="30" dur="1" fill="hold">
                                          <p:stCondLst>
                                            <p:cond delay="74"/>
                                          </p:stCondLst>
                                        </p:cTn>
                                        <p:tgtEl>
                                          <p:spTgt spid="139266">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6" grpId="0" build="p" autoUpdateAnimBg="0"/>
      <p:bldP spid="139267" grpId="0" build="p" autoUpdateAnimBg="0"/>
      <p:bldP spid="139268"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邻接</a:t>
            </a:r>
            <a:r>
              <a:rPr lang="zh-CN" altLang="en-US" dirty="0" smtClean="0"/>
              <a:t>表表示</a:t>
            </a:r>
            <a:r>
              <a:rPr lang="zh-CN" altLang="en-US" dirty="0"/>
              <a:t>法</a:t>
            </a:r>
          </a:p>
          <a:p>
            <a:pPr lvl="1"/>
            <a:r>
              <a:rPr lang="zh-CN" altLang="en-US" dirty="0"/>
              <a:t>为图中每个顶点建立一个单链表，第</a:t>
            </a:r>
            <a:r>
              <a:rPr lang="en-US" altLang="zh-CN" i="1" dirty="0" err="1">
                <a:latin typeface="Times New Roman" pitchFamily="18" charset="0"/>
                <a:cs typeface="Times New Roman" pitchFamily="18" charset="0"/>
              </a:rPr>
              <a:t>i</a:t>
            </a:r>
            <a:r>
              <a:rPr lang="zh-CN" altLang="en-US" dirty="0"/>
              <a:t>个单链表中的结点表示依附于顶点</a:t>
            </a:r>
            <a:r>
              <a:rPr lang="en-US" altLang="zh-CN" i="1" dirty="0">
                <a:latin typeface="Times New Roman" pitchFamily="18" charset="0"/>
                <a:cs typeface="Times New Roman" pitchFamily="18" charset="0"/>
              </a:rPr>
              <a:t>V</a:t>
            </a:r>
            <a:r>
              <a:rPr lang="en-US" altLang="zh-CN" i="1" baseline="-25000" dirty="0">
                <a:latin typeface="Times New Roman" pitchFamily="18" charset="0"/>
                <a:cs typeface="Times New Roman" pitchFamily="18" charset="0"/>
              </a:rPr>
              <a:t>i</a:t>
            </a:r>
            <a:r>
              <a:rPr lang="zh-CN" altLang="en-US" dirty="0"/>
              <a:t>的</a:t>
            </a:r>
            <a:r>
              <a:rPr lang="zh-CN" altLang="en-US" dirty="0" smtClean="0"/>
              <a:t>边。（有向图</a:t>
            </a:r>
            <a:r>
              <a:rPr lang="zh-CN" altLang="en-US" dirty="0"/>
              <a:t>中指以</a:t>
            </a:r>
            <a:r>
              <a:rPr lang="en-US" altLang="zh-CN" i="1" dirty="0">
                <a:latin typeface="Times New Roman" pitchFamily="18" charset="0"/>
                <a:cs typeface="Times New Roman" pitchFamily="18" charset="0"/>
              </a:rPr>
              <a:t>V</a:t>
            </a:r>
            <a:r>
              <a:rPr lang="en-US" altLang="zh-CN" i="1" baseline="-25000" dirty="0">
                <a:latin typeface="Times New Roman" pitchFamily="18" charset="0"/>
                <a:cs typeface="Times New Roman" pitchFamily="18" charset="0"/>
              </a:rPr>
              <a:t>i</a:t>
            </a:r>
            <a:r>
              <a:rPr lang="zh-CN" altLang="en-US" dirty="0"/>
              <a:t>为尾的</a:t>
            </a:r>
            <a:r>
              <a:rPr lang="zh-CN" altLang="en-US" dirty="0" smtClean="0"/>
              <a:t>弧）</a:t>
            </a:r>
            <a:endParaRPr lang="en-US" altLang="zh-CN" dirty="0" smtClean="0"/>
          </a:p>
          <a:p>
            <a:pPr lvl="2"/>
            <a:r>
              <a:rPr lang="zh-CN" altLang="en-US" dirty="0" smtClean="0"/>
              <a:t>链表中</a:t>
            </a:r>
            <a:r>
              <a:rPr lang="zh-CN" altLang="en-US" dirty="0"/>
              <a:t>每个结点都设为</a:t>
            </a:r>
            <a:r>
              <a:rPr lang="en-US" altLang="zh-CN" dirty="0"/>
              <a:t>3</a:t>
            </a:r>
            <a:r>
              <a:rPr lang="zh-CN" altLang="en-US" dirty="0"/>
              <a:t>个域</a:t>
            </a:r>
          </a:p>
        </p:txBody>
      </p:sp>
      <p:graphicFrame>
        <p:nvGraphicFramePr>
          <p:cNvPr id="4" name="Group 50"/>
          <p:cNvGraphicFramePr>
            <a:graphicFrameLocks noGrp="1"/>
          </p:cNvGraphicFramePr>
          <p:nvPr>
            <p:extLst>
              <p:ext uri="{D42A27DB-BD31-4B8C-83A1-F6EECF244321}">
                <p14:modId xmlns:p14="http://schemas.microsoft.com/office/powerpoint/2010/main" xmlns="" val="1055905083"/>
              </p:ext>
            </p:extLst>
          </p:nvPr>
        </p:nvGraphicFramePr>
        <p:xfrm>
          <a:off x="4631754" y="4220145"/>
          <a:ext cx="3810000" cy="518160"/>
        </p:xfrm>
        <a:graphic>
          <a:graphicData uri="http://schemas.openxmlformats.org/drawingml/2006/table">
            <a:tbl>
              <a:tblPr/>
              <a:tblGrid>
                <a:gridCol w="1270000"/>
                <a:gridCol w="1406525"/>
                <a:gridCol w="1133475"/>
              </a:tblGrid>
              <a:tr h="508000">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adjvex</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nextarc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info</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5" name="Group 52"/>
          <p:cNvGraphicFramePr>
            <a:graphicFrameLocks noGrp="1"/>
          </p:cNvGraphicFramePr>
          <p:nvPr>
            <p:extLst>
              <p:ext uri="{D42A27DB-BD31-4B8C-83A1-F6EECF244321}">
                <p14:modId xmlns:p14="http://schemas.microsoft.com/office/powerpoint/2010/main" xmlns="" val="3166110320"/>
              </p:ext>
            </p:extLst>
          </p:nvPr>
        </p:nvGraphicFramePr>
        <p:xfrm>
          <a:off x="528066" y="4148708"/>
          <a:ext cx="2540000" cy="518160"/>
        </p:xfrm>
        <a:graphic>
          <a:graphicData uri="http://schemas.openxmlformats.org/drawingml/2006/table">
            <a:tbl>
              <a:tblPr/>
              <a:tblGrid>
                <a:gridCol w="1270000"/>
                <a:gridCol w="1270000"/>
              </a:tblGrid>
              <a:tr h="434975">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data</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firstarc</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 name="Rectangle 32"/>
          <p:cNvSpPr>
            <a:spLocks noChangeArrowheads="1"/>
          </p:cNvSpPr>
          <p:nvPr/>
        </p:nvSpPr>
        <p:spPr bwMode="auto">
          <a:xfrm>
            <a:off x="5784278" y="3779748"/>
            <a:ext cx="1452017"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sz="1800" b="1" i="0" u="none" strike="noStrike" kern="0" cap="none" spc="0" normalizeH="0" baseline="0" noProof="0" dirty="0" smtClean="0">
                <a:ln>
                  <a:noFill/>
                </a:ln>
                <a:solidFill>
                  <a:srgbClr val="0000CC"/>
                </a:solidFill>
                <a:effectLst>
                  <a:outerShdw blurRad="38100" dist="38100" dir="2700000" algn="tl">
                    <a:srgbClr val="C0C0C0"/>
                  </a:outerShdw>
                </a:effectLst>
                <a:uLnTx/>
                <a:uFillTx/>
                <a:ea typeface="宋体" pitchFamily="2" charset="-122"/>
              </a:rPr>
              <a:t>表结点</a:t>
            </a:r>
            <a:r>
              <a:rPr kumimoji="0" lang="en-US" altLang="zh-CN" sz="1800" b="1" i="0" u="none" strike="noStrike" kern="0" cap="none" spc="0" normalizeH="0" baseline="0" noProof="0" dirty="0" smtClean="0">
                <a:ln>
                  <a:noFill/>
                </a:ln>
                <a:solidFill>
                  <a:srgbClr val="0000CC"/>
                </a:solidFill>
                <a:effectLst>
                  <a:outerShdw blurRad="38100" dist="38100" dir="2700000" algn="tl">
                    <a:srgbClr val="C0C0C0"/>
                  </a:outerShdw>
                </a:effectLst>
                <a:uLnTx/>
                <a:uFillTx/>
                <a:ea typeface="宋体" pitchFamily="2" charset="-122"/>
              </a:rPr>
              <a:t>(</a:t>
            </a:r>
            <a:r>
              <a:rPr kumimoji="0" lang="zh-CN" altLang="en-US" sz="1800" b="1" i="0" u="none" strike="noStrike" kern="0" cap="none" spc="0" normalizeH="0" baseline="0" noProof="0" dirty="0" smtClean="0">
                <a:ln>
                  <a:noFill/>
                </a:ln>
                <a:solidFill>
                  <a:srgbClr val="0000CC"/>
                </a:solidFill>
                <a:effectLst>
                  <a:outerShdw blurRad="38100" dist="38100" dir="2700000" algn="tl">
                    <a:srgbClr val="C0C0C0"/>
                  </a:outerShdw>
                </a:effectLst>
                <a:uLnTx/>
                <a:uFillTx/>
                <a:ea typeface="宋体" pitchFamily="2" charset="-122"/>
              </a:rPr>
              <a:t>边表</a:t>
            </a:r>
            <a:r>
              <a:rPr kumimoji="0" lang="en-US" altLang="zh-CN" sz="1800" b="1" i="0" u="none" strike="noStrike" kern="0" cap="none" spc="0" normalizeH="0" baseline="0" noProof="0" dirty="0" smtClean="0">
                <a:ln>
                  <a:noFill/>
                </a:ln>
                <a:solidFill>
                  <a:srgbClr val="0000CC"/>
                </a:solidFill>
                <a:effectLst>
                  <a:outerShdw blurRad="38100" dist="38100" dir="2700000" algn="tl">
                    <a:srgbClr val="C0C0C0"/>
                  </a:outerShdw>
                </a:effectLst>
                <a:uLnTx/>
                <a:uFillTx/>
                <a:ea typeface="宋体" pitchFamily="2" charset="-122"/>
              </a:rPr>
              <a:t>)</a:t>
            </a:r>
            <a:endParaRPr kumimoji="0" lang="zh-CN" altLang="en-US" sz="1800" b="1" i="0" u="none" strike="noStrike" kern="0" cap="none" spc="0" normalizeH="0" baseline="0" noProof="0" dirty="0" smtClean="0">
              <a:ln>
                <a:noFill/>
              </a:ln>
              <a:solidFill>
                <a:srgbClr val="0000CC"/>
              </a:solidFill>
              <a:effectLst>
                <a:outerShdw blurRad="38100" dist="38100" dir="2700000" algn="tl">
                  <a:srgbClr val="C0C0C0"/>
                </a:outerShdw>
              </a:effectLst>
              <a:uLnTx/>
              <a:uFillTx/>
              <a:ea typeface="宋体" pitchFamily="2" charset="-122"/>
            </a:endParaRPr>
          </a:p>
        </p:txBody>
      </p:sp>
      <p:sp>
        <p:nvSpPr>
          <p:cNvPr id="7" name="Rectangle 33"/>
          <p:cNvSpPr>
            <a:spLocks noChangeArrowheads="1"/>
          </p:cNvSpPr>
          <p:nvPr/>
        </p:nvSpPr>
        <p:spPr bwMode="auto">
          <a:xfrm>
            <a:off x="1175766" y="3707740"/>
            <a:ext cx="12192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sz="1800" b="1" i="0" u="none" strike="noStrike" kern="0" cap="none" spc="0" normalizeH="0" baseline="0" noProof="0" dirty="0" smtClean="0">
                <a:ln>
                  <a:noFill/>
                </a:ln>
                <a:solidFill>
                  <a:srgbClr val="0000CC"/>
                </a:solidFill>
                <a:effectLst>
                  <a:outerShdw blurRad="38100" dist="38100" dir="2700000" algn="tl">
                    <a:srgbClr val="C0C0C0"/>
                  </a:outerShdw>
                </a:effectLst>
                <a:uLnTx/>
                <a:uFillTx/>
                <a:ea typeface="宋体" pitchFamily="2" charset="-122"/>
              </a:rPr>
              <a:t>头结点</a:t>
            </a:r>
          </a:p>
        </p:txBody>
      </p:sp>
      <p:sp>
        <p:nvSpPr>
          <p:cNvPr id="8" name="AutoShape 34"/>
          <p:cNvSpPr>
            <a:spLocks noChangeArrowheads="1"/>
          </p:cNvSpPr>
          <p:nvPr/>
        </p:nvSpPr>
        <p:spPr bwMode="auto">
          <a:xfrm>
            <a:off x="3912616" y="5301233"/>
            <a:ext cx="1752600" cy="990600"/>
          </a:xfrm>
          <a:prstGeom prst="wedgeRectCallout">
            <a:avLst>
              <a:gd name="adj1" fmla="val 9602"/>
              <a:gd name="adj2" fmla="val -102884"/>
            </a:avLst>
          </a:prstGeom>
          <a:noFill/>
          <a:ln w="9525">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sz="2000" b="1" i="0" u="none" strike="noStrike" kern="0" cap="none" spc="0" normalizeH="0" baseline="0" noProof="0" dirty="0" smtClean="0">
                <a:ln>
                  <a:noFill/>
                </a:ln>
                <a:solidFill>
                  <a:srgbClr val="0000CC"/>
                </a:solidFill>
                <a:effectLst/>
                <a:uLnTx/>
                <a:uFillTx/>
              </a:rPr>
              <a:t>邻接点域，</a:t>
            </a:r>
            <a:r>
              <a:rPr kumimoji="0" lang="zh-CN" altLang="en-US" sz="2000" b="1" i="0" u="none" strike="noStrike" kern="0" cap="none" spc="0" normalizeH="0" baseline="0" noProof="0" dirty="0" smtClean="0">
                <a:ln>
                  <a:noFill/>
                </a:ln>
                <a:solidFill>
                  <a:srgbClr val="0000CC"/>
                </a:solidFill>
                <a:effectLst/>
                <a:uLnTx/>
                <a:uFillTx/>
                <a:latin typeface="楷体_GB2312" pitchFamily="49" charset="-122"/>
                <a:ea typeface="楷体_GB2312" pitchFamily="49" charset="-122"/>
              </a:rPr>
              <a:t>表示</a:t>
            </a:r>
            <a:r>
              <a:rPr kumimoji="0" lang="en-US" altLang="zh-CN" sz="2000" b="1" i="0" u="none" strike="noStrike" kern="0" cap="none" spc="0" normalizeH="0" baseline="0" noProof="0" dirty="0" smtClean="0">
                <a:ln>
                  <a:noFill/>
                </a:ln>
                <a:solidFill>
                  <a:srgbClr val="0000CC"/>
                </a:solidFill>
                <a:effectLst/>
                <a:uLnTx/>
                <a:uFillTx/>
                <a:latin typeface="楷体_GB2312" pitchFamily="49" charset="-122"/>
                <a:ea typeface="楷体_GB2312" pitchFamily="49" charset="-122"/>
              </a:rPr>
              <a:t>v</a:t>
            </a:r>
            <a:r>
              <a:rPr kumimoji="0" lang="en-US" altLang="zh-CN" sz="2000" b="1" i="0" u="none" strike="noStrike" kern="0" cap="none" spc="0" normalizeH="0" baseline="-25000" noProof="0" dirty="0" smtClean="0">
                <a:ln>
                  <a:noFill/>
                </a:ln>
                <a:solidFill>
                  <a:srgbClr val="0000CC"/>
                </a:solidFill>
                <a:effectLst/>
                <a:uLnTx/>
                <a:uFillTx/>
                <a:latin typeface="楷体_GB2312" pitchFamily="49" charset="-122"/>
                <a:ea typeface="楷体_GB2312" pitchFamily="49" charset="-122"/>
              </a:rPr>
              <a:t>i</a:t>
            </a:r>
            <a:r>
              <a:rPr kumimoji="0" lang="zh-CN" altLang="en-US" sz="2000" b="1" i="0" u="none" strike="noStrike" kern="0" cap="none" spc="0" normalizeH="0" baseline="0" noProof="0" dirty="0" smtClean="0">
                <a:ln>
                  <a:noFill/>
                </a:ln>
                <a:solidFill>
                  <a:srgbClr val="0000CC"/>
                </a:solidFill>
                <a:effectLst/>
                <a:uLnTx/>
                <a:uFillTx/>
                <a:latin typeface="楷体_GB2312" pitchFamily="49" charset="-122"/>
                <a:ea typeface="楷体_GB2312" pitchFamily="49" charset="-122"/>
              </a:rPr>
              <a:t>一个邻接点的位置</a:t>
            </a:r>
          </a:p>
        </p:txBody>
      </p:sp>
      <p:sp>
        <p:nvSpPr>
          <p:cNvPr id="9" name="AutoShape 35"/>
          <p:cNvSpPr>
            <a:spLocks noChangeArrowheads="1"/>
          </p:cNvSpPr>
          <p:nvPr/>
        </p:nvSpPr>
        <p:spPr bwMode="auto">
          <a:xfrm>
            <a:off x="5855716" y="5301233"/>
            <a:ext cx="1524000" cy="990600"/>
          </a:xfrm>
          <a:prstGeom prst="wedgeRectCallout">
            <a:avLst>
              <a:gd name="adj1" fmla="val -2810"/>
              <a:gd name="adj2" fmla="val -95194"/>
            </a:avLst>
          </a:prstGeom>
          <a:noFill/>
          <a:ln w="9525">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sz="2000" b="1" i="0" u="none" strike="noStrike" kern="0" cap="none" spc="0" normalizeH="0" baseline="0" noProof="0" dirty="0" smtClean="0">
                <a:ln>
                  <a:noFill/>
                </a:ln>
                <a:solidFill>
                  <a:srgbClr val="0000CC"/>
                </a:solidFill>
                <a:effectLst/>
                <a:uLnTx/>
                <a:uFillTx/>
              </a:rPr>
              <a:t>链域，</a:t>
            </a:r>
            <a:r>
              <a:rPr kumimoji="0" lang="zh-CN" altLang="en-US" sz="2000" b="1" i="0" u="none" strike="noStrike" kern="0" cap="none" spc="0" normalizeH="0" baseline="0" noProof="0" dirty="0" smtClean="0">
                <a:ln>
                  <a:noFill/>
                </a:ln>
                <a:solidFill>
                  <a:srgbClr val="0000CC"/>
                </a:solidFill>
                <a:effectLst/>
                <a:uLnTx/>
                <a:uFillTx/>
                <a:latin typeface="楷体_GB2312" pitchFamily="49" charset="-122"/>
                <a:ea typeface="楷体_GB2312" pitchFamily="49" charset="-122"/>
              </a:rPr>
              <a:t>指向</a:t>
            </a:r>
            <a:r>
              <a:rPr kumimoji="0" lang="en-US" altLang="zh-CN" sz="2000" b="1" i="0" u="none" strike="noStrike" kern="0" cap="none" spc="0" normalizeH="0" baseline="0" noProof="0" dirty="0" smtClean="0">
                <a:ln>
                  <a:noFill/>
                </a:ln>
                <a:solidFill>
                  <a:srgbClr val="0000CC"/>
                </a:solidFill>
                <a:effectLst/>
                <a:uLnTx/>
                <a:uFillTx/>
                <a:latin typeface="楷体_GB2312" pitchFamily="49" charset="-122"/>
                <a:ea typeface="楷体_GB2312" pitchFamily="49" charset="-122"/>
              </a:rPr>
              <a:t>v</a:t>
            </a:r>
            <a:r>
              <a:rPr kumimoji="0" lang="en-US" altLang="zh-CN" sz="2000" b="1" i="0" u="none" strike="noStrike" kern="0" cap="none" spc="0" normalizeH="0" baseline="-25000" noProof="0" dirty="0" smtClean="0">
                <a:ln>
                  <a:noFill/>
                </a:ln>
                <a:solidFill>
                  <a:srgbClr val="0000CC"/>
                </a:solidFill>
                <a:effectLst/>
                <a:uLnTx/>
                <a:uFillTx/>
                <a:latin typeface="楷体_GB2312" pitchFamily="49" charset="-122"/>
                <a:ea typeface="楷体_GB2312" pitchFamily="49" charset="-122"/>
              </a:rPr>
              <a:t>i</a:t>
            </a:r>
            <a:r>
              <a:rPr kumimoji="0" lang="zh-CN" altLang="en-US" sz="2000" b="1" i="0" u="none" strike="noStrike" kern="0" cap="none" spc="0" normalizeH="0" baseline="0" noProof="0" dirty="0" smtClean="0">
                <a:ln>
                  <a:noFill/>
                </a:ln>
                <a:solidFill>
                  <a:srgbClr val="0000CC"/>
                </a:solidFill>
                <a:effectLst/>
                <a:uLnTx/>
                <a:uFillTx/>
                <a:latin typeface="楷体_GB2312" pitchFamily="49" charset="-122"/>
                <a:ea typeface="楷体_GB2312" pitchFamily="49" charset="-122"/>
              </a:rPr>
              <a:t>下一个边或弧的结点</a:t>
            </a:r>
          </a:p>
        </p:txBody>
      </p:sp>
      <p:sp>
        <p:nvSpPr>
          <p:cNvPr id="10" name="AutoShape 36"/>
          <p:cNvSpPr>
            <a:spLocks noChangeArrowheads="1"/>
          </p:cNvSpPr>
          <p:nvPr/>
        </p:nvSpPr>
        <p:spPr bwMode="auto">
          <a:xfrm>
            <a:off x="7584504" y="5301233"/>
            <a:ext cx="1524000" cy="990600"/>
          </a:xfrm>
          <a:prstGeom prst="wedgeRectCallout">
            <a:avLst>
              <a:gd name="adj1" fmla="val -22602"/>
              <a:gd name="adj2" fmla="val -104648"/>
            </a:avLst>
          </a:prstGeom>
          <a:noFill/>
          <a:ln w="9525">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sz="2000" b="1" i="0" u="none" strike="noStrike" kern="0" cap="none" spc="0" normalizeH="0" baseline="0" noProof="0" smtClean="0">
                <a:ln>
                  <a:noFill/>
                </a:ln>
                <a:solidFill>
                  <a:srgbClr val="0000CC"/>
                </a:solidFill>
                <a:effectLst/>
                <a:uLnTx/>
                <a:uFillTx/>
              </a:rPr>
              <a:t>数据域，</a:t>
            </a:r>
            <a:r>
              <a:rPr kumimoji="0" lang="zh-CN" altLang="en-US" sz="2000" b="1" i="0" u="none" strike="noStrike" kern="0" cap="none" spc="0" normalizeH="0" baseline="0" noProof="0" smtClean="0">
                <a:ln>
                  <a:noFill/>
                </a:ln>
                <a:solidFill>
                  <a:srgbClr val="0000CC"/>
                </a:solidFill>
                <a:effectLst/>
                <a:uLnTx/>
                <a:uFillTx/>
                <a:latin typeface="楷体_GB2312" pitchFamily="49" charset="-122"/>
                <a:ea typeface="楷体_GB2312" pitchFamily="49" charset="-122"/>
              </a:rPr>
              <a:t>与边有关信息（如权值）</a:t>
            </a:r>
          </a:p>
        </p:txBody>
      </p:sp>
      <p:sp>
        <p:nvSpPr>
          <p:cNvPr id="11" name="AutoShape 37"/>
          <p:cNvSpPr>
            <a:spLocks noChangeArrowheads="1"/>
          </p:cNvSpPr>
          <p:nvPr/>
        </p:nvSpPr>
        <p:spPr bwMode="auto">
          <a:xfrm>
            <a:off x="383604" y="5156770"/>
            <a:ext cx="1524000" cy="990600"/>
          </a:xfrm>
          <a:prstGeom prst="wedgeRectCallout">
            <a:avLst>
              <a:gd name="adj1" fmla="val 18542"/>
              <a:gd name="adj2" fmla="val -95194"/>
            </a:avLst>
          </a:prstGeom>
          <a:noFill/>
          <a:ln w="9525">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sz="2000" b="1" i="0" u="none" strike="noStrike" kern="0" cap="none" spc="0" normalizeH="0" baseline="0" noProof="0" smtClean="0">
                <a:ln>
                  <a:noFill/>
                </a:ln>
                <a:solidFill>
                  <a:srgbClr val="0000CC"/>
                </a:solidFill>
                <a:effectLst/>
                <a:uLnTx/>
                <a:uFillTx/>
              </a:rPr>
              <a:t>数据域，存储顶点</a:t>
            </a:r>
            <a:r>
              <a:rPr kumimoji="0" lang="en-US" altLang="zh-CN" sz="2000" b="1" i="0" u="none" strike="noStrike" kern="0" cap="none" spc="0" normalizeH="0" baseline="0" noProof="0" smtClean="0">
                <a:ln>
                  <a:noFill/>
                </a:ln>
                <a:solidFill>
                  <a:srgbClr val="0000CC"/>
                </a:solidFill>
                <a:effectLst/>
                <a:uLnTx/>
                <a:uFillTx/>
              </a:rPr>
              <a:t>v</a:t>
            </a:r>
            <a:r>
              <a:rPr kumimoji="0" lang="en-US" altLang="zh-CN" sz="2000" b="1" i="0" u="none" strike="noStrike" kern="0" cap="none" spc="0" normalizeH="0" baseline="-25000" noProof="0" smtClean="0">
                <a:ln>
                  <a:noFill/>
                </a:ln>
                <a:solidFill>
                  <a:srgbClr val="0000CC"/>
                </a:solidFill>
                <a:effectLst/>
                <a:uLnTx/>
                <a:uFillTx/>
              </a:rPr>
              <a:t>i</a:t>
            </a:r>
            <a:r>
              <a:rPr kumimoji="0" lang="en-US" altLang="zh-CN" sz="2000" b="1" i="0" u="none" strike="noStrike" kern="0" cap="none" spc="0" normalizeH="0" baseline="0" noProof="0" smtClean="0">
                <a:ln>
                  <a:noFill/>
                </a:ln>
                <a:solidFill>
                  <a:srgbClr val="0000CC"/>
                </a:solidFill>
                <a:effectLst/>
                <a:uLnTx/>
                <a:uFillTx/>
              </a:rPr>
              <a:t> </a:t>
            </a:r>
            <a:r>
              <a:rPr kumimoji="0" lang="zh-CN" altLang="en-US" sz="2000" b="1" i="0" u="none" strike="noStrike" kern="0" cap="none" spc="0" normalizeH="0" baseline="0" noProof="0" smtClean="0">
                <a:ln>
                  <a:noFill/>
                </a:ln>
                <a:solidFill>
                  <a:srgbClr val="0000CC"/>
                </a:solidFill>
                <a:effectLst/>
                <a:uLnTx/>
                <a:uFillTx/>
              </a:rPr>
              <a:t>信息</a:t>
            </a:r>
          </a:p>
        </p:txBody>
      </p:sp>
      <p:sp>
        <p:nvSpPr>
          <p:cNvPr id="12" name="AutoShape 38"/>
          <p:cNvSpPr>
            <a:spLocks noChangeArrowheads="1"/>
          </p:cNvSpPr>
          <p:nvPr/>
        </p:nvSpPr>
        <p:spPr bwMode="auto">
          <a:xfrm>
            <a:off x="2112391" y="5156770"/>
            <a:ext cx="1524000" cy="990600"/>
          </a:xfrm>
          <a:prstGeom prst="wedgeRectCallout">
            <a:avLst>
              <a:gd name="adj1" fmla="val -25935"/>
              <a:gd name="adj2" fmla="val -106088"/>
            </a:avLst>
          </a:prstGeom>
          <a:noFill/>
          <a:ln w="9525">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sz="2000" b="1" i="0" u="none" strike="noStrike" kern="0" cap="none" spc="0" normalizeH="0" baseline="0" noProof="0" smtClean="0">
                <a:ln>
                  <a:noFill/>
                </a:ln>
                <a:solidFill>
                  <a:srgbClr val="0000CC"/>
                </a:solidFill>
                <a:effectLst/>
                <a:uLnTx/>
                <a:uFillTx/>
              </a:rPr>
              <a:t>链域，</a:t>
            </a:r>
            <a:r>
              <a:rPr kumimoji="0" lang="zh-CN" altLang="en-US" sz="2000" b="1" i="0" u="none" strike="noStrike" kern="0" cap="none" spc="0" normalizeH="0" baseline="0" noProof="0" smtClean="0">
                <a:ln>
                  <a:noFill/>
                </a:ln>
                <a:solidFill>
                  <a:srgbClr val="0000CC"/>
                </a:solidFill>
                <a:effectLst/>
                <a:uLnTx/>
                <a:uFillTx/>
                <a:latin typeface="楷体_GB2312" pitchFamily="49" charset="-122"/>
                <a:ea typeface="楷体_GB2312" pitchFamily="49" charset="-122"/>
              </a:rPr>
              <a:t>指向单链表的第一个结点</a:t>
            </a:r>
          </a:p>
        </p:txBody>
      </p:sp>
      <p:sp>
        <p:nvSpPr>
          <p:cNvPr id="13" name="Line 39"/>
          <p:cNvSpPr>
            <a:spLocks noChangeShapeType="1"/>
          </p:cNvSpPr>
          <p:nvPr/>
        </p:nvSpPr>
        <p:spPr bwMode="auto">
          <a:xfrm>
            <a:off x="3047429" y="4436045"/>
            <a:ext cx="1524000" cy="0"/>
          </a:xfrm>
          <a:prstGeom prst="line">
            <a:avLst/>
          </a:prstGeom>
          <a:noFill/>
          <a:ln w="22225">
            <a:solidFill>
              <a:srgbClr val="0000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endParaRPr>
          </a:p>
        </p:txBody>
      </p:sp>
      <p:sp>
        <p:nvSpPr>
          <p:cNvPr id="15" name="标题 1"/>
          <p:cNvSpPr txBox="1">
            <a:spLocks/>
          </p:cNvSpPr>
          <p:nvPr/>
        </p:nvSpPr>
        <p:spPr>
          <a:xfrm>
            <a:off x="539750" y="115888"/>
            <a:ext cx="8424863" cy="792162"/>
          </a:xfrm>
          <a:prstGeom prst="rect">
            <a:avLst/>
          </a:prstGeom>
        </p:spPr>
        <p:txBody>
          <a:bodyPr/>
          <a:lstStyle>
            <a:lvl1pPr algn="ctr" rtl="0" eaLnBrk="0" fontAlgn="base" hangingPunct="0">
              <a:spcBef>
                <a:spcPct val="0"/>
              </a:spcBef>
              <a:spcAft>
                <a:spcPct val="0"/>
              </a:spcAft>
              <a:defRPr sz="4400" b="1">
                <a:solidFill>
                  <a:schemeClr val="bg1"/>
                </a:solidFill>
                <a:latin typeface="+mj-lt"/>
                <a:ea typeface="+mj-ea"/>
                <a:cs typeface="+mj-cs"/>
              </a:defRPr>
            </a:lvl1pPr>
            <a:lvl2pPr algn="ctr" rtl="0" eaLnBrk="0" fontAlgn="base" hangingPunct="0">
              <a:spcBef>
                <a:spcPct val="0"/>
              </a:spcBef>
              <a:spcAft>
                <a:spcPct val="0"/>
              </a:spcAft>
              <a:defRPr sz="4400" b="1">
                <a:solidFill>
                  <a:schemeClr val="bg1"/>
                </a:solidFill>
                <a:latin typeface="Verdana" pitchFamily="34" charset="0"/>
                <a:ea typeface="宋体" pitchFamily="2" charset="-122"/>
              </a:defRPr>
            </a:lvl2pPr>
            <a:lvl3pPr algn="ctr" rtl="0" eaLnBrk="0" fontAlgn="base" hangingPunct="0">
              <a:spcBef>
                <a:spcPct val="0"/>
              </a:spcBef>
              <a:spcAft>
                <a:spcPct val="0"/>
              </a:spcAft>
              <a:defRPr sz="4400" b="1">
                <a:solidFill>
                  <a:schemeClr val="bg1"/>
                </a:solidFill>
                <a:latin typeface="Verdana" pitchFamily="34" charset="0"/>
                <a:ea typeface="宋体" pitchFamily="2" charset="-122"/>
              </a:defRPr>
            </a:lvl3pPr>
            <a:lvl4pPr algn="ctr" rtl="0" eaLnBrk="0" fontAlgn="base" hangingPunct="0">
              <a:spcBef>
                <a:spcPct val="0"/>
              </a:spcBef>
              <a:spcAft>
                <a:spcPct val="0"/>
              </a:spcAft>
              <a:defRPr sz="4400" b="1">
                <a:solidFill>
                  <a:schemeClr val="bg1"/>
                </a:solidFill>
                <a:latin typeface="Verdana" pitchFamily="34" charset="0"/>
                <a:ea typeface="宋体" pitchFamily="2" charset="-122"/>
              </a:defRPr>
            </a:lvl4pPr>
            <a:lvl5pPr algn="ctr" rtl="0" eaLnBrk="0" fontAlgn="base" hangingPunct="0">
              <a:spcBef>
                <a:spcPct val="0"/>
              </a:spcBef>
              <a:spcAft>
                <a:spcPct val="0"/>
              </a:spcAft>
              <a:defRPr sz="4400" b="1">
                <a:solidFill>
                  <a:schemeClr val="bg1"/>
                </a:solidFill>
                <a:latin typeface="Verdana" pitchFamily="34" charset="0"/>
                <a:ea typeface="宋体" pitchFamily="2" charset="-122"/>
              </a:defRPr>
            </a:lvl5pPr>
            <a:lvl6pPr marL="457200" algn="l" rtl="0" fontAlgn="base">
              <a:spcBef>
                <a:spcPct val="0"/>
              </a:spcBef>
              <a:spcAft>
                <a:spcPct val="0"/>
              </a:spcAft>
              <a:defRPr sz="3600" b="1">
                <a:solidFill>
                  <a:schemeClr val="bg1"/>
                </a:solidFill>
                <a:latin typeface="Verdana" pitchFamily="34" charset="0"/>
                <a:ea typeface="宋体" pitchFamily="2" charset="-122"/>
              </a:defRPr>
            </a:lvl6pPr>
            <a:lvl7pPr marL="914400" algn="l" rtl="0" fontAlgn="base">
              <a:spcBef>
                <a:spcPct val="0"/>
              </a:spcBef>
              <a:spcAft>
                <a:spcPct val="0"/>
              </a:spcAft>
              <a:defRPr sz="3600" b="1">
                <a:solidFill>
                  <a:schemeClr val="bg1"/>
                </a:solidFill>
                <a:latin typeface="Verdana" pitchFamily="34" charset="0"/>
                <a:ea typeface="宋体" pitchFamily="2" charset="-122"/>
              </a:defRPr>
            </a:lvl7pPr>
            <a:lvl8pPr marL="1371600" algn="l" rtl="0" fontAlgn="base">
              <a:spcBef>
                <a:spcPct val="0"/>
              </a:spcBef>
              <a:spcAft>
                <a:spcPct val="0"/>
              </a:spcAft>
              <a:defRPr sz="3600" b="1">
                <a:solidFill>
                  <a:schemeClr val="bg1"/>
                </a:solidFill>
                <a:latin typeface="Verdana" pitchFamily="34" charset="0"/>
                <a:ea typeface="宋体" pitchFamily="2" charset="-122"/>
              </a:defRPr>
            </a:lvl8pPr>
            <a:lvl9pPr marL="1828800" algn="l" rtl="0" fontAlgn="base">
              <a:spcBef>
                <a:spcPct val="0"/>
              </a:spcBef>
              <a:spcAft>
                <a:spcPct val="0"/>
              </a:spcAft>
              <a:defRPr sz="3600" b="1">
                <a:solidFill>
                  <a:schemeClr val="bg1"/>
                </a:solidFill>
                <a:latin typeface="Verdana" pitchFamily="34" charset="0"/>
                <a:ea typeface="宋体" pitchFamily="2" charset="-122"/>
              </a:defRPr>
            </a:lvl9pPr>
          </a:lstStyle>
          <a:p>
            <a:pPr>
              <a:defRPr/>
            </a:pPr>
            <a:r>
              <a:rPr lang="zh-CN" altLang="en-US" kern="0" dirty="0" smtClean="0">
                <a:solidFill>
                  <a:srgbClr val="FF0000"/>
                </a:solidFill>
              </a:rPr>
              <a:t>课前回顾</a:t>
            </a:r>
          </a:p>
        </p:txBody>
      </p:sp>
    </p:spTree>
    <p:extLst>
      <p:ext uri="{BB962C8B-B14F-4D97-AF65-F5344CB8AC3E}">
        <p14:creationId xmlns:p14="http://schemas.microsoft.com/office/powerpoint/2010/main" xmlns="" val="2240914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left)">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down)">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down)">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left)">
                                      <p:cBhvr>
                                        <p:cTn id="5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utoUpdateAnimBg="0"/>
      <p:bldP spid="8" grpId="0" animBg="1" autoUpdateAnimBg="0"/>
      <p:bldP spid="9" grpId="0" animBg="1" autoUpdateAnimBg="0"/>
      <p:bldP spid="10" grpId="0" animBg="1" autoUpdateAnimBg="0"/>
      <p:bldP spid="11" grpId="0" animBg="1" autoUpdateAnimBg="0"/>
      <p:bldP spid="12" grpId="0" animBg="1" autoUpdateAnimBg="0"/>
      <p:bldP spid="1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Freeform 2"/>
          <p:cNvSpPr>
            <a:spLocks/>
          </p:cNvSpPr>
          <p:nvPr/>
        </p:nvSpPr>
        <p:spPr bwMode="auto">
          <a:xfrm>
            <a:off x="325438" y="2941638"/>
            <a:ext cx="1146175" cy="1447800"/>
          </a:xfrm>
          <a:custGeom>
            <a:avLst/>
            <a:gdLst>
              <a:gd name="T0" fmla="*/ 0 w 667"/>
              <a:gd name="T1" fmla="*/ 0 h 885"/>
              <a:gd name="T2" fmla="*/ 420 w 667"/>
              <a:gd name="T3" fmla="*/ 240 h 885"/>
              <a:gd name="T4" fmla="*/ 600 w 667"/>
              <a:gd name="T5" fmla="*/ 540 h 885"/>
              <a:gd name="T6" fmla="*/ 15 w 667"/>
              <a:gd name="T7" fmla="*/ 885 h 885"/>
            </a:gdLst>
            <a:ahLst/>
            <a:cxnLst>
              <a:cxn ang="0">
                <a:pos x="T0" y="T1"/>
              </a:cxn>
              <a:cxn ang="0">
                <a:pos x="T2" y="T3"/>
              </a:cxn>
              <a:cxn ang="0">
                <a:pos x="T4" y="T5"/>
              </a:cxn>
              <a:cxn ang="0">
                <a:pos x="T6" y="T7"/>
              </a:cxn>
            </a:cxnLst>
            <a:rect l="0" t="0" r="r" b="b"/>
            <a:pathLst>
              <a:path w="667" h="885">
                <a:moveTo>
                  <a:pt x="0" y="0"/>
                </a:moveTo>
                <a:cubicBezTo>
                  <a:pt x="70" y="40"/>
                  <a:pt x="320" y="150"/>
                  <a:pt x="420" y="240"/>
                </a:cubicBezTo>
                <a:cubicBezTo>
                  <a:pt x="520" y="330"/>
                  <a:pt x="667" y="433"/>
                  <a:pt x="600" y="540"/>
                </a:cubicBezTo>
                <a:cubicBezTo>
                  <a:pt x="600" y="722"/>
                  <a:pt x="137" y="813"/>
                  <a:pt x="15" y="885"/>
                </a:cubicBezTo>
              </a:path>
            </a:pathLst>
          </a:custGeom>
          <a:noFill/>
          <a:ln w="38100" cap="flat" cmpd="sng">
            <a:solidFill>
              <a:srgbClr val="6600FF"/>
            </a:solidFill>
            <a:prstDash val="dash"/>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10800" rIns="0" bIns="10800"/>
          <a:lstStyle/>
          <a:p>
            <a:endParaRPr lang="zh-CN" altLang="en-US"/>
          </a:p>
        </p:txBody>
      </p:sp>
      <p:sp>
        <p:nvSpPr>
          <p:cNvPr id="277507" name="Text Box 3"/>
          <p:cNvSpPr txBox="1">
            <a:spLocks noChangeArrowheads="1"/>
          </p:cNvSpPr>
          <p:nvPr/>
        </p:nvSpPr>
        <p:spPr bwMode="auto">
          <a:xfrm>
            <a:off x="4740275" y="2836863"/>
            <a:ext cx="4403725" cy="22288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algn="l" eaLnBrk="0" hangingPunct="0">
              <a:spcBef>
                <a:spcPct val="50000"/>
              </a:spcBef>
            </a:pPr>
            <a:r>
              <a:rPr lang="en-US" altLang="zh-CN" sz="2800">
                <a:solidFill>
                  <a:schemeClr val="tx1"/>
                </a:solidFill>
                <a:latin typeface="Times New Roman" panose="02020603050405020304" pitchFamily="18" charset="0"/>
                <a:ea typeface="宋体" panose="02010600030101010101" pitchFamily="2" charset="-122"/>
              </a:rPr>
              <a:t>U={A} </a:t>
            </a:r>
          </a:p>
          <a:p>
            <a:pPr algn="l" eaLnBrk="0" hangingPunct="0">
              <a:spcBef>
                <a:spcPct val="50000"/>
              </a:spcBef>
            </a:pPr>
            <a:r>
              <a:rPr lang="en-US" altLang="zh-CN" sz="2800">
                <a:solidFill>
                  <a:schemeClr val="tx1"/>
                </a:solidFill>
                <a:latin typeface="Times New Roman" panose="02020603050405020304" pitchFamily="18" charset="0"/>
                <a:ea typeface="宋体" panose="02010600030101010101" pitchFamily="2" charset="-122"/>
              </a:rPr>
              <a:t>V-U={B, C, D, E, F}</a:t>
            </a:r>
          </a:p>
          <a:p>
            <a:pPr algn="l" eaLnBrk="0" hangingPunct="0">
              <a:spcBef>
                <a:spcPct val="50000"/>
              </a:spcBef>
            </a:pPr>
            <a:r>
              <a:rPr lang="en-US" altLang="zh-CN" sz="2800">
                <a:solidFill>
                  <a:schemeClr val="tx1"/>
                </a:solidFill>
                <a:latin typeface="Times New Roman" panose="02020603050405020304" pitchFamily="18" charset="0"/>
              </a:rPr>
              <a:t>cost={(</a:t>
            </a:r>
            <a:r>
              <a:rPr lang="en-US" altLang="zh-CN" sz="2800" i="1">
                <a:solidFill>
                  <a:schemeClr val="tx1"/>
                </a:solidFill>
                <a:latin typeface="Times New Roman" panose="02020603050405020304" pitchFamily="18" charset="0"/>
              </a:rPr>
              <a:t>A</a:t>
            </a:r>
            <a:r>
              <a:rPr lang="en-US" altLang="zh-CN" sz="2800">
                <a:solidFill>
                  <a:schemeClr val="tx1"/>
                </a:solidFill>
                <a:latin typeface="Times New Roman" panose="02020603050405020304" pitchFamily="18" charset="0"/>
              </a:rPr>
              <a:t>, </a:t>
            </a:r>
            <a:r>
              <a:rPr lang="en-US" altLang="zh-CN" sz="2800" i="1">
                <a:solidFill>
                  <a:schemeClr val="tx1"/>
                </a:solidFill>
                <a:latin typeface="Times New Roman" panose="02020603050405020304" pitchFamily="18" charset="0"/>
              </a:rPr>
              <a:t>B</a:t>
            </a:r>
            <a:r>
              <a:rPr lang="en-US" altLang="zh-CN" sz="2800">
                <a:solidFill>
                  <a:schemeClr val="tx1"/>
                </a:solidFill>
                <a:latin typeface="Times New Roman" panose="02020603050405020304" pitchFamily="18" charset="0"/>
              </a:rPr>
              <a:t>)34, (</a:t>
            </a:r>
            <a:r>
              <a:rPr lang="en-US" altLang="zh-CN" sz="2800" i="1">
                <a:solidFill>
                  <a:schemeClr val="tx1"/>
                </a:solidFill>
                <a:latin typeface="Times New Roman" panose="02020603050405020304" pitchFamily="18" charset="0"/>
              </a:rPr>
              <a:t>A</a:t>
            </a:r>
            <a:r>
              <a:rPr lang="en-US" altLang="zh-CN" sz="2800">
                <a:solidFill>
                  <a:schemeClr val="tx1"/>
                </a:solidFill>
                <a:latin typeface="Times New Roman" panose="02020603050405020304" pitchFamily="18" charset="0"/>
              </a:rPr>
              <a:t>, </a:t>
            </a:r>
            <a:r>
              <a:rPr lang="en-US" altLang="zh-CN" sz="2800" i="1">
                <a:solidFill>
                  <a:schemeClr val="tx1"/>
                </a:solidFill>
                <a:latin typeface="Times New Roman" panose="02020603050405020304" pitchFamily="18" charset="0"/>
              </a:rPr>
              <a:t>C</a:t>
            </a:r>
            <a:r>
              <a:rPr lang="en-US" altLang="zh-CN" sz="2800">
                <a:solidFill>
                  <a:schemeClr val="tx1"/>
                </a:solidFill>
                <a:latin typeface="Times New Roman" panose="02020603050405020304" pitchFamily="18" charset="0"/>
              </a:rPr>
              <a:t>)46, </a:t>
            </a:r>
          </a:p>
          <a:p>
            <a:pPr algn="l" eaLnBrk="0" hangingPunct="0"/>
            <a:r>
              <a:rPr lang="en-US" altLang="zh-CN" sz="2800">
                <a:solidFill>
                  <a:schemeClr val="tx1"/>
                </a:solidFill>
                <a:latin typeface="Times New Roman" panose="02020603050405020304" pitchFamily="18" charset="0"/>
              </a:rPr>
              <a:t>(</a:t>
            </a:r>
            <a:r>
              <a:rPr lang="en-US" altLang="zh-CN" sz="2800" i="1">
                <a:solidFill>
                  <a:schemeClr val="tx1"/>
                </a:solidFill>
                <a:latin typeface="Times New Roman" panose="02020603050405020304" pitchFamily="18" charset="0"/>
              </a:rPr>
              <a:t>A</a:t>
            </a:r>
            <a:r>
              <a:rPr lang="en-US" altLang="zh-CN" sz="2800">
                <a:solidFill>
                  <a:schemeClr val="tx1"/>
                </a:solidFill>
                <a:latin typeface="Times New Roman" panose="02020603050405020304" pitchFamily="18" charset="0"/>
              </a:rPr>
              <a:t>, </a:t>
            </a:r>
            <a:r>
              <a:rPr lang="en-US" altLang="zh-CN" sz="2800" i="1">
                <a:solidFill>
                  <a:schemeClr val="tx1"/>
                </a:solidFill>
                <a:latin typeface="Times New Roman" panose="02020603050405020304" pitchFamily="18" charset="0"/>
              </a:rPr>
              <a:t>D</a:t>
            </a:r>
            <a:r>
              <a:rPr lang="en-US" altLang="zh-CN" sz="2800">
                <a:solidFill>
                  <a:schemeClr val="tx1"/>
                </a:solidFill>
                <a:latin typeface="Times New Roman" panose="02020603050405020304" pitchFamily="18" charset="0"/>
              </a:rPr>
              <a:t>)∞,(</a:t>
            </a:r>
            <a:r>
              <a:rPr lang="en-US" altLang="zh-CN" sz="2800" i="1">
                <a:solidFill>
                  <a:schemeClr val="tx1"/>
                </a:solidFill>
                <a:latin typeface="Times New Roman" panose="02020603050405020304" pitchFamily="18" charset="0"/>
              </a:rPr>
              <a:t>A</a:t>
            </a:r>
            <a:r>
              <a:rPr lang="en-US" altLang="zh-CN" sz="2800">
                <a:solidFill>
                  <a:schemeClr val="tx1"/>
                </a:solidFill>
                <a:latin typeface="Times New Roman" panose="02020603050405020304" pitchFamily="18" charset="0"/>
              </a:rPr>
              <a:t>, </a:t>
            </a:r>
            <a:r>
              <a:rPr lang="en-US" altLang="zh-CN" sz="2800" i="1">
                <a:solidFill>
                  <a:schemeClr val="tx1"/>
                </a:solidFill>
                <a:latin typeface="Times New Roman" panose="02020603050405020304" pitchFamily="18" charset="0"/>
              </a:rPr>
              <a:t>E</a:t>
            </a:r>
            <a:r>
              <a:rPr lang="en-US" altLang="zh-CN" sz="2800">
                <a:solidFill>
                  <a:schemeClr val="tx1"/>
                </a:solidFill>
                <a:latin typeface="Times New Roman" panose="02020603050405020304" pitchFamily="18" charset="0"/>
              </a:rPr>
              <a:t>)∞,(</a:t>
            </a:r>
            <a:r>
              <a:rPr lang="en-US" altLang="zh-CN" sz="2800" i="1">
                <a:solidFill>
                  <a:schemeClr val="tx1"/>
                </a:solidFill>
                <a:latin typeface="Times New Roman" panose="02020603050405020304" pitchFamily="18" charset="0"/>
              </a:rPr>
              <a:t>A</a:t>
            </a:r>
            <a:r>
              <a:rPr lang="en-US" altLang="zh-CN" sz="2800">
                <a:solidFill>
                  <a:schemeClr val="tx1"/>
                </a:solidFill>
                <a:latin typeface="Times New Roman" panose="02020603050405020304" pitchFamily="18" charset="0"/>
              </a:rPr>
              <a:t>, </a:t>
            </a:r>
            <a:r>
              <a:rPr lang="en-US" altLang="zh-CN" sz="2800" i="1">
                <a:solidFill>
                  <a:schemeClr val="tx1"/>
                </a:solidFill>
                <a:latin typeface="Times New Roman" panose="02020603050405020304" pitchFamily="18" charset="0"/>
              </a:rPr>
              <a:t>F</a:t>
            </a:r>
            <a:r>
              <a:rPr lang="en-US" altLang="zh-CN" sz="2800">
                <a:solidFill>
                  <a:schemeClr val="tx1"/>
                </a:solidFill>
                <a:latin typeface="Times New Roman" panose="02020603050405020304" pitchFamily="18" charset="0"/>
              </a:rPr>
              <a:t>)19} </a:t>
            </a:r>
          </a:p>
        </p:txBody>
      </p:sp>
      <p:sp>
        <p:nvSpPr>
          <p:cNvPr id="277508" name="Freeform 4"/>
          <p:cNvSpPr>
            <a:spLocks/>
          </p:cNvSpPr>
          <p:nvPr/>
        </p:nvSpPr>
        <p:spPr bwMode="auto">
          <a:xfrm>
            <a:off x="915988" y="2624138"/>
            <a:ext cx="1268412" cy="827087"/>
          </a:xfrm>
          <a:custGeom>
            <a:avLst/>
            <a:gdLst>
              <a:gd name="T0" fmla="*/ 666 w 666"/>
              <a:gd name="T1" fmla="*/ 0 h 426"/>
              <a:gd name="T2" fmla="*/ 0 w 666"/>
              <a:gd name="T3" fmla="*/ 426 h 426"/>
            </a:gdLst>
            <a:ahLst/>
            <a:cxnLst>
              <a:cxn ang="0">
                <a:pos x="T0" y="T1"/>
              </a:cxn>
              <a:cxn ang="0">
                <a:pos x="T2" y="T3"/>
              </a:cxn>
            </a:cxnLst>
            <a:rect l="0" t="0" r="r" b="b"/>
            <a:pathLst>
              <a:path w="666" h="426">
                <a:moveTo>
                  <a:pt x="666" y="0"/>
                </a:moveTo>
                <a:lnTo>
                  <a:pt x="0" y="426"/>
                </a:lnTo>
              </a:path>
            </a:pathLst>
          </a:custGeom>
          <a:noFill/>
          <a:ln w="3810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277509" name="Freeform 5"/>
          <p:cNvSpPr>
            <a:spLocks/>
          </p:cNvSpPr>
          <p:nvPr/>
        </p:nvSpPr>
        <p:spPr bwMode="auto">
          <a:xfrm>
            <a:off x="3378200" y="3789363"/>
            <a:ext cx="674688" cy="1420812"/>
          </a:xfrm>
          <a:custGeom>
            <a:avLst/>
            <a:gdLst>
              <a:gd name="T0" fmla="*/ 345 w 345"/>
              <a:gd name="T1" fmla="*/ 0 h 810"/>
              <a:gd name="T2" fmla="*/ 0 w 345"/>
              <a:gd name="T3" fmla="*/ 810 h 810"/>
            </a:gdLst>
            <a:ahLst/>
            <a:cxnLst>
              <a:cxn ang="0">
                <a:pos x="T0" y="T1"/>
              </a:cxn>
              <a:cxn ang="0">
                <a:pos x="T2" y="T3"/>
              </a:cxn>
            </a:cxnLst>
            <a:rect l="0" t="0" r="r" b="b"/>
            <a:pathLst>
              <a:path w="345" h="810">
                <a:moveTo>
                  <a:pt x="345" y="0"/>
                </a:moveTo>
                <a:lnTo>
                  <a:pt x="0" y="810"/>
                </a:lnTo>
              </a:path>
            </a:pathLst>
          </a:custGeom>
          <a:noFill/>
          <a:ln w="3810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277510" name="Freeform 6"/>
          <p:cNvSpPr>
            <a:spLocks/>
          </p:cNvSpPr>
          <p:nvPr/>
        </p:nvSpPr>
        <p:spPr bwMode="auto">
          <a:xfrm>
            <a:off x="2513013" y="4232275"/>
            <a:ext cx="598487" cy="1004888"/>
          </a:xfrm>
          <a:custGeom>
            <a:avLst/>
            <a:gdLst>
              <a:gd name="T0" fmla="*/ 291 w 291"/>
              <a:gd name="T1" fmla="*/ 556 h 556"/>
              <a:gd name="T2" fmla="*/ 0 w 291"/>
              <a:gd name="T3" fmla="*/ 0 h 556"/>
            </a:gdLst>
            <a:ahLst/>
            <a:cxnLst>
              <a:cxn ang="0">
                <a:pos x="T0" y="T1"/>
              </a:cxn>
              <a:cxn ang="0">
                <a:pos x="T2" y="T3"/>
              </a:cxn>
            </a:cxnLst>
            <a:rect l="0" t="0" r="r" b="b"/>
            <a:pathLst>
              <a:path w="291" h="556">
                <a:moveTo>
                  <a:pt x="291" y="556"/>
                </a:moveTo>
                <a:lnTo>
                  <a:pt x="0" y="0"/>
                </a:lnTo>
              </a:path>
            </a:pathLst>
          </a:custGeom>
          <a:noFill/>
          <a:ln w="3810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277511" name="Freeform 7"/>
          <p:cNvSpPr>
            <a:spLocks/>
          </p:cNvSpPr>
          <p:nvPr/>
        </p:nvSpPr>
        <p:spPr bwMode="auto">
          <a:xfrm>
            <a:off x="1778000" y="5372100"/>
            <a:ext cx="1241425" cy="1588"/>
          </a:xfrm>
          <a:custGeom>
            <a:avLst/>
            <a:gdLst>
              <a:gd name="T0" fmla="*/ 636 w 636"/>
              <a:gd name="T1" fmla="*/ 7 h 7"/>
              <a:gd name="T2" fmla="*/ 0 w 636"/>
              <a:gd name="T3" fmla="*/ 0 h 7"/>
            </a:gdLst>
            <a:ahLst/>
            <a:cxnLst>
              <a:cxn ang="0">
                <a:pos x="T0" y="T1"/>
              </a:cxn>
              <a:cxn ang="0">
                <a:pos x="T2" y="T3"/>
              </a:cxn>
            </a:cxnLst>
            <a:rect l="0" t="0" r="r" b="b"/>
            <a:pathLst>
              <a:path w="636" h="7">
                <a:moveTo>
                  <a:pt x="636" y="7"/>
                </a:moveTo>
                <a:lnTo>
                  <a:pt x="0" y="0"/>
                </a:lnTo>
              </a:path>
            </a:pathLst>
          </a:custGeom>
          <a:noFill/>
          <a:ln w="3810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277512" name="Freeform 8"/>
          <p:cNvSpPr>
            <a:spLocks/>
          </p:cNvSpPr>
          <p:nvPr/>
        </p:nvSpPr>
        <p:spPr bwMode="auto">
          <a:xfrm>
            <a:off x="782638" y="3759200"/>
            <a:ext cx="630237" cy="1376363"/>
          </a:xfrm>
          <a:custGeom>
            <a:avLst/>
            <a:gdLst>
              <a:gd name="T0" fmla="*/ 0 w 309"/>
              <a:gd name="T1" fmla="*/ 0 h 758"/>
              <a:gd name="T2" fmla="*/ 309 w 309"/>
              <a:gd name="T3" fmla="*/ 758 h 758"/>
            </a:gdLst>
            <a:ahLst/>
            <a:cxnLst>
              <a:cxn ang="0">
                <a:pos x="T0" y="T1"/>
              </a:cxn>
              <a:cxn ang="0">
                <a:pos x="T2" y="T3"/>
              </a:cxn>
            </a:cxnLst>
            <a:rect l="0" t="0" r="r" b="b"/>
            <a:pathLst>
              <a:path w="309" h="758">
                <a:moveTo>
                  <a:pt x="0" y="0"/>
                </a:moveTo>
                <a:lnTo>
                  <a:pt x="309" y="758"/>
                </a:lnTo>
              </a:path>
            </a:pathLst>
          </a:custGeom>
          <a:noFill/>
          <a:ln w="3810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277513" name="Text Box 9"/>
          <p:cNvSpPr txBox="1">
            <a:spLocks noChangeArrowheads="1"/>
          </p:cNvSpPr>
          <p:nvPr/>
        </p:nvSpPr>
        <p:spPr bwMode="auto">
          <a:xfrm>
            <a:off x="2862263" y="4352925"/>
            <a:ext cx="412750" cy="5445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pPr algn="just" eaLnBrk="0" hangingPunct="0"/>
            <a:r>
              <a:rPr lang="en-US" altLang="zh-CN" sz="2800">
                <a:solidFill>
                  <a:schemeClr val="tx1"/>
                </a:solidFill>
                <a:latin typeface="Times New Roman" panose="02020603050405020304" pitchFamily="18" charset="0"/>
                <a:ea typeface="宋体" panose="02010600030101010101" pitchFamily="2" charset="-122"/>
              </a:rPr>
              <a:t>25</a:t>
            </a:r>
          </a:p>
        </p:txBody>
      </p:sp>
      <p:sp>
        <p:nvSpPr>
          <p:cNvPr id="277514" name="Text Box 10"/>
          <p:cNvSpPr txBox="1">
            <a:spLocks noChangeArrowheads="1"/>
          </p:cNvSpPr>
          <p:nvPr/>
        </p:nvSpPr>
        <p:spPr bwMode="auto">
          <a:xfrm>
            <a:off x="3287713" y="2536825"/>
            <a:ext cx="412750" cy="5461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pPr algn="just" eaLnBrk="0" hangingPunct="0"/>
            <a:r>
              <a:rPr lang="en-US" altLang="zh-CN" sz="2800">
                <a:solidFill>
                  <a:schemeClr val="tx1"/>
                </a:solidFill>
                <a:latin typeface="Times New Roman" panose="02020603050405020304" pitchFamily="18" charset="0"/>
                <a:ea typeface="宋体" panose="02010600030101010101" pitchFamily="2" charset="-122"/>
              </a:rPr>
              <a:t>12</a:t>
            </a:r>
          </a:p>
        </p:txBody>
      </p:sp>
      <p:sp>
        <p:nvSpPr>
          <p:cNvPr id="277515" name="Text Box 11"/>
          <p:cNvSpPr txBox="1">
            <a:spLocks noChangeArrowheads="1"/>
          </p:cNvSpPr>
          <p:nvPr/>
        </p:nvSpPr>
        <p:spPr bwMode="auto">
          <a:xfrm>
            <a:off x="1312863" y="2565400"/>
            <a:ext cx="407987" cy="5461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pPr algn="just" eaLnBrk="0" hangingPunct="0"/>
            <a:r>
              <a:rPr lang="en-US" altLang="zh-CN" sz="2800">
                <a:solidFill>
                  <a:schemeClr val="tx1"/>
                </a:solidFill>
                <a:latin typeface="Times New Roman" panose="02020603050405020304" pitchFamily="18" charset="0"/>
                <a:ea typeface="宋体" panose="02010600030101010101" pitchFamily="2" charset="-122"/>
              </a:rPr>
              <a:t>34</a:t>
            </a:r>
          </a:p>
        </p:txBody>
      </p:sp>
      <p:sp>
        <p:nvSpPr>
          <p:cNvPr id="277516" name="Text Box 12"/>
          <p:cNvSpPr txBox="1">
            <a:spLocks noChangeArrowheads="1"/>
          </p:cNvSpPr>
          <p:nvPr/>
        </p:nvSpPr>
        <p:spPr bwMode="auto">
          <a:xfrm>
            <a:off x="1531938" y="3346450"/>
            <a:ext cx="412750" cy="5461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pPr algn="just" eaLnBrk="0" hangingPunct="0"/>
            <a:r>
              <a:rPr lang="en-US" altLang="zh-CN" sz="2800">
                <a:solidFill>
                  <a:schemeClr val="tx1"/>
                </a:solidFill>
                <a:latin typeface="Times New Roman" panose="02020603050405020304" pitchFamily="18" charset="0"/>
                <a:ea typeface="宋体" panose="02010600030101010101" pitchFamily="2" charset="-122"/>
              </a:rPr>
              <a:t>19</a:t>
            </a:r>
          </a:p>
        </p:txBody>
      </p:sp>
      <p:sp>
        <p:nvSpPr>
          <p:cNvPr id="277517" name="Text Box 13"/>
          <p:cNvSpPr txBox="1">
            <a:spLocks noChangeArrowheads="1"/>
          </p:cNvSpPr>
          <p:nvPr/>
        </p:nvSpPr>
        <p:spPr bwMode="auto">
          <a:xfrm>
            <a:off x="2981325" y="3348038"/>
            <a:ext cx="411163" cy="5461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pPr algn="just" eaLnBrk="0" hangingPunct="0"/>
            <a:r>
              <a:rPr lang="en-US" altLang="zh-CN" sz="2800">
                <a:solidFill>
                  <a:schemeClr val="tx1"/>
                </a:solidFill>
                <a:latin typeface="Times New Roman" panose="02020603050405020304" pitchFamily="18" charset="0"/>
                <a:ea typeface="宋体" panose="02010600030101010101" pitchFamily="2" charset="-122"/>
              </a:rPr>
              <a:t>26</a:t>
            </a:r>
          </a:p>
        </p:txBody>
      </p:sp>
      <p:sp>
        <p:nvSpPr>
          <p:cNvPr id="277518" name="Text Box 14"/>
          <p:cNvSpPr txBox="1">
            <a:spLocks noChangeArrowheads="1"/>
          </p:cNvSpPr>
          <p:nvPr/>
        </p:nvSpPr>
        <p:spPr bwMode="auto">
          <a:xfrm>
            <a:off x="657225" y="4264025"/>
            <a:ext cx="407988" cy="5492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pPr algn="just" eaLnBrk="0" hangingPunct="0"/>
            <a:r>
              <a:rPr lang="en-US" altLang="zh-CN" sz="2800">
                <a:solidFill>
                  <a:schemeClr val="tx1"/>
                </a:solidFill>
                <a:latin typeface="Times New Roman" panose="02020603050405020304" pitchFamily="18" charset="0"/>
                <a:ea typeface="宋体" panose="02010600030101010101" pitchFamily="2" charset="-122"/>
              </a:rPr>
              <a:t>46</a:t>
            </a:r>
          </a:p>
        </p:txBody>
      </p:sp>
      <p:sp>
        <p:nvSpPr>
          <p:cNvPr id="277519" name="Text Box 15"/>
          <p:cNvSpPr txBox="1">
            <a:spLocks noChangeArrowheads="1"/>
          </p:cNvSpPr>
          <p:nvPr/>
        </p:nvSpPr>
        <p:spPr bwMode="auto">
          <a:xfrm>
            <a:off x="3805238" y="4325938"/>
            <a:ext cx="406400" cy="5445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pPr algn="just" eaLnBrk="0" hangingPunct="0"/>
            <a:r>
              <a:rPr lang="en-US" altLang="zh-CN" sz="2800">
                <a:solidFill>
                  <a:schemeClr val="tx1"/>
                </a:solidFill>
                <a:latin typeface="Times New Roman" panose="02020603050405020304" pitchFamily="18" charset="0"/>
                <a:ea typeface="宋体" panose="02010600030101010101" pitchFamily="2" charset="-122"/>
              </a:rPr>
              <a:t>38</a:t>
            </a:r>
          </a:p>
        </p:txBody>
      </p:sp>
      <p:sp>
        <p:nvSpPr>
          <p:cNvPr id="277520" name="Text Box 16"/>
          <p:cNvSpPr txBox="1">
            <a:spLocks noChangeArrowheads="1"/>
          </p:cNvSpPr>
          <p:nvPr/>
        </p:nvSpPr>
        <p:spPr bwMode="auto">
          <a:xfrm>
            <a:off x="2249488" y="5443538"/>
            <a:ext cx="411162" cy="5461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pPr algn="just" eaLnBrk="0" hangingPunct="0"/>
            <a:r>
              <a:rPr lang="en-US" altLang="zh-CN" sz="2800">
                <a:solidFill>
                  <a:schemeClr val="tx1"/>
                </a:solidFill>
                <a:latin typeface="Times New Roman" panose="02020603050405020304" pitchFamily="18" charset="0"/>
                <a:ea typeface="宋体" panose="02010600030101010101" pitchFamily="2" charset="-122"/>
              </a:rPr>
              <a:t>17</a:t>
            </a:r>
          </a:p>
        </p:txBody>
      </p:sp>
      <p:sp>
        <p:nvSpPr>
          <p:cNvPr id="277521" name="Text Box 17"/>
          <p:cNvSpPr txBox="1">
            <a:spLocks noChangeArrowheads="1"/>
          </p:cNvSpPr>
          <p:nvPr/>
        </p:nvSpPr>
        <p:spPr bwMode="auto">
          <a:xfrm>
            <a:off x="1546225" y="4359275"/>
            <a:ext cx="411163" cy="5445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pPr algn="just" eaLnBrk="0" hangingPunct="0"/>
            <a:r>
              <a:rPr lang="en-US" altLang="zh-CN" sz="2800">
                <a:solidFill>
                  <a:schemeClr val="tx1"/>
                </a:solidFill>
                <a:latin typeface="Times New Roman" panose="02020603050405020304" pitchFamily="18" charset="0"/>
                <a:ea typeface="宋体" panose="02010600030101010101" pitchFamily="2" charset="-122"/>
              </a:rPr>
              <a:t>25</a:t>
            </a:r>
          </a:p>
        </p:txBody>
      </p:sp>
      <p:sp>
        <p:nvSpPr>
          <p:cNvPr id="277522" name="Freeform 18"/>
          <p:cNvSpPr>
            <a:spLocks/>
          </p:cNvSpPr>
          <p:nvPr/>
        </p:nvSpPr>
        <p:spPr bwMode="auto">
          <a:xfrm>
            <a:off x="1633538" y="4235450"/>
            <a:ext cx="630237" cy="915988"/>
          </a:xfrm>
          <a:custGeom>
            <a:avLst/>
            <a:gdLst>
              <a:gd name="T0" fmla="*/ 321 w 321"/>
              <a:gd name="T1" fmla="*/ 0 h 521"/>
              <a:gd name="T2" fmla="*/ 0 w 321"/>
              <a:gd name="T3" fmla="*/ 521 h 521"/>
            </a:gdLst>
            <a:ahLst/>
            <a:cxnLst>
              <a:cxn ang="0">
                <a:pos x="T0" y="T1"/>
              </a:cxn>
              <a:cxn ang="0">
                <a:pos x="T2" y="T3"/>
              </a:cxn>
            </a:cxnLst>
            <a:rect l="0" t="0" r="r" b="b"/>
            <a:pathLst>
              <a:path w="321" h="521">
                <a:moveTo>
                  <a:pt x="321" y="0"/>
                </a:moveTo>
                <a:lnTo>
                  <a:pt x="0" y="521"/>
                </a:lnTo>
              </a:path>
            </a:pathLst>
          </a:custGeom>
          <a:noFill/>
          <a:ln w="3810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277523" name="Freeform 19"/>
          <p:cNvSpPr>
            <a:spLocks/>
          </p:cNvSpPr>
          <p:nvPr/>
        </p:nvSpPr>
        <p:spPr bwMode="auto">
          <a:xfrm>
            <a:off x="2608263" y="3576638"/>
            <a:ext cx="1293812" cy="492125"/>
          </a:xfrm>
          <a:custGeom>
            <a:avLst/>
            <a:gdLst>
              <a:gd name="T0" fmla="*/ 615 w 615"/>
              <a:gd name="T1" fmla="*/ 0 h 270"/>
              <a:gd name="T2" fmla="*/ 0 w 615"/>
              <a:gd name="T3" fmla="*/ 270 h 270"/>
            </a:gdLst>
            <a:ahLst/>
            <a:cxnLst>
              <a:cxn ang="0">
                <a:pos x="T0" y="T1"/>
              </a:cxn>
              <a:cxn ang="0">
                <a:pos x="T2" y="T3"/>
              </a:cxn>
            </a:cxnLst>
            <a:rect l="0" t="0" r="r" b="b"/>
            <a:pathLst>
              <a:path w="615" h="270">
                <a:moveTo>
                  <a:pt x="615" y="0"/>
                </a:moveTo>
                <a:lnTo>
                  <a:pt x="0" y="270"/>
                </a:lnTo>
              </a:path>
            </a:pathLst>
          </a:custGeom>
          <a:noFill/>
          <a:ln w="3810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277524" name="Freeform 20"/>
          <p:cNvSpPr>
            <a:spLocks/>
          </p:cNvSpPr>
          <p:nvPr/>
        </p:nvSpPr>
        <p:spPr bwMode="auto">
          <a:xfrm>
            <a:off x="2660650" y="2619375"/>
            <a:ext cx="1314450" cy="785813"/>
          </a:xfrm>
          <a:custGeom>
            <a:avLst/>
            <a:gdLst>
              <a:gd name="T0" fmla="*/ 0 w 633"/>
              <a:gd name="T1" fmla="*/ 0 h 420"/>
              <a:gd name="T2" fmla="*/ 633 w 633"/>
              <a:gd name="T3" fmla="*/ 420 h 420"/>
            </a:gdLst>
            <a:ahLst/>
            <a:cxnLst>
              <a:cxn ang="0">
                <a:pos x="T0" y="T1"/>
              </a:cxn>
              <a:cxn ang="0">
                <a:pos x="T2" y="T3"/>
              </a:cxn>
            </a:cxnLst>
            <a:rect l="0" t="0" r="r" b="b"/>
            <a:pathLst>
              <a:path w="633" h="420">
                <a:moveTo>
                  <a:pt x="0" y="0"/>
                </a:moveTo>
                <a:lnTo>
                  <a:pt x="633" y="420"/>
                </a:lnTo>
              </a:path>
            </a:pathLst>
          </a:custGeom>
          <a:noFill/>
          <a:ln w="3810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277525" name="Freeform 21"/>
          <p:cNvSpPr>
            <a:spLocks/>
          </p:cNvSpPr>
          <p:nvPr/>
        </p:nvSpPr>
        <p:spPr bwMode="auto">
          <a:xfrm>
            <a:off x="915988" y="3576638"/>
            <a:ext cx="1230312" cy="450850"/>
          </a:xfrm>
          <a:custGeom>
            <a:avLst/>
            <a:gdLst>
              <a:gd name="T0" fmla="*/ 630 w 630"/>
              <a:gd name="T1" fmla="*/ 255 h 255"/>
              <a:gd name="T2" fmla="*/ 0 w 630"/>
              <a:gd name="T3" fmla="*/ 0 h 255"/>
            </a:gdLst>
            <a:ahLst/>
            <a:cxnLst>
              <a:cxn ang="0">
                <a:pos x="T0" y="T1"/>
              </a:cxn>
              <a:cxn ang="0">
                <a:pos x="T2" y="T3"/>
              </a:cxn>
            </a:cxnLst>
            <a:rect l="0" t="0" r="r" b="b"/>
            <a:pathLst>
              <a:path w="630" h="255">
                <a:moveTo>
                  <a:pt x="630" y="255"/>
                </a:moveTo>
                <a:lnTo>
                  <a:pt x="0" y="0"/>
                </a:lnTo>
              </a:path>
            </a:pathLst>
          </a:custGeom>
          <a:noFill/>
          <a:ln w="3810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277526" name="Text Box 22"/>
          <p:cNvSpPr txBox="1">
            <a:spLocks noChangeArrowheads="1"/>
          </p:cNvSpPr>
          <p:nvPr/>
        </p:nvSpPr>
        <p:spPr bwMode="auto">
          <a:xfrm>
            <a:off x="1752600" y="381000"/>
            <a:ext cx="5837238" cy="641350"/>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pPr algn="l" eaLnBrk="0" hangingPunct="0">
              <a:spcBef>
                <a:spcPct val="50000"/>
              </a:spcBef>
            </a:pPr>
            <a:r>
              <a:rPr lang="zh-CN" altLang="en-US" sz="3600" dirty="0">
                <a:solidFill>
                  <a:srgbClr val="000000"/>
                </a:solidFill>
                <a:effectLst>
                  <a:outerShdw blurRad="38100" dist="38100" dir="2700000" algn="tl">
                    <a:srgbClr val="000000">
                      <a:alpha val="43137"/>
                    </a:srgbClr>
                  </a:outerShdw>
                </a:effectLst>
                <a:latin typeface="+mj-ea"/>
                <a:ea typeface="+mj-ea"/>
              </a:rPr>
              <a:t>应用举例</a:t>
            </a:r>
            <a:r>
              <a:rPr lang="en-US" altLang="zh-CN" sz="3600" dirty="0">
                <a:solidFill>
                  <a:srgbClr val="000000"/>
                </a:solidFill>
                <a:effectLst>
                  <a:outerShdw blurRad="38100" dist="38100" dir="2700000" algn="tl">
                    <a:srgbClr val="000000">
                      <a:alpha val="43137"/>
                    </a:srgbClr>
                  </a:outerShdw>
                </a:effectLst>
                <a:latin typeface="+mj-ea"/>
                <a:ea typeface="+mj-ea"/>
              </a:rPr>
              <a:t>——</a:t>
            </a:r>
            <a:r>
              <a:rPr lang="zh-CN" altLang="en-US" sz="3600" dirty="0">
                <a:solidFill>
                  <a:srgbClr val="000000"/>
                </a:solidFill>
                <a:effectLst>
                  <a:outerShdw blurRad="38100" dist="38100" dir="2700000" algn="tl">
                    <a:srgbClr val="000000">
                      <a:alpha val="43137"/>
                    </a:srgbClr>
                  </a:outerShdw>
                </a:effectLst>
                <a:latin typeface="+mj-ea"/>
                <a:ea typeface="+mj-ea"/>
              </a:rPr>
              <a:t>最小生成树</a:t>
            </a:r>
          </a:p>
        </p:txBody>
      </p:sp>
      <p:grpSp>
        <p:nvGrpSpPr>
          <p:cNvPr id="277527" name="Group 23"/>
          <p:cNvGrpSpPr>
            <a:grpSpLocks/>
          </p:cNvGrpSpPr>
          <p:nvPr/>
        </p:nvGrpSpPr>
        <p:grpSpPr bwMode="auto">
          <a:xfrm>
            <a:off x="425450" y="3260725"/>
            <a:ext cx="530225" cy="595313"/>
            <a:chOff x="3721" y="3017"/>
            <a:chExt cx="334" cy="375"/>
          </a:xfrm>
        </p:grpSpPr>
        <p:sp>
          <p:nvSpPr>
            <p:cNvPr id="277528" name="Oval 24"/>
            <p:cNvSpPr>
              <a:spLocks noChangeArrowheads="1"/>
            </p:cNvSpPr>
            <p:nvPr/>
          </p:nvSpPr>
          <p:spPr bwMode="auto">
            <a:xfrm>
              <a:off x="3721" y="3048"/>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xmlns="" w="2857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28800" rIns="0" bIns="10800"/>
            <a:lstStyle/>
            <a:p>
              <a:endParaRPr lang="zh-CN" altLang="en-US" b="0">
                <a:solidFill>
                  <a:schemeClr val="bg1"/>
                </a:solidFill>
              </a:endParaRPr>
            </a:p>
          </p:txBody>
        </p:sp>
        <p:sp>
          <p:nvSpPr>
            <p:cNvPr id="277529" name="Text Box 25"/>
            <p:cNvSpPr txBox="1">
              <a:spLocks noChangeArrowheads="1"/>
            </p:cNvSpPr>
            <p:nvPr/>
          </p:nvSpPr>
          <p:spPr bwMode="auto">
            <a:xfrm>
              <a:off x="3763" y="3017"/>
              <a:ext cx="292" cy="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72000" tIns="54000" rIns="0" bIns="10800"/>
            <a:lstStyle/>
            <a:p>
              <a:pPr algn="just" eaLnBrk="0" hangingPunct="0"/>
              <a:r>
                <a:rPr lang="en-US" altLang="zh-CN" sz="2800" i="1">
                  <a:solidFill>
                    <a:schemeClr val="bg1"/>
                  </a:solidFill>
                  <a:latin typeface="Times New Roman" panose="02020603050405020304" pitchFamily="18" charset="0"/>
                  <a:ea typeface="宋体" panose="02010600030101010101" pitchFamily="2" charset="-122"/>
                </a:rPr>
                <a:t>A</a:t>
              </a:r>
              <a:endParaRPr lang="en-US" altLang="zh-CN" sz="2800">
                <a:solidFill>
                  <a:schemeClr val="bg1"/>
                </a:solidFill>
                <a:latin typeface="Times New Roman" panose="02020603050405020304" pitchFamily="18" charset="0"/>
                <a:ea typeface="宋体" panose="02010600030101010101" pitchFamily="2" charset="-122"/>
              </a:endParaRPr>
            </a:p>
          </p:txBody>
        </p:sp>
      </p:grpSp>
      <p:grpSp>
        <p:nvGrpSpPr>
          <p:cNvPr id="277530" name="Group 26"/>
          <p:cNvGrpSpPr>
            <a:grpSpLocks/>
          </p:cNvGrpSpPr>
          <p:nvPr/>
        </p:nvGrpSpPr>
        <p:grpSpPr bwMode="auto">
          <a:xfrm>
            <a:off x="2160588" y="2301875"/>
            <a:ext cx="530225" cy="595313"/>
            <a:chOff x="3721" y="3017"/>
            <a:chExt cx="334" cy="375"/>
          </a:xfrm>
        </p:grpSpPr>
        <p:sp>
          <p:nvSpPr>
            <p:cNvPr id="277531" name="Oval 27"/>
            <p:cNvSpPr>
              <a:spLocks noChangeArrowheads="1"/>
            </p:cNvSpPr>
            <p:nvPr/>
          </p:nvSpPr>
          <p:spPr bwMode="auto">
            <a:xfrm>
              <a:off x="3721" y="3048"/>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xmlns="" w="2857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28800" rIns="0" bIns="10800"/>
            <a:lstStyle/>
            <a:p>
              <a:endParaRPr lang="zh-CN" altLang="en-US" b="0">
                <a:solidFill>
                  <a:schemeClr val="bg1"/>
                </a:solidFill>
              </a:endParaRPr>
            </a:p>
          </p:txBody>
        </p:sp>
        <p:sp>
          <p:nvSpPr>
            <p:cNvPr id="277532" name="Text Box 28"/>
            <p:cNvSpPr txBox="1">
              <a:spLocks noChangeArrowheads="1"/>
            </p:cNvSpPr>
            <p:nvPr/>
          </p:nvSpPr>
          <p:spPr bwMode="auto">
            <a:xfrm>
              <a:off x="3763" y="3017"/>
              <a:ext cx="292" cy="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72000" tIns="54000" rIns="0" bIns="10800"/>
            <a:lstStyle/>
            <a:p>
              <a:pPr algn="just" eaLnBrk="0" hangingPunct="0"/>
              <a:r>
                <a:rPr lang="en-US" altLang="zh-CN" sz="2800" i="1">
                  <a:solidFill>
                    <a:schemeClr val="bg1"/>
                  </a:solidFill>
                  <a:latin typeface="Times New Roman" panose="02020603050405020304" pitchFamily="18" charset="0"/>
                  <a:ea typeface="宋体" panose="02010600030101010101" pitchFamily="2" charset="-122"/>
                </a:rPr>
                <a:t>B</a:t>
              </a:r>
              <a:endParaRPr lang="en-US" altLang="zh-CN" sz="2800">
                <a:solidFill>
                  <a:schemeClr val="bg1"/>
                </a:solidFill>
                <a:latin typeface="Times New Roman" panose="02020603050405020304" pitchFamily="18" charset="0"/>
                <a:ea typeface="宋体" panose="02010600030101010101" pitchFamily="2" charset="-122"/>
              </a:endParaRPr>
            </a:p>
          </p:txBody>
        </p:sp>
      </p:grpSp>
      <p:grpSp>
        <p:nvGrpSpPr>
          <p:cNvPr id="277533" name="Group 29"/>
          <p:cNvGrpSpPr>
            <a:grpSpLocks/>
          </p:cNvGrpSpPr>
          <p:nvPr/>
        </p:nvGrpSpPr>
        <p:grpSpPr bwMode="auto">
          <a:xfrm>
            <a:off x="3854450" y="3276600"/>
            <a:ext cx="530225" cy="595313"/>
            <a:chOff x="3721" y="3017"/>
            <a:chExt cx="334" cy="375"/>
          </a:xfrm>
        </p:grpSpPr>
        <p:sp>
          <p:nvSpPr>
            <p:cNvPr id="277534" name="Oval 30"/>
            <p:cNvSpPr>
              <a:spLocks noChangeArrowheads="1"/>
            </p:cNvSpPr>
            <p:nvPr/>
          </p:nvSpPr>
          <p:spPr bwMode="auto">
            <a:xfrm>
              <a:off x="3721" y="3048"/>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xmlns="" w="2857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28800" rIns="0" bIns="10800"/>
            <a:lstStyle/>
            <a:p>
              <a:endParaRPr lang="zh-CN" altLang="en-US" b="0">
                <a:solidFill>
                  <a:schemeClr val="bg1"/>
                </a:solidFill>
              </a:endParaRPr>
            </a:p>
          </p:txBody>
        </p:sp>
        <p:sp>
          <p:nvSpPr>
            <p:cNvPr id="277535" name="Text Box 31"/>
            <p:cNvSpPr txBox="1">
              <a:spLocks noChangeArrowheads="1"/>
            </p:cNvSpPr>
            <p:nvPr/>
          </p:nvSpPr>
          <p:spPr bwMode="auto">
            <a:xfrm>
              <a:off x="3763" y="3017"/>
              <a:ext cx="292" cy="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72000" tIns="54000" rIns="0" bIns="10800"/>
            <a:lstStyle/>
            <a:p>
              <a:pPr algn="just" eaLnBrk="0" hangingPunct="0"/>
              <a:r>
                <a:rPr lang="en-US" altLang="zh-CN" sz="2800" i="1">
                  <a:solidFill>
                    <a:schemeClr val="bg1"/>
                  </a:solidFill>
                  <a:latin typeface="Times New Roman" panose="02020603050405020304" pitchFamily="18" charset="0"/>
                  <a:ea typeface="宋体" panose="02010600030101010101" pitchFamily="2" charset="-122"/>
                </a:rPr>
                <a:t>E</a:t>
              </a:r>
              <a:endParaRPr lang="en-US" altLang="zh-CN" sz="2800">
                <a:solidFill>
                  <a:schemeClr val="bg1"/>
                </a:solidFill>
                <a:latin typeface="Times New Roman" panose="02020603050405020304" pitchFamily="18" charset="0"/>
                <a:ea typeface="宋体" panose="02010600030101010101" pitchFamily="2" charset="-122"/>
              </a:endParaRPr>
            </a:p>
          </p:txBody>
        </p:sp>
      </p:grpSp>
      <p:grpSp>
        <p:nvGrpSpPr>
          <p:cNvPr id="277536" name="Group 32"/>
          <p:cNvGrpSpPr>
            <a:grpSpLocks/>
          </p:cNvGrpSpPr>
          <p:nvPr/>
        </p:nvGrpSpPr>
        <p:grpSpPr bwMode="auto">
          <a:xfrm>
            <a:off x="3001963" y="5121275"/>
            <a:ext cx="530225" cy="595313"/>
            <a:chOff x="3721" y="3017"/>
            <a:chExt cx="334" cy="375"/>
          </a:xfrm>
        </p:grpSpPr>
        <p:sp>
          <p:nvSpPr>
            <p:cNvPr id="277537" name="Oval 33"/>
            <p:cNvSpPr>
              <a:spLocks noChangeArrowheads="1"/>
            </p:cNvSpPr>
            <p:nvPr/>
          </p:nvSpPr>
          <p:spPr bwMode="auto">
            <a:xfrm>
              <a:off x="3721" y="3048"/>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xmlns="" w="2857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28800" rIns="0" bIns="10800"/>
            <a:lstStyle/>
            <a:p>
              <a:endParaRPr lang="zh-CN" altLang="en-US" b="0">
                <a:solidFill>
                  <a:schemeClr val="bg1"/>
                </a:solidFill>
              </a:endParaRPr>
            </a:p>
          </p:txBody>
        </p:sp>
        <p:sp>
          <p:nvSpPr>
            <p:cNvPr id="277538" name="Text Box 34"/>
            <p:cNvSpPr txBox="1">
              <a:spLocks noChangeArrowheads="1"/>
            </p:cNvSpPr>
            <p:nvPr/>
          </p:nvSpPr>
          <p:spPr bwMode="auto">
            <a:xfrm>
              <a:off x="3763" y="3017"/>
              <a:ext cx="292" cy="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72000" tIns="54000" rIns="0" bIns="10800"/>
            <a:lstStyle/>
            <a:p>
              <a:pPr algn="just" eaLnBrk="0" hangingPunct="0"/>
              <a:r>
                <a:rPr lang="en-US" altLang="zh-CN" sz="2800" i="1">
                  <a:solidFill>
                    <a:schemeClr val="bg1"/>
                  </a:solidFill>
                  <a:latin typeface="Times New Roman" panose="02020603050405020304" pitchFamily="18" charset="0"/>
                  <a:ea typeface="宋体" panose="02010600030101010101" pitchFamily="2" charset="-122"/>
                </a:rPr>
                <a:t>D</a:t>
              </a:r>
              <a:endParaRPr lang="en-US" altLang="zh-CN" sz="2800">
                <a:solidFill>
                  <a:schemeClr val="bg1"/>
                </a:solidFill>
                <a:latin typeface="Times New Roman" panose="02020603050405020304" pitchFamily="18" charset="0"/>
                <a:ea typeface="宋体" panose="02010600030101010101" pitchFamily="2" charset="-122"/>
              </a:endParaRPr>
            </a:p>
          </p:txBody>
        </p:sp>
      </p:grpSp>
      <p:grpSp>
        <p:nvGrpSpPr>
          <p:cNvPr id="277539" name="Group 35"/>
          <p:cNvGrpSpPr>
            <a:grpSpLocks/>
          </p:cNvGrpSpPr>
          <p:nvPr/>
        </p:nvGrpSpPr>
        <p:grpSpPr bwMode="auto">
          <a:xfrm>
            <a:off x="1263650" y="5059363"/>
            <a:ext cx="530225" cy="595312"/>
            <a:chOff x="3721" y="3017"/>
            <a:chExt cx="334" cy="375"/>
          </a:xfrm>
        </p:grpSpPr>
        <p:sp>
          <p:nvSpPr>
            <p:cNvPr id="277540" name="Oval 36"/>
            <p:cNvSpPr>
              <a:spLocks noChangeArrowheads="1"/>
            </p:cNvSpPr>
            <p:nvPr/>
          </p:nvSpPr>
          <p:spPr bwMode="auto">
            <a:xfrm>
              <a:off x="3721" y="3048"/>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xmlns="" w="2857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28800" rIns="0" bIns="10800"/>
            <a:lstStyle/>
            <a:p>
              <a:endParaRPr lang="zh-CN" altLang="en-US" b="0">
                <a:solidFill>
                  <a:schemeClr val="bg1"/>
                </a:solidFill>
              </a:endParaRPr>
            </a:p>
          </p:txBody>
        </p:sp>
        <p:sp>
          <p:nvSpPr>
            <p:cNvPr id="277541" name="Text Box 37"/>
            <p:cNvSpPr txBox="1">
              <a:spLocks noChangeArrowheads="1"/>
            </p:cNvSpPr>
            <p:nvPr/>
          </p:nvSpPr>
          <p:spPr bwMode="auto">
            <a:xfrm>
              <a:off x="3763" y="3017"/>
              <a:ext cx="292" cy="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72000" tIns="54000" rIns="0" bIns="10800"/>
            <a:lstStyle/>
            <a:p>
              <a:pPr algn="just" eaLnBrk="0" hangingPunct="0"/>
              <a:r>
                <a:rPr lang="en-US" altLang="zh-CN" sz="2800" i="1">
                  <a:solidFill>
                    <a:schemeClr val="bg1"/>
                  </a:solidFill>
                  <a:latin typeface="Times New Roman" panose="02020603050405020304" pitchFamily="18" charset="0"/>
                  <a:ea typeface="宋体" panose="02010600030101010101" pitchFamily="2" charset="-122"/>
                </a:rPr>
                <a:t>C</a:t>
              </a:r>
              <a:endParaRPr lang="en-US" altLang="zh-CN" sz="2800">
                <a:solidFill>
                  <a:schemeClr val="bg1"/>
                </a:solidFill>
                <a:latin typeface="Times New Roman" panose="02020603050405020304" pitchFamily="18" charset="0"/>
                <a:ea typeface="宋体" panose="02010600030101010101" pitchFamily="2" charset="-122"/>
              </a:endParaRPr>
            </a:p>
          </p:txBody>
        </p:sp>
      </p:grpSp>
      <p:grpSp>
        <p:nvGrpSpPr>
          <p:cNvPr id="277542" name="Group 38"/>
          <p:cNvGrpSpPr>
            <a:grpSpLocks/>
          </p:cNvGrpSpPr>
          <p:nvPr/>
        </p:nvGrpSpPr>
        <p:grpSpPr bwMode="auto">
          <a:xfrm>
            <a:off x="2133600" y="3719513"/>
            <a:ext cx="530225" cy="595312"/>
            <a:chOff x="3721" y="3017"/>
            <a:chExt cx="334" cy="375"/>
          </a:xfrm>
        </p:grpSpPr>
        <p:sp>
          <p:nvSpPr>
            <p:cNvPr id="277543" name="Oval 39"/>
            <p:cNvSpPr>
              <a:spLocks noChangeArrowheads="1"/>
            </p:cNvSpPr>
            <p:nvPr/>
          </p:nvSpPr>
          <p:spPr bwMode="auto">
            <a:xfrm>
              <a:off x="3721" y="3048"/>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xmlns="" w="2857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28800" rIns="0" bIns="10800"/>
            <a:lstStyle/>
            <a:p>
              <a:endParaRPr lang="zh-CN" altLang="en-US" b="0">
                <a:solidFill>
                  <a:schemeClr val="bg1"/>
                </a:solidFill>
              </a:endParaRPr>
            </a:p>
          </p:txBody>
        </p:sp>
        <p:sp>
          <p:nvSpPr>
            <p:cNvPr id="277544" name="Text Box 40"/>
            <p:cNvSpPr txBox="1">
              <a:spLocks noChangeArrowheads="1"/>
            </p:cNvSpPr>
            <p:nvPr/>
          </p:nvSpPr>
          <p:spPr bwMode="auto">
            <a:xfrm>
              <a:off x="3763" y="3017"/>
              <a:ext cx="292" cy="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72000" tIns="54000" rIns="0" bIns="10800"/>
            <a:lstStyle/>
            <a:p>
              <a:pPr algn="just" eaLnBrk="0" hangingPunct="0"/>
              <a:r>
                <a:rPr lang="en-US" altLang="zh-CN" sz="2800" i="1">
                  <a:solidFill>
                    <a:schemeClr val="bg1"/>
                  </a:solidFill>
                  <a:latin typeface="Times New Roman" panose="02020603050405020304" pitchFamily="18" charset="0"/>
                  <a:ea typeface="宋体" panose="02010600030101010101" pitchFamily="2" charset="-122"/>
                </a:rPr>
                <a:t>F</a:t>
              </a:r>
              <a:endParaRPr lang="en-US" altLang="zh-CN" sz="2800">
                <a:solidFill>
                  <a:schemeClr val="bg1"/>
                </a:solidFill>
                <a:latin typeface="Times New Roman" panose="02020603050405020304" pitchFamily="18" charset="0"/>
                <a:ea typeface="宋体" panose="02010600030101010101" pitchFamily="2" charset="-122"/>
              </a:endParaRPr>
            </a:p>
          </p:txBody>
        </p:sp>
      </p:grpSp>
      <p:sp>
        <p:nvSpPr>
          <p:cNvPr id="277545" name="Text Box 41"/>
          <p:cNvSpPr txBox="1">
            <a:spLocks noChangeArrowheads="1"/>
          </p:cNvSpPr>
          <p:nvPr/>
        </p:nvSpPr>
        <p:spPr bwMode="auto">
          <a:xfrm>
            <a:off x="381000" y="1333500"/>
            <a:ext cx="52578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zh-CN" sz="2800" dirty="0">
                <a:latin typeface="Times New Roman" panose="02020603050405020304" pitchFamily="18" charset="0"/>
                <a:ea typeface="宋体" panose="02010600030101010101" pitchFamily="2" charset="-122"/>
              </a:rPr>
              <a:t>Prim</a:t>
            </a:r>
            <a:r>
              <a:rPr lang="zh-CN" altLang="en-US" sz="2800" dirty="0">
                <a:latin typeface="宋体" panose="02010600030101010101" pitchFamily="2" charset="-122"/>
                <a:ea typeface="宋体" panose="02010600030101010101" pitchFamily="2" charset="-122"/>
              </a:rPr>
              <a:t>算法</a:t>
            </a:r>
            <a:r>
              <a:rPr lang="zh-CN" altLang="en-US" sz="2800" b="0" dirty="0">
                <a:latin typeface="Times New Roman" panose="02020603050405020304" pitchFamily="18" charset="0"/>
                <a:ea typeface="宋体" panose="02010600030101010101" pitchFamily="2" charset="-122"/>
              </a:rPr>
              <a:t> </a:t>
            </a:r>
          </a:p>
        </p:txBody>
      </p:sp>
    </p:spTree>
    <p:extLst>
      <p:ext uri="{BB962C8B-B14F-4D97-AF65-F5344CB8AC3E}">
        <p14:creationId xmlns:p14="http://schemas.microsoft.com/office/powerpoint/2010/main" xmlns="" val="5804388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77506"/>
                                        </p:tgtEl>
                                        <p:attrNameLst>
                                          <p:attrName>style.visibility</p:attrName>
                                        </p:attrNameLst>
                                      </p:cBhvr>
                                      <p:to>
                                        <p:strVal val="visible"/>
                                      </p:to>
                                    </p:set>
                                    <p:animEffect transition="in" filter="wipe(up)">
                                      <p:cBhvr>
                                        <p:cTn id="7" dur="500"/>
                                        <p:tgtEl>
                                          <p:spTgt spid="2775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277507">
                                            <p:txEl>
                                              <p:pRg st="0" end="0"/>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277507">
                                            <p:txEl>
                                              <p:pRg st="1" end="1"/>
                                            </p:txEl>
                                          </p:spTgt>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277507">
                                            <p:txEl>
                                              <p:pRg st="2" end="2"/>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2775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Freeform 2"/>
          <p:cNvSpPr>
            <a:spLocks/>
          </p:cNvSpPr>
          <p:nvPr/>
        </p:nvSpPr>
        <p:spPr bwMode="auto">
          <a:xfrm>
            <a:off x="533400" y="2697163"/>
            <a:ext cx="2514600" cy="2133600"/>
          </a:xfrm>
          <a:custGeom>
            <a:avLst/>
            <a:gdLst>
              <a:gd name="T0" fmla="*/ 0 w 1443"/>
              <a:gd name="T1" fmla="*/ 0 h 1169"/>
              <a:gd name="T2" fmla="*/ 513 w 1443"/>
              <a:gd name="T3" fmla="*/ 149 h 1169"/>
              <a:gd name="T4" fmla="*/ 918 w 1443"/>
              <a:gd name="T5" fmla="*/ 299 h 1169"/>
              <a:gd name="T6" fmla="*/ 1278 w 1443"/>
              <a:gd name="T7" fmla="*/ 494 h 1169"/>
              <a:gd name="T8" fmla="*/ 1413 w 1443"/>
              <a:gd name="T9" fmla="*/ 734 h 1169"/>
              <a:gd name="T10" fmla="*/ 1158 w 1443"/>
              <a:gd name="T11" fmla="*/ 1004 h 1169"/>
              <a:gd name="T12" fmla="*/ 738 w 1443"/>
              <a:gd name="T13" fmla="*/ 1124 h 1169"/>
              <a:gd name="T14" fmla="*/ 153 w 1443"/>
              <a:gd name="T15" fmla="*/ 1169 h 1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3" h="1169">
                <a:moveTo>
                  <a:pt x="0" y="0"/>
                </a:moveTo>
                <a:cubicBezTo>
                  <a:pt x="86" y="25"/>
                  <a:pt x="360" y="99"/>
                  <a:pt x="513" y="149"/>
                </a:cubicBezTo>
                <a:cubicBezTo>
                  <a:pt x="666" y="199"/>
                  <a:pt x="791" y="242"/>
                  <a:pt x="918" y="299"/>
                </a:cubicBezTo>
                <a:cubicBezTo>
                  <a:pt x="1045" y="356"/>
                  <a:pt x="1196" y="422"/>
                  <a:pt x="1278" y="494"/>
                </a:cubicBezTo>
                <a:cubicBezTo>
                  <a:pt x="1360" y="566"/>
                  <a:pt x="1433" y="649"/>
                  <a:pt x="1413" y="734"/>
                </a:cubicBezTo>
                <a:cubicBezTo>
                  <a:pt x="1443" y="830"/>
                  <a:pt x="1271" y="939"/>
                  <a:pt x="1158" y="1004"/>
                </a:cubicBezTo>
                <a:cubicBezTo>
                  <a:pt x="1045" y="1069"/>
                  <a:pt x="905" y="1097"/>
                  <a:pt x="738" y="1124"/>
                </a:cubicBezTo>
                <a:cubicBezTo>
                  <a:pt x="571" y="1151"/>
                  <a:pt x="275" y="1160"/>
                  <a:pt x="153" y="1169"/>
                </a:cubicBezTo>
              </a:path>
            </a:pathLst>
          </a:custGeom>
          <a:noFill/>
          <a:ln w="38100" cap="flat" cmpd="sng">
            <a:solidFill>
              <a:srgbClr val="6600FF"/>
            </a:solidFill>
            <a:prstDash val="dash"/>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10800" rIns="0" bIns="10800"/>
          <a:lstStyle/>
          <a:p>
            <a:endParaRPr lang="zh-CN" altLang="en-US"/>
          </a:p>
        </p:txBody>
      </p:sp>
      <p:sp>
        <p:nvSpPr>
          <p:cNvPr id="278531" name="Text Box 3"/>
          <p:cNvSpPr txBox="1">
            <a:spLocks noChangeArrowheads="1"/>
          </p:cNvSpPr>
          <p:nvPr/>
        </p:nvSpPr>
        <p:spPr bwMode="auto">
          <a:xfrm>
            <a:off x="381000" y="1333500"/>
            <a:ext cx="52578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zh-CN" sz="2800">
                <a:latin typeface="Times New Roman" panose="02020603050405020304" pitchFamily="18" charset="0"/>
                <a:ea typeface="宋体" panose="02010600030101010101" pitchFamily="2" charset="-122"/>
              </a:rPr>
              <a:t>Prim</a:t>
            </a:r>
            <a:r>
              <a:rPr lang="zh-CN" altLang="en-US" sz="2800">
                <a:latin typeface="宋体" panose="02010600030101010101" pitchFamily="2" charset="-122"/>
                <a:ea typeface="宋体" panose="02010600030101010101" pitchFamily="2" charset="-122"/>
              </a:rPr>
              <a:t>算法</a:t>
            </a:r>
            <a:r>
              <a:rPr lang="zh-CN" altLang="en-US" sz="2800" b="0">
                <a:latin typeface="Times New Roman" panose="02020603050405020304" pitchFamily="18" charset="0"/>
                <a:ea typeface="宋体" panose="02010600030101010101" pitchFamily="2" charset="-122"/>
              </a:rPr>
              <a:t> </a:t>
            </a:r>
          </a:p>
        </p:txBody>
      </p:sp>
      <p:sp>
        <p:nvSpPr>
          <p:cNvPr id="278532" name="Text Box 4"/>
          <p:cNvSpPr txBox="1">
            <a:spLocks noChangeArrowheads="1"/>
          </p:cNvSpPr>
          <p:nvPr/>
        </p:nvSpPr>
        <p:spPr bwMode="auto">
          <a:xfrm>
            <a:off x="1752600" y="381000"/>
            <a:ext cx="5837238" cy="641350"/>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pPr algn="l" eaLnBrk="0" hangingPunct="0">
              <a:spcBef>
                <a:spcPct val="50000"/>
              </a:spcBef>
            </a:pPr>
            <a:r>
              <a:rPr lang="zh-CN" altLang="en-US" sz="3600">
                <a:latin typeface="Times New Roman" panose="02020603050405020304" pitchFamily="18" charset="0"/>
                <a:ea typeface="宋体" panose="02010600030101010101" pitchFamily="2" charset="-122"/>
              </a:rPr>
              <a:t>应用举例</a:t>
            </a:r>
            <a:r>
              <a:rPr lang="en-US" altLang="zh-CN" sz="3600">
                <a:latin typeface="Times New Roman" panose="02020603050405020304" pitchFamily="18" charset="0"/>
                <a:ea typeface="宋体" panose="02010600030101010101" pitchFamily="2" charset="-122"/>
              </a:rPr>
              <a:t>——</a:t>
            </a:r>
            <a:r>
              <a:rPr lang="zh-CN" altLang="en-US" sz="3600">
                <a:latin typeface="Times New Roman" panose="02020603050405020304" pitchFamily="18" charset="0"/>
                <a:ea typeface="宋体" panose="02010600030101010101" pitchFamily="2" charset="-122"/>
              </a:rPr>
              <a:t>最小生成树</a:t>
            </a:r>
          </a:p>
        </p:txBody>
      </p:sp>
      <p:sp>
        <p:nvSpPr>
          <p:cNvPr id="278533" name="Freeform 5"/>
          <p:cNvSpPr>
            <a:spLocks/>
          </p:cNvSpPr>
          <p:nvPr/>
        </p:nvSpPr>
        <p:spPr bwMode="auto">
          <a:xfrm>
            <a:off x="915988" y="2624138"/>
            <a:ext cx="1268412" cy="827087"/>
          </a:xfrm>
          <a:custGeom>
            <a:avLst/>
            <a:gdLst>
              <a:gd name="T0" fmla="*/ 666 w 666"/>
              <a:gd name="T1" fmla="*/ 0 h 426"/>
              <a:gd name="T2" fmla="*/ 0 w 666"/>
              <a:gd name="T3" fmla="*/ 426 h 426"/>
            </a:gdLst>
            <a:ahLst/>
            <a:cxnLst>
              <a:cxn ang="0">
                <a:pos x="T0" y="T1"/>
              </a:cxn>
              <a:cxn ang="0">
                <a:pos x="T2" y="T3"/>
              </a:cxn>
            </a:cxnLst>
            <a:rect l="0" t="0" r="r" b="b"/>
            <a:pathLst>
              <a:path w="666" h="426">
                <a:moveTo>
                  <a:pt x="666" y="0"/>
                </a:moveTo>
                <a:lnTo>
                  <a:pt x="0" y="426"/>
                </a:lnTo>
              </a:path>
            </a:pathLst>
          </a:custGeom>
          <a:noFill/>
          <a:ln w="3810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278534" name="Freeform 6"/>
          <p:cNvSpPr>
            <a:spLocks/>
          </p:cNvSpPr>
          <p:nvPr/>
        </p:nvSpPr>
        <p:spPr bwMode="auto">
          <a:xfrm>
            <a:off x="3378200" y="3789363"/>
            <a:ext cx="674688" cy="1420812"/>
          </a:xfrm>
          <a:custGeom>
            <a:avLst/>
            <a:gdLst>
              <a:gd name="T0" fmla="*/ 345 w 345"/>
              <a:gd name="T1" fmla="*/ 0 h 810"/>
              <a:gd name="T2" fmla="*/ 0 w 345"/>
              <a:gd name="T3" fmla="*/ 810 h 810"/>
            </a:gdLst>
            <a:ahLst/>
            <a:cxnLst>
              <a:cxn ang="0">
                <a:pos x="T0" y="T1"/>
              </a:cxn>
              <a:cxn ang="0">
                <a:pos x="T2" y="T3"/>
              </a:cxn>
            </a:cxnLst>
            <a:rect l="0" t="0" r="r" b="b"/>
            <a:pathLst>
              <a:path w="345" h="810">
                <a:moveTo>
                  <a:pt x="345" y="0"/>
                </a:moveTo>
                <a:lnTo>
                  <a:pt x="0" y="810"/>
                </a:lnTo>
              </a:path>
            </a:pathLst>
          </a:custGeom>
          <a:noFill/>
          <a:ln w="3810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278535" name="Freeform 7"/>
          <p:cNvSpPr>
            <a:spLocks/>
          </p:cNvSpPr>
          <p:nvPr/>
        </p:nvSpPr>
        <p:spPr bwMode="auto">
          <a:xfrm>
            <a:off x="2513013" y="4232275"/>
            <a:ext cx="598487" cy="1004888"/>
          </a:xfrm>
          <a:custGeom>
            <a:avLst/>
            <a:gdLst>
              <a:gd name="T0" fmla="*/ 291 w 291"/>
              <a:gd name="T1" fmla="*/ 556 h 556"/>
              <a:gd name="T2" fmla="*/ 0 w 291"/>
              <a:gd name="T3" fmla="*/ 0 h 556"/>
            </a:gdLst>
            <a:ahLst/>
            <a:cxnLst>
              <a:cxn ang="0">
                <a:pos x="T0" y="T1"/>
              </a:cxn>
              <a:cxn ang="0">
                <a:pos x="T2" y="T3"/>
              </a:cxn>
            </a:cxnLst>
            <a:rect l="0" t="0" r="r" b="b"/>
            <a:pathLst>
              <a:path w="291" h="556">
                <a:moveTo>
                  <a:pt x="291" y="556"/>
                </a:moveTo>
                <a:lnTo>
                  <a:pt x="0" y="0"/>
                </a:lnTo>
              </a:path>
            </a:pathLst>
          </a:custGeom>
          <a:noFill/>
          <a:ln w="3810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278536" name="Freeform 8"/>
          <p:cNvSpPr>
            <a:spLocks/>
          </p:cNvSpPr>
          <p:nvPr/>
        </p:nvSpPr>
        <p:spPr bwMode="auto">
          <a:xfrm>
            <a:off x="1778000" y="5372100"/>
            <a:ext cx="1241425" cy="1588"/>
          </a:xfrm>
          <a:custGeom>
            <a:avLst/>
            <a:gdLst>
              <a:gd name="T0" fmla="*/ 636 w 636"/>
              <a:gd name="T1" fmla="*/ 7 h 7"/>
              <a:gd name="T2" fmla="*/ 0 w 636"/>
              <a:gd name="T3" fmla="*/ 0 h 7"/>
            </a:gdLst>
            <a:ahLst/>
            <a:cxnLst>
              <a:cxn ang="0">
                <a:pos x="T0" y="T1"/>
              </a:cxn>
              <a:cxn ang="0">
                <a:pos x="T2" y="T3"/>
              </a:cxn>
            </a:cxnLst>
            <a:rect l="0" t="0" r="r" b="b"/>
            <a:pathLst>
              <a:path w="636" h="7">
                <a:moveTo>
                  <a:pt x="636" y="7"/>
                </a:moveTo>
                <a:lnTo>
                  <a:pt x="0" y="0"/>
                </a:lnTo>
              </a:path>
            </a:pathLst>
          </a:custGeom>
          <a:noFill/>
          <a:ln w="3810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278537" name="Freeform 9"/>
          <p:cNvSpPr>
            <a:spLocks/>
          </p:cNvSpPr>
          <p:nvPr/>
        </p:nvSpPr>
        <p:spPr bwMode="auto">
          <a:xfrm>
            <a:off x="812800" y="3773488"/>
            <a:ext cx="600075" cy="1344612"/>
          </a:xfrm>
          <a:custGeom>
            <a:avLst/>
            <a:gdLst>
              <a:gd name="T0" fmla="*/ 0 w 309"/>
              <a:gd name="T1" fmla="*/ 0 h 758"/>
              <a:gd name="T2" fmla="*/ 309 w 309"/>
              <a:gd name="T3" fmla="*/ 758 h 758"/>
            </a:gdLst>
            <a:ahLst/>
            <a:cxnLst>
              <a:cxn ang="0">
                <a:pos x="T0" y="T1"/>
              </a:cxn>
              <a:cxn ang="0">
                <a:pos x="T2" y="T3"/>
              </a:cxn>
            </a:cxnLst>
            <a:rect l="0" t="0" r="r" b="b"/>
            <a:pathLst>
              <a:path w="309" h="758">
                <a:moveTo>
                  <a:pt x="0" y="0"/>
                </a:moveTo>
                <a:lnTo>
                  <a:pt x="309" y="758"/>
                </a:lnTo>
              </a:path>
            </a:pathLst>
          </a:custGeom>
          <a:noFill/>
          <a:ln w="3810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278538" name="Text Box 10"/>
          <p:cNvSpPr txBox="1">
            <a:spLocks noChangeArrowheads="1"/>
          </p:cNvSpPr>
          <p:nvPr/>
        </p:nvSpPr>
        <p:spPr bwMode="auto">
          <a:xfrm>
            <a:off x="2862263" y="4352925"/>
            <a:ext cx="412750" cy="5445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pPr algn="just" eaLnBrk="0" hangingPunct="0"/>
            <a:r>
              <a:rPr lang="en-US" altLang="zh-CN" sz="2800">
                <a:solidFill>
                  <a:schemeClr val="tx1"/>
                </a:solidFill>
                <a:latin typeface="Times New Roman" panose="02020603050405020304" pitchFamily="18" charset="0"/>
                <a:ea typeface="宋体" panose="02010600030101010101" pitchFamily="2" charset="-122"/>
              </a:rPr>
              <a:t>25</a:t>
            </a:r>
          </a:p>
        </p:txBody>
      </p:sp>
      <p:sp>
        <p:nvSpPr>
          <p:cNvPr id="278539" name="Text Box 11"/>
          <p:cNvSpPr txBox="1">
            <a:spLocks noChangeArrowheads="1"/>
          </p:cNvSpPr>
          <p:nvPr/>
        </p:nvSpPr>
        <p:spPr bwMode="auto">
          <a:xfrm>
            <a:off x="3287713" y="2536825"/>
            <a:ext cx="412750" cy="5461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pPr algn="just" eaLnBrk="0" hangingPunct="0"/>
            <a:r>
              <a:rPr lang="en-US" altLang="zh-CN" sz="2800">
                <a:solidFill>
                  <a:schemeClr val="tx1"/>
                </a:solidFill>
                <a:latin typeface="Times New Roman" panose="02020603050405020304" pitchFamily="18" charset="0"/>
                <a:ea typeface="宋体" panose="02010600030101010101" pitchFamily="2" charset="-122"/>
              </a:rPr>
              <a:t>12</a:t>
            </a:r>
          </a:p>
        </p:txBody>
      </p:sp>
      <p:sp>
        <p:nvSpPr>
          <p:cNvPr id="278540" name="Text Box 12"/>
          <p:cNvSpPr txBox="1">
            <a:spLocks noChangeArrowheads="1"/>
          </p:cNvSpPr>
          <p:nvPr/>
        </p:nvSpPr>
        <p:spPr bwMode="auto">
          <a:xfrm>
            <a:off x="1312863" y="2565400"/>
            <a:ext cx="407987" cy="5461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pPr algn="just" eaLnBrk="0" hangingPunct="0"/>
            <a:r>
              <a:rPr lang="en-US" altLang="zh-CN" sz="2800">
                <a:solidFill>
                  <a:schemeClr val="tx1"/>
                </a:solidFill>
                <a:latin typeface="Times New Roman" panose="02020603050405020304" pitchFamily="18" charset="0"/>
                <a:ea typeface="宋体" panose="02010600030101010101" pitchFamily="2" charset="-122"/>
              </a:rPr>
              <a:t>34</a:t>
            </a:r>
          </a:p>
        </p:txBody>
      </p:sp>
      <p:sp>
        <p:nvSpPr>
          <p:cNvPr id="278541" name="Text Box 13"/>
          <p:cNvSpPr txBox="1">
            <a:spLocks noChangeArrowheads="1"/>
          </p:cNvSpPr>
          <p:nvPr/>
        </p:nvSpPr>
        <p:spPr bwMode="auto">
          <a:xfrm>
            <a:off x="1531938" y="3346450"/>
            <a:ext cx="412750" cy="5461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pPr algn="just" eaLnBrk="0" hangingPunct="0"/>
            <a:r>
              <a:rPr lang="en-US" altLang="zh-CN" sz="2800">
                <a:solidFill>
                  <a:schemeClr val="tx1"/>
                </a:solidFill>
                <a:latin typeface="Times New Roman" panose="02020603050405020304" pitchFamily="18" charset="0"/>
                <a:ea typeface="宋体" panose="02010600030101010101" pitchFamily="2" charset="-122"/>
              </a:rPr>
              <a:t>19</a:t>
            </a:r>
          </a:p>
        </p:txBody>
      </p:sp>
      <p:sp>
        <p:nvSpPr>
          <p:cNvPr id="278542" name="Text Box 14"/>
          <p:cNvSpPr txBox="1">
            <a:spLocks noChangeArrowheads="1"/>
          </p:cNvSpPr>
          <p:nvPr/>
        </p:nvSpPr>
        <p:spPr bwMode="auto">
          <a:xfrm>
            <a:off x="2981325" y="3348038"/>
            <a:ext cx="411163" cy="5461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pPr algn="just" eaLnBrk="0" hangingPunct="0"/>
            <a:r>
              <a:rPr lang="en-US" altLang="zh-CN" sz="2800">
                <a:solidFill>
                  <a:schemeClr val="tx1"/>
                </a:solidFill>
                <a:latin typeface="Times New Roman" panose="02020603050405020304" pitchFamily="18" charset="0"/>
                <a:ea typeface="宋体" panose="02010600030101010101" pitchFamily="2" charset="-122"/>
              </a:rPr>
              <a:t>26</a:t>
            </a:r>
          </a:p>
        </p:txBody>
      </p:sp>
      <p:sp>
        <p:nvSpPr>
          <p:cNvPr id="278543" name="Text Box 15"/>
          <p:cNvSpPr txBox="1">
            <a:spLocks noChangeArrowheads="1"/>
          </p:cNvSpPr>
          <p:nvPr/>
        </p:nvSpPr>
        <p:spPr bwMode="auto">
          <a:xfrm>
            <a:off x="657225" y="4264025"/>
            <a:ext cx="407988" cy="5492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pPr algn="just" eaLnBrk="0" hangingPunct="0"/>
            <a:r>
              <a:rPr lang="en-US" altLang="zh-CN" sz="2800">
                <a:solidFill>
                  <a:schemeClr val="tx1"/>
                </a:solidFill>
                <a:latin typeface="Times New Roman" panose="02020603050405020304" pitchFamily="18" charset="0"/>
                <a:ea typeface="宋体" panose="02010600030101010101" pitchFamily="2" charset="-122"/>
              </a:rPr>
              <a:t>46</a:t>
            </a:r>
          </a:p>
        </p:txBody>
      </p:sp>
      <p:sp>
        <p:nvSpPr>
          <p:cNvPr id="278544" name="Text Box 16"/>
          <p:cNvSpPr txBox="1">
            <a:spLocks noChangeArrowheads="1"/>
          </p:cNvSpPr>
          <p:nvPr/>
        </p:nvSpPr>
        <p:spPr bwMode="auto">
          <a:xfrm>
            <a:off x="3805238" y="4325938"/>
            <a:ext cx="406400" cy="5445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pPr algn="just" eaLnBrk="0" hangingPunct="0"/>
            <a:r>
              <a:rPr lang="en-US" altLang="zh-CN" sz="2800">
                <a:solidFill>
                  <a:schemeClr val="tx1"/>
                </a:solidFill>
                <a:latin typeface="Times New Roman" panose="02020603050405020304" pitchFamily="18" charset="0"/>
                <a:ea typeface="宋体" panose="02010600030101010101" pitchFamily="2" charset="-122"/>
              </a:rPr>
              <a:t>38</a:t>
            </a:r>
          </a:p>
        </p:txBody>
      </p:sp>
      <p:sp>
        <p:nvSpPr>
          <p:cNvPr id="278545" name="Text Box 17"/>
          <p:cNvSpPr txBox="1">
            <a:spLocks noChangeArrowheads="1"/>
          </p:cNvSpPr>
          <p:nvPr/>
        </p:nvSpPr>
        <p:spPr bwMode="auto">
          <a:xfrm>
            <a:off x="2249488" y="5443538"/>
            <a:ext cx="411162" cy="5461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pPr algn="just" eaLnBrk="0" hangingPunct="0"/>
            <a:r>
              <a:rPr lang="en-US" altLang="zh-CN" sz="2800">
                <a:solidFill>
                  <a:schemeClr val="tx1"/>
                </a:solidFill>
                <a:latin typeface="Times New Roman" panose="02020603050405020304" pitchFamily="18" charset="0"/>
                <a:ea typeface="宋体" panose="02010600030101010101" pitchFamily="2" charset="-122"/>
              </a:rPr>
              <a:t>17</a:t>
            </a:r>
          </a:p>
        </p:txBody>
      </p:sp>
      <p:sp>
        <p:nvSpPr>
          <p:cNvPr id="278546" name="Text Box 18"/>
          <p:cNvSpPr txBox="1">
            <a:spLocks noChangeArrowheads="1"/>
          </p:cNvSpPr>
          <p:nvPr/>
        </p:nvSpPr>
        <p:spPr bwMode="auto">
          <a:xfrm>
            <a:off x="1546225" y="4359275"/>
            <a:ext cx="411163" cy="5445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pPr algn="just" eaLnBrk="0" hangingPunct="0"/>
            <a:r>
              <a:rPr lang="en-US" altLang="zh-CN" sz="2800">
                <a:solidFill>
                  <a:schemeClr val="tx1"/>
                </a:solidFill>
                <a:latin typeface="Times New Roman" panose="02020603050405020304" pitchFamily="18" charset="0"/>
                <a:ea typeface="宋体" panose="02010600030101010101" pitchFamily="2" charset="-122"/>
              </a:rPr>
              <a:t>25</a:t>
            </a:r>
          </a:p>
        </p:txBody>
      </p:sp>
      <p:sp>
        <p:nvSpPr>
          <p:cNvPr id="278547" name="Freeform 19"/>
          <p:cNvSpPr>
            <a:spLocks/>
          </p:cNvSpPr>
          <p:nvPr/>
        </p:nvSpPr>
        <p:spPr bwMode="auto">
          <a:xfrm>
            <a:off x="1633538" y="4235450"/>
            <a:ext cx="630237" cy="915988"/>
          </a:xfrm>
          <a:custGeom>
            <a:avLst/>
            <a:gdLst>
              <a:gd name="T0" fmla="*/ 321 w 321"/>
              <a:gd name="T1" fmla="*/ 0 h 521"/>
              <a:gd name="T2" fmla="*/ 0 w 321"/>
              <a:gd name="T3" fmla="*/ 521 h 521"/>
            </a:gdLst>
            <a:ahLst/>
            <a:cxnLst>
              <a:cxn ang="0">
                <a:pos x="T0" y="T1"/>
              </a:cxn>
              <a:cxn ang="0">
                <a:pos x="T2" y="T3"/>
              </a:cxn>
            </a:cxnLst>
            <a:rect l="0" t="0" r="r" b="b"/>
            <a:pathLst>
              <a:path w="321" h="521">
                <a:moveTo>
                  <a:pt x="321" y="0"/>
                </a:moveTo>
                <a:lnTo>
                  <a:pt x="0" y="521"/>
                </a:lnTo>
              </a:path>
            </a:pathLst>
          </a:custGeom>
          <a:noFill/>
          <a:ln w="3810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278548" name="Freeform 20"/>
          <p:cNvSpPr>
            <a:spLocks/>
          </p:cNvSpPr>
          <p:nvPr/>
        </p:nvSpPr>
        <p:spPr bwMode="auto">
          <a:xfrm>
            <a:off x="2608263" y="3576638"/>
            <a:ext cx="1293812" cy="492125"/>
          </a:xfrm>
          <a:custGeom>
            <a:avLst/>
            <a:gdLst>
              <a:gd name="T0" fmla="*/ 615 w 615"/>
              <a:gd name="T1" fmla="*/ 0 h 270"/>
              <a:gd name="T2" fmla="*/ 0 w 615"/>
              <a:gd name="T3" fmla="*/ 270 h 270"/>
            </a:gdLst>
            <a:ahLst/>
            <a:cxnLst>
              <a:cxn ang="0">
                <a:pos x="T0" y="T1"/>
              </a:cxn>
              <a:cxn ang="0">
                <a:pos x="T2" y="T3"/>
              </a:cxn>
            </a:cxnLst>
            <a:rect l="0" t="0" r="r" b="b"/>
            <a:pathLst>
              <a:path w="615" h="270">
                <a:moveTo>
                  <a:pt x="615" y="0"/>
                </a:moveTo>
                <a:lnTo>
                  <a:pt x="0" y="270"/>
                </a:lnTo>
              </a:path>
            </a:pathLst>
          </a:custGeom>
          <a:noFill/>
          <a:ln w="3810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278549" name="Freeform 21"/>
          <p:cNvSpPr>
            <a:spLocks/>
          </p:cNvSpPr>
          <p:nvPr/>
        </p:nvSpPr>
        <p:spPr bwMode="auto">
          <a:xfrm>
            <a:off x="2660650" y="2619375"/>
            <a:ext cx="1314450" cy="785813"/>
          </a:xfrm>
          <a:custGeom>
            <a:avLst/>
            <a:gdLst>
              <a:gd name="T0" fmla="*/ 0 w 633"/>
              <a:gd name="T1" fmla="*/ 0 h 420"/>
              <a:gd name="T2" fmla="*/ 633 w 633"/>
              <a:gd name="T3" fmla="*/ 420 h 420"/>
            </a:gdLst>
            <a:ahLst/>
            <a:cxnLst>
              <a:cxn ang="0">
                <a:pos x="T0" y="T1"/>
              </a:cxn>
              <a:cxn ang="0">
                <a:pos x="T2" y="T3"/>
              </a:cxn>
            </a:cxnLst>
            <a:rect l="0" t="0" r="r" b="b"/>
            <a:pathLst>
              <a:path w="633" h="420">
                <a:moveTo>
                  <a:pt x="0" y="0"/>
                </a:moveTo>
                <a:lnTo>
                  <a:pt x="633" y="420"/>
                </a:lnTo>
              </a:path>
            </a:pathLst>
          </a:custGeom>
          <a:noFill/>
          <a:ln w="3810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278550" name="Freeform 22"/>
          <p:cNvSpPr>
            <a:spLocks/>
          </p:cNvSpPr>
          <p:nvPr/>
        </p:nvSpPr>
        <p:spPr bwMode="auto">
          <a:xfrm>
            <a:off x="915988" y="3576638"/>
            <a:ext cx="1230312" cy="450850"/>
          </a:xfrm>
          <a:custGeom>
            <a:avLst/>
            <a:gdLst>
              <a:gd name="T0" fmla="*/ 630 w 630"/>
              <a:gd name="T1" fmla="*/ 255 h 255"/>
              <a:gd name="T2" fmla="*/ 0 w 630"/>
              <a:gd name="T3" fmla="*/ 0 h 255"/>
            </a:gdLst>
            <a:ahLst/>
            <a:cxnLst>
              <a:cxn ang="0">
                <a:pos x="T0" y="T1"/>
              </a:cxn>
              <a:cxn ang="0">
                <a:pos x="T2" y="T3"/>
              </a:cxn>
            </a:cxnLst>
            <a:rect l="0" t="0" r="r" b="b"/>
            <a:pathLst>
              <a:path w="630" h="255">
                <a:moveTo>
                  <a:pt x="630" y="255"/>
                </a:moveTo>
                <a:lnTo>
                  <a:pt x="0" y="0"/>
                </a:lnTo>
              </a:path>
            </a:pathLst>
          </a:custGeom>
          <a:noFill/>
          <a:ln w="3810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nvGrpSpPr>
          <p:cNvPr id="278551" name="Group 23"/>
          <p:cNvGrpSpPr>
            <a:grpSpLocks/>
          </p:cNvGrpSpPr>
          <p:nvPr/>
        </p:nvGrpSpPr>
        <p:grpSpPr bwMode="auto">
          <a:xfrm>
            <a:off x="425450" y="3260725"/>
            <a:ext cx="530225" cy="595313"/>
            <a:chOff x="3721" y="3017"/>
            <a:chExt cx="334" cy="375"/>
          </a:xfrm>
        </p:grpSpPr>
        <p:sp>
          <p:nvSpPr>
            <p:cNvPr id="278552" name="Oval 24"/>
            <p:cNvSpPr>
              <a:spLocks noChangeArrowheads="1"/>
            </p:cNvSpPr>
            <p:nvPr/>
          </p:nvSpPr>
          <p:spPr bwMode="auto">
            <a:xfrm>
              <a:off x="3721" y="3048"/>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xmlns="" w="2857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28800" rIns="0" bIns="10800"/>
            <a:lstStyle/>
            <a:p>
              <a:endParaRPr lang="zh-CN" altLang="en-US" b="0">
                <a:solidFill>
                  <a:schemeClr val="bg1"/>
                </a:solidFill>
              </a:endParaRPr>
            </a:p>
          </p:txBody>
        </p:sp>
        <p:sp>
          <p:nvSpPr>
            <p:cNvPr id="278553" name="Text Box 25"/>
            <p:cNvSpPr txBox="1">
              <a:spLocks noChangeArrowheads="1"/>
            </p:cNvSpPr>
            <p:nvPr/>
          </p:nvSpPr>
          <p:spPr bwMode="auto">
            <a:xfrm>
              <a:off x="3763" y="3017"/>
              <a:ext cx="292" cy="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72000" tIns="54000" rIns="0" bIns="10800"/>
            <a:lstStyle/>
            <a:p>
              <a:pPr algn="just" eaLnBrk="0" hangingPunct="0"/>
              <a:r>
                <a:rPr lang="en-US" altLang="zh-CN" sz="2800" i="1">
                  <a:solidFill>
                    <a:schemeClr val="bg1"/>
                  </a:solidFill>
                  <a:latin typeface="Times New Roman" panose="02020603050405020304" pitchFamily="18" charset="0"/>
                  <a:ea typeface="宋体" panose="02010600030101010101" pitchFamily="2" charset="-122"/>
                </a:rPr>
                <a:t>A</a:t>
              </a:r>
              <a:endParaRPr lang="en-US" altLang="zh-CN" sz="2800">
                <a:solidFill>
                  <a:schemeClr val="bg1"/>
                </a:solidFill>
                <a:latin typeface="Times New Roman" panose="02020603050405020304" pitchFamily="18" charset="0"/>
                <a:ea typeface="宋体" panose="02010600030101010101" pitchFamily="2" charset="-122"/>
              </a:endParaRPr>
            </a:p>
          </p:txBody>
        </p:sp>
      </p:grpSp>
      <p:grpSp>
        <p:nvGrpSpPr>
          <p:cNvPr id="278554" name="Group 26"/>
          <p:cNvGrpSpPr>
            <a:grpSpLocks/>
          </p:cNvGrpSpPr>
          <p:nvPr/>
        </p:nvGrpSpPr>
        <p:grpSpPr bwMode="auto">
          <a:xfrm>
            <a:off x="2160588" y="2301875"/>
            <a:ext cx="530225" cy="595313"/>
            <a:chOff x="3721" y="3017"/>
            <a:chExt cx="334" cy="375"/>
          </a:xfrm>
        </p:grpSpPr>
        <p:sp>
          <p:nvSpPr>
            <p:cNvPr id="278555" name="Oval 27"/>
            <p:cNvSpPr>
              <a:spLocks noChangeArrowheads="1"/>
            </p:cNvSpPr>
            <p:nvPr/>
          </p:nvSpPr>
          <p:spPr bwMode="auto">
            <a:xfrm>
              <a:off x="3721" y="3048"/>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xmlns="" w="2857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28800" rIns="0" bIns="10800"/>
            <a:lstStyle/>
            <a:p>
              <a:endParaRPr lang="zh-CN" altLang="en-US" b="0">
                <a:solidFill>
                  <a:schemeClr val="bg1"/>
                </a:solidFill>
              </a:endParaRPr>
            </a:p>
          </p:txBody>
        </p:sp>
        <p:sp>
          <p:nvSpPr>
            <p:cNvPr id="278556" name="Text Box 28"/>
            <p:cNvSpPr txBox="1">
              <a:spLocks noChangeArrowheads="1"/>
            </p:cNvSpPr>
            <p:nvPr/>
          </p:nvSpPr>
          <p:spPr bwMode="auto">
            <a:xfrm>
              <a:off x="3763" y="3017"/>
              <a:ext cx="292" cy="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72000" tIns="54000" rIns="0" bIns="10800"/>
            <a:lstStyle/>
            <a:p>
              <a:pPr algn="just" eaLnBrk="0" hangingPunct="0"/>
              <a:r>
                <a:rPr lang="en-US" altLang="zh-CN" sz="2800" i="1">
                  <a:solidFill>
                    <a:schemeClr val="bg1"/>
                  </a:solidFill>
                  <a:latin typeface="Times New Roman" panose="02020603050405020304" pitchFamily="18" charset="0"/>
                  <a:ea typeface="宋体" panose="02010600030101010101" pitchFamily="2" charset="-122"/>
                </a:rPr>
                <a:t>B</a:t>
              </a:r>
              <a:endParaRPr lang="en-US" altLang="zh-CN" sz="2800">
                <a:solidFill>
                  <a:schemeClr val="bg1"/>
                </a:solidFill>
                <a:latin typeface="Times New Roman" panose="02020603050405020304" pitchFamily="18" charset="0"/>
                <a:ea typeface="宋体" panose="02010600030101010101" pitchFamily="2" charset="-122"/>
              </a:endParaRPr>
            </a:p>
          </p:txBody>
        </p:sp>
      </p:grpSp>
      <p:grpSp>
        <p:nvGrpSpPr>
          <p:cNvPr id="278557" name="Group 29"/>
          <p:cNvGrpSpPr>
            <a:grpSpLocks/>
          </p:cNvGrpSpPr>
          <p:nvPr/>
        </p:nvGrpSpPr>
        <p:grpSpPr bwMode="auto">
          <a:xfrm>
            <a:off x="3854450" y="3276600"/>
            <a:ext cx="530225" cy="595313"/>
            <a:chOff x="3721" y="3017"/>
            <a:chExt cx="334" cy="375"/>
          </a:xfrm>
        </p:grpSpPr>
        <p:sp>
          <p:nvSpPr>
            <p:cNvPr id="278558" name="Oval 30"/>
            <p:cNvSpPr>
              <a:spLocks noChangeArrowheads="1"/>
            </p:cNvSpPr>
            <p:nvPr/>
          </p:nvSpPr>
          <p:spPr bwMode="auto">
            <a:xfrm>
              <a:off x="3721" y="3048"/>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xmlns="" w="2857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28800" rIns="0" bIns="10800"/>
            <a:lstStyle/>
            <a:p>
              <a:endParaRPr lang="zh-CN" altLang="en-US" b="0">
                <a:solidFill>
                  <a:schemeClr val="bg1"/>
                </a:solidFill>
              </a:endParaRPr>
            </a:p>
          </p:txBody>
        </p:sp>
        <p:sp>
          <p:nvSpPr>
            <p:cNvPr id="278559" name="Text Box 31"/>
            <p:cNvSpPr txBox="1">
              <a:spLocks noChangeArrowheads="1"/>
            </p:cNvSpPr>
            <p:nvPr/>
          </p:nvSpPr>
          <p:spPr bwMode="auto">
            <a:xfrm>
              <a:off x="3763" y="3017"/>
              <a:ext cx="292" cy="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72000" tIns="54000" rIns="0" bIns="10800"/>
            <a:lstStyle/>
            <a:p>
              <a:pPr algn="just" eaLnBrk="0" hangingPunct="0"/>
              <a:r>
                <a:rPr lang="en-US" altLang="zh-CN" sz="2800" i="1">
                  <a:solidFill>
                    <a:schemeClr val="bg1"/>
                  </a:solidFill>
                  <a:latin typeface="Times New Roman" panose="02020603050405020304" pitchFamily="18" charset="0"/>
                  <a:ea typeface="宋体" panose="02010600030101010101" pitchFamily="2" charset="-122"/>
                </a:rPr>
                <a:t>E</a:t>
              </a:r>
              <a:endParaRPr lang="en-US" altLang="zh-CN" sz="2800">
                <a:solidFill>
                  <a:schemeClr val="bg1"/>
                </a:solidFill>
                <a:latin typeface="Times New Roman" panose="02020603050405020304" pitchFamily="18" charset="0"/>
                <a:ea typeface="宋体" panose="02010600030101010101" pitchFamily="2" charset="-122"/>
              </a:endParaRPr>
            </a:p>
          </p:txBody>
        </p:sp>
      </p:grpSp>
      <p:grpSp>
        <p:nvGrpSpPr>
          <p:cNvPr id="278560" name="Group 32"/>
          <p:cNvGrpSpPr>
            <a:grpSpLocks/>
          </p:cNvGrpSpPr>
          <p:nvPr/>
        </p:nvGrpSpPr>
        <p:grpSpPr bwMode="auto">
          <a:xfrm>
            <a:off x="3001963" y="5121275"/>
            <a:ext cx="530225" cy="595313"/>
            <a:chOff x="3721" y="3017"/>
            <a:chExt cx="334" cy="375"/>
          </a:xfrm>
        </p:grpSpPr>
        <p:sp>
          <p:nvSpPr>
            <p:cNvPr id="278561" name="Oval 33"/>
            <p:cNvSpPr>
              <a:spLocks noChangeArrowheads="1"/>
            </p:cNvSpPr>
            <p:nvPr/>
          </p:nvSpPr>
          <p:spPr bwMode="auto">
            <a:xfrm>
              <a:off x="3721" y="3048"/>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xmlns="" w="2857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28800" rIns="0" bIns="10800"/>
            <a:lstStyle/>
            <a:p>
              <a:endParaRPr lang="zh-CN" altLang="en-US" b="0">
                <a:solidFill>
                  <a:schemeClr val="bg1"/>
                </a:solidFill>
              </a:endParaRPr>
            </a:p>
          </p:txBody>
        </p:sp>
        <p:sp>
          <p:nvSpPr>
            <p:cNvPr id="278562" name="Text Box 34"/>
            <p:cNvSpPr txBox="1">
              <a:spLocks noChangeArrowheads="1"/>
            </p:cNvSpPr>
            <p:nvPr/>
          </p:nvSpPr>
          <p:spPr bwMode="auto">
            <a:xfrm>
              <a:off x="3763" y="3017"/>
              <a:ext cx="292" cy="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72000" tIns="54000" rIns="0" bIns="10800"/>
            <a:lstStyle/>
            <a:p>
              <a:pPr algn="just" eaLnBrk="0" hangingPunct="0"/>
              <a:r>
                <a:rPr lang="en-US" altLang="zh-CN" sz="2800" i="1">
                  <a:solidFill>
                    <a:schemeClr val="bg1"/>
                  </a:solidFill>
                  <a:latin typeface="Times New Roman" panose="02020603050405020304" pitchFamily="18" charset="0"/>
                  <a:ea typeface="宋体" panose="02010600030101010101" pitchFamily="2" charset="-122"/>
                </a:rPr>
                <a:t>D</a:t>
              </a:r>
              <a:endParaRPr lang="en-US" altLang="zh-CN" sz="2800">
                <a:solidFill>
                  <a:schemeClr val="bg1"/>
                </a:solidFill>
                <a:latin typeface="Times New Roman" panose="02020603050405020304" pitchFamily="18" charset="0"/>
                <a:ea typeface="宋体" panose="02010600030101010101" pitchFamily="2" charset="-122"/>
              </a:endParaRPr>
            </a:p>
          </p:txBody>
        </p:sp>
      </p:grpSp>
      <p:grpSp>
        <p:nvGrpSpPr>
          <p:cNvPr id="278563" name="Group 35"/>
          <p:cNvGrpSpPr>
            <a:grpSpLocks/>
          </p:cNvGrpSpPr>
          <p:nvPr/>
        </p:nvGrpSpPr>
        <p:grpSpPr bwMode="auto">
          <a:xfrm>
            <a:off x="1263650" y="5059363"/>
            <a:ext cx="530225" cy="595312"/>
            <a:chOff x="3721" y="3017"/>
            <a:chExt cx="334" cy="375"/>
          </a:xfrm>
        </p:grpSpPr>
        <p:sp>
          <p:nvSpPr>
            <p:cNvPr id="278564" name="Oval 36"/>
            <p:cNvSpPr>
              <a:spLocks noChangeArrowheads="1"/>
            </p:cNvSpPr>
            <p:nvPr/>
          </p:nvSpPr>
          <p:spPr bwMode="auto">
            <a:xfrm>
              <a:off x="3721" y="3048"/>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xmlns="" w="2857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28800" rIns="0" bIns="10800"/>
            <a:lstStyle/>
            <a:p>
              <a:endParaRPr lang="zh-CN" altLang="en-US" b="0">
                <a:solidFill>
                  <a:schemeClr val="bg1"/>
                </a:solidFill>
              </a:endParaRPr>
            </a:p>
          </p:txBody>
        </p:sp>
        <p:sp>
          <p:nvSpPr>
            <p:cNvPr id="278565" name="Text Box 37"/>
            <p:cNvSpPr txBox="1">
              <a:spLocks noChangeArrowheads="1"/>
            </p:cNvSpPr>
            <p:nvPr/>
          </p:nvSpPr>
          <p:spPr bwMode="auto">
            <a:xfrm>
              <a:off x="3763" y="3017"/>
              <a:ext cx="292" cy="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72000" tIns="54000" rIns="0" bIns="10800"/>
            <a:lstStyle/>
            <a:p>
              <a:pPr algn="just" eaLnBrk="0" hangingPunct="0"/>
              <a:r>
                <a:rPr lang="en-US" altLang="zh-CN" sz="2800" i="1">
                  <a:solidFill>
                    <a:schemeClr val="bg1"/>
                  </a:solidFill>
                  <a:latin typeface="Times New Roman" panose="02020603050405020304" pitchFamily="18" charset="0"/>
                  <a:ea typeface="宋体" panose="02010600030101010101" pitchFamily="2" charset="-122"/>
                </a:rPr>
                <a:t>C</a:t>
              </a:r>
              <a:endParaRPr lang="en-US" altLang="zh-CN" sz="2800">
                <a:solidFill>
                  <a:schemeClr val="bg1"/>
                </a:solidFill>
                <a:latin typeface="Times New Roman" panose="02020603050405020304" pitchFamily="18" charset="0"/>
                <a:ea typeface="宋体" panose="02010600030101010101" pitchFamily="2" charset="-122"/>
              </a:endParaRPr>
            </a:p>
          </p:txBody>
        </p:sp>
      </p:grpSp>
      <p:grpSp>
        <p:nvGrpSpPr>
          <p:cNvPr id="278566" name="Group 38"/>
          <p:cNvGrpSpPr>
            <a:grpSpLocks/>
          </p:cNvGrpSpPr>
          <p:nvPr/>
        </p:nvGrpSpPr>
        <p:grpSpPr bwMode="auto">
          <a:xfrm>
            <a:off x="2133600" y="3719513"/>
            <a:ext cx="530225" cy="595312"/>
            <a:chOff x="3721" y="3017"/>
            <a:chExt cx="334" cy="375"/>
          </a:xfrm>
        </p:grpSpPr>
        <p:sp>
          <p:nvSpPr>
            <p:cNvPr id="278567" name="Oval 39"/>
            <p:cNvSpPr>
              <a:spLocks noChangeArrowheads="1"/>
            </p:cNvSpPr>
            <p:nvPr/>
          </p:nvSpPr>
          <p:spPr bwMode="auto">
            <a:xfrm>
              <a:off x="3721" y="3048"/>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xmlns="" w="2857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28800" rIns="0" bIns="10800"/>
            <a:lstStyle/>
            <a:p>
              <a:endParaRPr lang="zh-CN" altLang="en-US" b="0">
                <a:solidFill>
                  <a:schemeClr val="bg1"/>
                </a:solidFill>
              </a:endParaRPr>
            </a:p>
          </p:txBody>
        </p:sp>
        <p:sp>
          <p:nvSpPr>
            <p:cNvPr id="278568" name="Text Box 40"/>
            <p:cNvSpPr txBox="1">
              <a:spLocks noChangeArrowheads="1"/>
            </p:cNvSpPr>
            <p:nvPr/>
          </p:nvSpPr>
          <p:spPr bwMode="auto">
            <a:xfrm>
              <a:off x="3763" y="3017"/>
              <a:ext cx="292" cy="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72000" tIns="54000" rIns="0" bIns="10800"/>
            <a:lstStyle/>
            <a:p>
              <a:pPr algn="just" eaLnBrk="0" hangingPunct="0"/>
              <a:r>
                <a:rPr lang="en-US" altLang="zh-CN" sz="2800" i="1">
                  <a:solidFill>
                    <a:schemeClr val="bg1"/>
                  </a:solidFill>
                  <a:latin typeface="Times New Roman" panose="02020603050405020304" pitchFamily="18" charset="0"/>
                  <a:ea typeface="宋体" panose="02010600030101010101" pitchFamily="2" charset="-122"/>
                </a:rPr>
                <a:t>F</a:t>
              </a:r>
              <a:endParaRPr lang="en-US" altLang="zh-CN" sz="2800">
                <a:solidFill>
                  <a:schemeClr val="bg1"/>
                </a:solidFill>
                <a:latin typeface="Times New Roman" panose="02020603050405020304" pitchFamily="18" charset="0"/>
                <a:ea typeface="宋体" panose="02010600030101010101" pitchFamily="2" charset="-122"/>
              </a:endParaRPr>
            </a:p>
          </p:txBody>
        </p:sp>
      </p:grpSp>
      <p:sp>
        <p:nvSpPr>
          <p:cNvPr id="278569" name="Text Box 41"/>
          <p:cNvSpPr txBox="1">
            <a:spLocks noChangeArrowheads="1"/>
          </p:cNvSpPr>
          <p:nvPr/>
        </p:nvSpPr>
        <p:spPr bwMode="auto">
          <a:xfrm>
            <a:off x="4740275" y="2836863"/>
            <a:ext cx="4403725" cy="22288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algn="l" eaLnBrk="0" hangingPunct="0">
              <a:spcBef>
                <a:spcPct val="50000"/>
              </a:spcBef>
            </a:pPr>
            <a:r>
              <a:rPr lang="en-US" altLang="zh-CN" sz="2800">
                <a:solidFill>
                  <a:schemeClr val="tx1"/>
                </a:solidFill>
                <a:latin typeface="Times New Roman" panose="02020603050405020304" pitchFamily="18" charset="0"/>
                <a:ea typeface="宋体" panose="02010600030101010101" pitchFamily="2" charset="-122"/>
              </a:rPr>
              <a:t>U={A, F} </a:t>
            </a:r>
          </a:p>
          <a:p>
            <a:pPr algn="l" eaLnBrk="0" hangingPunct="0">
              <a:spcBef>
                <a:spcPct val="50000"/>
              </a:spcBef>
            </a:pPr>
            <a:r>
              <a:rPr lang="en-US" altLang="zh-CN" sz="2800">
                <a:solidFill>
                  <a:schemeClr val="tx1"/>
                </a:solidFill>
                <a:latin typeface="Times New Roman" panose="02020603050405020304" pitchFamily="18" charset="0"/>
                <a:ea typeface="宋体" panose="02010600030101010101" pitchFamily="2" charset="-122"/>
              </a:rPr>
              <a:t>V-U={B, C, D, E}</a:t>
            </a:r>
          </a:p>
          <a:p>
            <a:pPr algn="l" eaLnBrk="0" hangingPunct="0">
              <a:spcBef>
                <a:spcPct val="50000"/>
              </a:spcBef>
            </a:pPr>
            <a:r>
              <a:rPr lang="en-US" altLang="zh-CN" sz="2800">
                <a:solidFill>
                  <a:schemeClr val="tx1"/>
                </a:solidFill>
                <a:latin typeface="Times New Roman" panose="02020603050405020304" pitchFamily="18" charset="0"/>
                <a:ea typeface="宋体" panose="02010600030101010101" pitchFamily="2" charset="-122"/>
              </a:rPr>
              <a:t>cost={(</a:t>
            </a:r>
            <a:r>
              <a:rPr lang="en-US" altLang="zh-CN" sz="2800" i="1">
                <a:solidFill>
                  <a:schemeClr val="tx1"/>
                </a:solidFill>
                <a:latin typeface="Times New Roman" panose="02020603050405020304" pitchFamily="18" charset="0"/>
                <a:ea typeface="宋体" panose="02010600030101010101" pitchFamily="2" charset="-122"/>
              </a:rPr>
              <a:t>A</a:t>
            </a:r>
            <a:r>
              <a:rPr lang="en-US" altLang="zh-CN" sz="2800">
                <a:solidFill>
                  <a:schemeClr val="tx1"/>
                </a:solidFill>
                <a:latin typeface="Times New Roman" panose="02020603050405020304" pitchFamily="18" charset="0"/>
                <a:ea typeface="宋体" panose="02010600030101010101" pitchFamily="2" charset="-122"/>
              </a:rPr>
              <a:t>, </a:t>
            </a:r>
            <a:r>
              <a:rPr lang="en-US" altLang="zh-CN" sz="2800" i="1">
                <a:solidFill>
                  <a:schemeClr val="tx1"/>
                </a:solidFill>
                <a:latin typeface="Times New Roman" panose="02020603050405020304" pitchFamily="18" charset="0"/>
                <a:ea typeface="宋体" panose="02010600030101010101" pitchFamily="2" charset="-122"/>
              </a:rPr>
              <a:t>B</a:t>
            </a:r>
            <a:r>
              <a:rPr lang="en-US" altLang="zh-CN" sz="2800">
                <a:solidFill>
                  <a:schemeClr val="tx1"/>
                </a:solidFill>
                <a:latin typeface="Times New Roman" panose="02020603050405020304" pitchFamily="18" charset="0"/>
                <a:ea typeface="宋体" panose="02010600030101010101" pitchFamily="2" charset="-122"/>
              </a:rPr>
              <a:t>)34,(</a:t>
            </a:r>
            <a:r>
              <a:rPr lang="en-US" altLang="zh-CN" sz="2800" i="1">
                <a:solidFill>
                  <a:schemeClr val="tx1"/>
                </a:solidFill>
                <a:latin typeface="Times New Roman" panose="02020603050405020304" pitchFamily="18" charset="0"/>
                <a:ea typeface="宋体" panose="02010600030101010101" pitchFamily="2" charset="-122"/>
              </a:rPr>
              <a:t>F</a:t>
            </a:r>
            <a:r>
              <a:rPr lang="en-US" altLang="zh-CN" sz="2800">
                <a:solidFill>
                  <a:schemeClr val="tx1"/>
                </a:solidFill>
                <a:latin typeface="Times New Roman" panose="02020603050405020304" pitchFamily="18" charset="0"/>
                <a:ea typeface="宋体" panose="02010600030101010101" pitchFamily="2" charset="-122"/>
              </a:rPr>
              <a:t>, </a:t>
            </a:r>
            <a:r>
              <a:rPr lang="en-US" altLang="zh-CN" sz="2800" i="1">
                <a:solidFill>
                  <a:schemeClr val="tx1"/>
                </a:solidFill>
                <a:latin typeface="Times New Roman" panose="02020603050405020304" pitchFamily="18" charset="0"/>
                <a:ea typeface="宋体" panose="02010600030101010101" pitchFamily="2" charset="-122"/>
              </a:rPr>
              <a:t>C</a:t>
            </a:r>
            <a:r>
              <a:rPr lang="en-US" altLang="zh-CN" sz="2800">
                <a:solidFill>
                  <a:schemeClr val="tx1"/>
                </a:solidFill>
                <a:latin typeface="Times New Roman" panose="02020603050405020304" pitchFamily="18" charset="0"/>
                <a:ea typeface="宋体" panose="02010600030101010101" pitchFamily="2" charset="-122"/>
              </a:rPr>
              <a:t>)25, </a:t>
            </a:r>
          </a:p>
          <a:p>
            <a:pPr algn="l" eaLnBrk="0" hangingPunct="0"/>
            <a:r>
              <a:rPr lang="en-US" altLang="zh-CN" sz="2800">
                <a:solidFill>
                  <a:schemeClr val="tx1"/>
                </a:solidFill>
                <a:latin typeface="Times New Roman" panose="02020603050405020304" pitchFamily="18" charset="0"/>
                <a:ea typeface="宋体" panose="02010600030101010101" pitchFamily="2" charset="-122"/>
              </a:rPr>
              <a:t>(</a:t>
            </a:r>
            <a:r>
              <a:rPr lang="en-US" altLang="zh-CN" sz="2800" i="1">
                <a:solidFill>
                  <a:schemeClr val="tx1"/>
                </a:solidFill>
                <a:latin typeface="Times New Roman" panose="02020603050405020304" pitchFamily="18" charset="0"/>
                <a:ea typeface="宋体" panose="02010600030101010101" pitchFamily="2" charset="-122"/>
              </a:rPr>
              <a:t>F</a:t>
            </a:r>
            <a:r>
              <a:rPr lang="en-US" altLang="zh-CN" sz="2800">
                <a:solidFill>
                  <a:schemeClr val="tx1"/>
                </a:solidFill>
                <a:latin typeface="Times New Roman" panose="02020603050405020304" pitchFamily="18" charset="0"/>
                <a:ea typeface="宋体" panose="02010600030101010101" pitchFamily="2" charset="-122"/>
              </a:rPr>
              <a:t>, </a:t>
            </a:r>
            <a:r>
              <a:rPr lang="en-US" altLang="zh-CN" sz="2800" i="1">
                <a:solidFill>
                  <a:schemeClr val="tx1"/>
                </a:solidFill>
                <a:latin typeface="Times New Roman" panose="02020603050405020304" pitchFamily="18" charset="0"/>
                <a:ea typeface="宋体" panose="02010600030101010101" pitchFamily="2" charset="-122"/>
              </a:rPr>
              <a:t>D</a:t>
            </a:r>
            <a:r>
              <a:rPr lang="en-US" altLang="zh-CN" sz="2800">
                <a:solidFill>
                  <a:schemeClr val="tx1"/>
                </a:solidFill>
                <a:latin typeface="Times New Roman" panose="02020603050405020304" pitchFamily="18" charset="0"/>
                <a:ea typeface="宋体" panose="02010600030101010101" pitchFamily="2" charset="-122"/>
              </a:rPr>
              <a:t>)25,(</a:t>
            </a:r>
            <a:r>
              <a:rPr lang="en-US" altLang="zh-CN" sz="2800" i="1">
                <a:solidFill>
                  <a:schemeClr val="tx1"/>
                </a:solidFill>
                <a:latin typeface="Times New Roman" panose="02020603050405020304" pitchFamily="18" charset="0"/>
                <a:ea typeface="宋体" panose="02010600030101010101" pitchFamily="2" charset="-122"/>
              </a:rPr>
              <a:t>F</a:t>
            </a:r>
            <a:r>
              <a:rPr lang="en-US" altLang="zh-CN" sz="2800">
                <a:solidFill>
                  <a:schemeClr val="tx1"/>
                </a:solidFill>
                <a:latin typeface="Times New Roman" panose="02020603050405020304" pitchFamily="18" charset="0"/>
                <a:ea typeface="宋体" panose="02010600030101010101" pitchFamily="2" charset="-122"/>
              </a:rPr>
              <a:t>, </a:t>
            </a:r>
            <a:r>
              <a:rPr lang="en-US" altLang="zh-CN" sz="2800" i="1">
                <a:solidFill>
                  <a:schemeClr val="tx1"/>
                </a:solidFill>
                <a:latin typeface="Times New Roman" panose="02020603050405020304" pitchFamily="18" charset="0"/>
                <a:ea typeface="宋体" panose="02010600030101010101" pitchFamily="2" charset="-122"/>
              </a:rPr>
              <a:t>E</a:t>
            </a:r>
            <a:r>
              <a:rPr lang="en-US" altLang="zh-CN" sz="2800">
                <a:solidFill>
                  <a:schemeClr val="tx1"/>
                </a:solidFill>
                <a:latin typeface="Times New Roman" panose="02020603050405020304" pitchFamily="18" charset="0"/>
                <a:ea typeface="宋体" panose="02010600030101010101" pitchFamily="2" charset="-122"/>
              </a:rPr>
              <a:t>)26} </a:t>
            </a:r>
          </a:p>
        </p:txBody>
      </p:sp>
    </p:spTree>
    <p:extLst>
      <p:ext uri="{BB962C8B-B14F-4D97-AF65-F5344CB8AC3E}">
        <p14:creationId xmlns:p14="http://schemas.microsoft.com/office/powerpoint/2010/main" xmlns="" val="2650342515"/>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78530"/>
                                        </p:tgtEl>
                                        <p:attrNameLst>
                                          <p:attrName>style.visibility</p:attrName>
                                        </p:attrNameLst>
                                      </p:cBhvr>
                                      <p:to>
                                        <p:strVal val="visible"/>
                                      </p:to>
                                    </p:set>
                                    <p:animEffect transition="in" filter="wipe(up)">
                                      <p:cBhvr>
                                        <p:cTn id="7" dur="500"/>
                                        <p:tgtEl>
                                          <p:spTgt spid="2785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278569">
                                            <p:txEl>
                                              <p:pRg st="0" end="0"/>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278569">
                                            <p:txEl>
                                              <p:pRg st="1" end="1"/>
                                            </p:txEl>
                                          </p:spTgt>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278569">
                                            <p:txEl>
                                              <p:pRg st="2" end="2"/>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27856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Freeform 2"/>
          <p:cNvSpPr>
            <a:spLocks/>
          </p:cNvSpPr>
          <p:nvPr/>
        </p:nvSpPr>
        <p:spPr bwMode="auto">
          <a:xfrm>
            <a:off x="411163" y="2849563"/>
            <a:ext cx="2717800" cy="3124200"/>
          </a:xfrm>
          <a:custGeom>
            <a:avLst/>
            <a:gdLst>
              <a:gd name="T0" fmla="*/ 0 w 1712"/>
              <a:gd name="T1" fmla="*/ 0 h 1728"/>
              <a:gd name="T2" fmla="*/ 480 w 1712"/>
              <a:gd name="T3" fmla="*/ 96 h 1728"/>
              <a:gd name="T4" fmla="*/ 1392 w 1712"/>
              <a:gd name="T5" fmla="*/ 432 h 1728"/>
              <a:gd name="T6" fmla="*/ 1680 w 1712"/>
              <a:gd name="T7" fmla="*/ 816 h 1728"/>
              <a:gd name="T8" fmla="*/ 1584 w 1712"/>
              <a:gd name="T9" fmla="*/ 1008 h 1728"/>
              <a:gd name="T10" fmla="*/ 1392 w 1712"/>
              <a:gd name="T11" fmla="*/ 1200 h 1728"/>
              <a:gd name="T12" fmla="*/ 1008 w 1712"/>
              <a:gd name="T13" fmla="*/ 1440 h 1728"/>
              <a:gd name="T14" fmla="*/ 720 w 1712"/>
              <a:gd name="T15" fmla="*/ 1584 h 1728"/>
              <a:gd name="T16" fmla="*/ 144 w 1712"/>
              <a:gd name="T17" fmla="*/ 1728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2" h="1728">
                <a:moveTo>
                  <a:pt x="0" y="0"/>
                </a:moveTo>
                <a:cubicBezTo>
                  <a:pt x="124" y="12"/>
                  <a:pt x="248" y="24"/>
                  <a:pt x="480" y="96"/>
                </a:cubicBezTo>
                <a:cubicBezTo>
                  <a:pt x="712" y="168"/>
                  <a:pt x="1192" y="312"/>
                  <a:pt x="1392" y="432"/>
                </a:cubicBezTo>
                <a:cubicBezTo>
                  <a:pt x="1592" y="552"/>
                  <a:pt x="1648" y="720"/>
                  <a:pt x="1680" y="816"/>
                </a:cubicBezTo>
                <a:cubicBezTo>
                  <a:pt x="1712" y="912"/>
                  <a:pt x="1632" y="944"/>
                  <a:pt x="1584" y="1008"/>
                </a:cubicBezTo>
                <a:cubicBezTo>
                  <a:pt x="1536" y="1072"/>
                  <a:pt x="1488" y="1128"/>
                  <a:pt x="1392" y="1200"/>
                </a:cubicBezTo>
                <a:cubicBezTo>
                  <a:pt x="1296" y="1272"/>
                  <a:pt x="1120" y="1376"/>
                  <a:pt x="1008" y="1440"/>
                </a:cubicBezTo>
                <a:cubicBezTo>
                  <a:pt x="896" y="1504"/>
                  <a:pt x="864" y="1536"/>
                  <a:pt x="720" y="1584"/>
                </a:cubicBezTo>
                <a:cubicBezTo>
                  <a:pt x="576" y="1632"/>
                  <a:pt x="240" y="1704"/>
                  <a:pt x="144" y="1728"/>
                </a:cubicBezTo>
              </a:path>
            </a:pathLst>
          </a:custGeom>
          <a:noFill/>
          <a:ln w="38100" cap="flat" cmpd="sng">
            <a:solidFill>
              <a:srgbClr val="6600FF"/>
            </a:solidFill>
            <a:prstDash val="dash"/>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279555" name="Text Box 3"/>
          <p:cNvSpPr txBox="1">
            <a:spLocks noChangeArrowheads="1"/>
          </p:cNvSpPr>
          <p:nvPr/>
        </p:nvSpPr>
        <p:spPr bwMode="auto">
          <a:xfrm>
            <a:off x="381000" y="1333500"/>
            <a:ext cx="52578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zh-CN" sz="2800">
                <a:latin typeface="Times New Roman" panose="02020603050405020304" pitchFamily="18" charset="0"/>
                <a:ea typeface="宋体" panose="02010600030101010101" pitchFamily="2" charset="-122"/>
              </a:rPr>
              <a:t>Prim</a:t>
            </a:r>
            <a:r>
              <a:rPr lang="zh-CN" altLang="en-US" sz="2800">
                <a:latin typeface="宋体" panose="02010600030101010101" pitchFamily="2" charset="-122"/>
                <a:ea typeface="宋体" panose="02010600030101010101" pitchFamily="2" charset="-122"/>
              </a:rPr>
              <a:t>算法</a:t>
            </a:r>
            <a:r>
              <a:rPr lang="zh-CN" altLang="en-US" sz="2800" b="0">
                <a:latin typeface="Times New Roman" panose="02020603050405020304" pitchFamily="18" charset="0"/>
                <a:ea typeface="宋体" panose="02010600030101010101" pitchFamily="2" charset="-122"/>
              </a:rPr>
              <a:t> </a:t>
            </a:r>
          </a:p>
        </p:txBody>
      </p:sp>
      <p:sp>
        <p:nvSpPr>
          <p:cNvPr id="279556" name="Text Box 4"/>
          <p:cNvSpPr txBox="1">
            <a:spLocks noChangeArrowheads="1"/>
          </p:cNvSpPr>
          <p:nvPr/>
        </p:nvSpPr>
        <p:spPr bwMode="auto">
          <a:xfrm>
            <a:off x="1752600" y="381000"/>
            <a:ext cx="5837238" cy="641350"/>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pPr algn="l" eaLnBrk="0" hangingPunct="0">
              <a:spcBef>
                <a:spcPct val="50000"/>
              </a:spcBef>
            </a:pPr>
            <a:r>
              <a:rPr lang="zh-CN" altLang="en-US" sz="3600">
                <a:latin typeface="Times New Roman" panose="02020603050405020304" pitchFamily="18" charset="0"/>
                <a:ea typeface="宋体" panose="02010600030101010101" pitchFamily="2" charset="-122"/>
              </a:rPr>
              <a:t>应用举例</a:t>
            </a:r>
            <a:r>
              <a:rPr lang="en-US" altLang="zh-CN" sz="3600">
                <a:latin typeface="Times New Roman" panose="02020603050405020304" pitchFamily="18" charset="0"/>
                <a:ea typeface="宋体" panose="02010600030101010101" pitchFamily="2" charset="-122"/>
              </a:rPr>
              <a:t>——</a:t>
            </a:r>
            <a:r>
              <a:rPr lang="zh-CN" altLang="en-US" sz="3600">
                <a:latin typeface="Times New Roman" panose="02020603050405020304" pitchFamily="18" charset="0"/>
                <a:ea typeface="宋体" panose="02010600030101010101" pitchFamily="2" charset="-122"/>
              </a:rPr>
              <a:t>最小生成树</a:t>
            </a:r>
          </a:p>
        </p:txBody>
      </p:sp>
      <p:sp>
        <p:nvSpPr>
          <p:cNvPr id="279557" name="Freeform 5"/>
          <p:cNvSpPr>
            <a:spLocks/>
          </p:cNvSpPr>
          <p:nvPr/>
        </p:nvSpPr>
        <p:spPr bwMode="auto">
          <a:xfrm>
            <a:off x="915988" y="2624138"/>
            <a:ext cx="1268412" cy="827087"/>
          </a:xfrm>
          <a:custGeom>
            <a:avLst/>
            <a:gdLst>
              <a:gd name="T0" fmla="*/ 666 w 666"/>
              <a:gd name="T1" fmla="*/ 0 h 426"/>
              <a:gd name="T2" fmla="*/ 0 w 666"/>
              <a:gd name="T3" fmla="*/ 426 h 426"/>
            </a:gdLst>
            <a:ahLst/>
            <a:cxnLst>
              <a:cxn ang="0">
                <a:pos x="T0" y="T1"/>
              </a:cxn>
              <a:cxn ang="0">
                <a:pos x="T2" y="T3"/>
              </a:cxn>
            </a:cxnLst>
            <a:rect l="0" t="0" r="r" b="b"/>
            <a:pathLst>
              <a:path w="666" h="426">
                <a:moveTo>
                  <a:pt x="666" y="0"/>
                </a:moveTo>
                <a:lnTo>
                  <a:pt x="0" y="426"/>
                </a:lnTo>
              </a:path>
            </a:pathLst>
          </a:custGeom>
          <a:noFill/>
          <a:ln w="3810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279558" name="Freeform 6"/>
          <p:cNvSpPr>
            <a:spLocks/>
          </p:cNvSpPr>
          <p:nvPr/>
        </p:nvSpPr>
        <p:spPr bwMode="auto">
          <a:xfrm>
            <a:off x="3378200" y="3789363"/>
            <a:ext cx="674688" cy="1420812"/>
          </a:xfrm>
          <a:custGeom>
            <a:avLst/>
            <a:gdLst>
              <a:gd name="T0" fmla="*/ 345 w 345"/>
              <a:gd name="T1" fmla="*/ 0 h 810"/>
              <a:gd name="T2" fmla="*/ 0 w 345"/>
              <a:gd name="T3" fmla="*/ 810 h 810"/>
            </a:gdLst>
            <a:ahLst/>
            <a:cxnLst>
              <a:cxn ang="0">
                <a:pos x="T0" y="T1"/>
              </a:cxn>
              <a:cxn ang="0">
                <a:pos x="T2" y="T3"/>
              </a:cxn>
            </a:cxnLst>
            <a:rect l="0" t="0" r="r" b="b"/>
            <a:pathLst>
              <a:path w="345" h="810">
                <a:moveTo>
                  <a:pt x="345" y="0"/>
                </a:moveTo>
                <a:lnTo>
                  <a:pt x="0" y="810"/>
                </a:lnTo>
              </a:path>
            </a:pathLst>
          </a:custGeom>
          <a:noFill/>
          <a:ln w="3810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279559" name="Freeform 7"/>
          <p:cNvSpPr>
            <a:spLocks/>
          </p:cNvSpPr>
          <p:nvPr/>
        </p:nvSpPr>
        <p:spPr bwMode="auto">
          <a:xfrm>
            <a:off x="2513013" y="4232275"/>
            <a:ext cx="598487" cy="1004888"/>
          </a:xfrm>
          <a:custGeom>
            <a:avLst/>
            <a:gdLst>
              <a:gd name="T0" fmla="*/ 291 w 291"/>
              <a:gd name="T1" fmla="*/ 556 h 556"/>
              <a:gd name="T2" fmla="*/ 0 w 291"/>
              <a:gd name="T3" fmla="*/ 0 h 556"/>
            </a:gdLst>
            <a:ahLst/>
            <a:cxnLst>
              <a:cxn ang="0">
                <a:pos x="T0" y="T1"/>
              </a:cxn>
              <a:cxn ang="0">
                <a:pos x="T2" y="T3"/>
              </a:cxn>
            </a:cxnLst>
            <a:rect l="0" t="0" r="r" b="b"/>
            <a:pathLst>
              <a:path w="291" h="556">
                <a:moveTo>
                  <a:pt x="291" y="556"/>
                </a:moveTo>
                <a:lnTo>
                  <a:pt x="0" y="0"/>
                </a:lnTo>
              </a:path>
            </a:pathLst>
          </a:custGeom>
          <a:noFill/>
          <a:ln w="3810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279560" name="Freeform 8"/>
          <p:cNvSpPr>
            <a:spLocks/>
          </p:cNvSpPr>
          <p:nvPr/>
        </p:nvSpPr>
        <p:spPr bwMode="auto">
          <a:xfrm>
            <a:off x="1778000" y="5372100"/>
            <a:ext cx="1241425" cy="1588"/>
          </a:xfrm>
          <a:custGeom>
            <a:avLst/>
            <a:gdLst>
              <a:gd name="T0" fmla="*/ 636 w 636"/>
              <a:gd name="T1" fmla="*/ 7 h 7"/>
              <a:gd name="T2" fmla="*/ 0 w 636"/>
              <a:gd name="T3" fmla="*/ 0 h 7"/>
            </a:gdLst>
            <a:ahLst/>
            <a:cxnLst>
              <a:cxn ang="0">
                <a:pos x="T0" y="T1"/>
              </a:cxn>
              <a:cxn ang="0">
                <a:pos x="T2" y="T3"/>
              </a:cxn>
            </a:cxnLst>
            <a:rect l="0" t="0" r="r" b="b"/>
            <a:pathLst>
              <a:path w="636" h="7">
                <a:moveTo>
                  <a:pt x="636" y="7"/>
                </a:moveTo>
                <a:lnTo>
                  <a:pt x="0" y="0"/>
                </a:lnTo>
              </a:path>
            </a:pathLst>
          </a:custGeom>
          <a:noFill/>
          <a:ln w="3810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279561" name="Freeform 9"/>
          <p:cNvSpPr>
            <a:spLocks/>
          </p:cNvSpPr>
          <p:nvPr/>
        </p:nvSpPr>
        <p:spPr bwMode="auto">
          <a:xfrm>
            <a:off x="828675" y="3759200"/>
            <a:ext cx="600075" cy="1360488"/>
          </a:xfrm>
          <a:custGeom>
            <a:avLst/>
            <a:gdLst>
              <a:gd name="T0" fmla="*/ 0 w 309"/>
              <a:gd name="T1" fmla="*/ 0 h 758"/>
              <a:gd name="T2" fmla="*/ 309 w 309"/>
              <a:gd name="T3" fmla="*/ 758 h 758"/>
            </a:gdLst>
            <a:ahLst/>
            <a:cxnLst>
              <a:cxn ang="0">
                <a:pos x="T0" y="T1"/>
              </a:cxn>
              <a:cxn ang="0">
                <a:pos x="T2" y="T3"/>
              </a:cxn>
            </a:cxnLst>
            <a:rect l="0" t="0" r="r" b="b"/>
            <a:pathLst>
              <a:path w="309" h="758">
                <a:moveTo>
                  <a:pt x="0" y="0"/>
                </a:moveTo>
                <a:lnTo>
                  <a:pt x="309" y="758"/>
                </a:lnTo>
              </a:path>
            </a:pathLst>
          </a:custGeom>
          <a:noFill/>
          <a:ln w="3810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279562" name="Text Box 10"/>
          <p:cNvSpPr txBox="1">
            <a:spLocks noChangeArrowheads="1"/>
          </p:cNvSpPr>
          <p:nvPr/>
        </p:nvSpPr>
        <p:spPr bwMode="auto">
          <a:xfrm>
            <a:off x="2862263" y="4352925"/>
            <a:ext cx="412750" cy="5445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pPr algn="just" eaLnBrk="0" hangingPunct="0"/>
            <a:r>
              <a:rPr lang="en-US" altLang="zh-CN" sz="2800">
                <a:solidFill>
                  <a:schemeClr val="tx1"/>
                </a:solidFill>
                <a:latin typeface="Times New Roman" panose="02020603050405020304" pitchFamily="18" charset="0"/>
                <a:ea typeface="宋体" panose="02010600030101010101" pitchFamily="2" charset="-122"/>
              </a:rPr>
              <a:t>25</a:t>
            </a:r>
          </a:p>
        </p:txBody>
      </p:sp>
      <p:sp>
        <p:nvSpPr>
          <p:cNvPr id="279563" name="Text Box 11"/>
          <p:cNvSpPr txBox="1">
            <a:spLocks noChangeArrowheads="1"/>
          </p:cNvSpPr>
          <p:nvPr/>
        </p:nvSpPr>
        <p:spPr bwMode="auto">
          <a:xfrm>
            <a:off x="3287713" y="2536825"/>
            <a:ext cx="412750" cy="5461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pPr algn="just" eaLnBrk="0" hangingPunct="0"/>
            <a:r>
              <a:rPr lang="en-US" altLang="zh-CN" sz="2800">
                <a:solidFill>
                  <a:schemeClr val="tx1"/>
                </a:solidFill>
                <a:latin typeface="Times New Roman" panose="02020603050405020304" pitchFamily="18" charset="0"/>
                <a:ea typeface="宋体" panose="02010600030101010101" pitchFamily="2" charset="-122"/>
              </a:rPr>
              <a:t>12</a:t>
            </a:r>
          </a:p>
        </p:txBody>
      </p:sp>
      <p:sp>
        <p:nvSpPr>
          <p:cNvPr id="279564" name="Text Box 12"/>
          <p:cNvSpPr txBox="1">
            <a:spLocks noChangeArrowheads="1"/>
          </p:cNvSpPr>
          <p:nvPr/>
        </p:nvSpPr>
        <p:spPr bwMode="auto">
          <a:xfrm>
            <a:off x="1312863" y="2565400"/>
            <a:ext cx="407987" cy="5461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pPr algn="just" eaLnBrk="0" hangingPunct="0"/>
            <a:r>
              <a:rPr lang="en-US" altLang="zh-CN" sz="2800">
                <a:solidFill>
                  <a:schemeClr val="tx1"/>
                </a:solidFill>
                <a:latin typeface="Times New Roman" panose="02020603050405020304" pitchFamily="18" charset="0"/>
                <a:ea typeface="宋体" panose="02010600030101010101" pitchFamily="2" charset="-122"/>
              </a:rPr>
              <a:t>34</a:t>
            </a:r>
          </a:p>
        </p:txBody>
      </p:sp>
      <p:sp>
        <p:nvSpPr>
          <p:cNvPr id="279565" name="Text Box 13"/>
          <p:cNvSpPr txBox="1">
            <a:spLocks noChangeArrowheads="1"/>
          </p:cNvSpPr>
          <p:nvPr/>
        </p:nvSpPr>
        <p:spPr bwMode="auto">
          <a:xfrm>
            <a:off x="1531938" y="3346450"/>
            <a:ext cx="412750" cy="5461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pPr algn="just" eaLnBrk="0" hangingPunct="0"/>
            <a:r>
              <a:rPr lang="en-US" altLang="zh-CN" sz="2800">
                <a:solidFill>
                  <a:schemeClr val="tx1"/>
                </a:solidFill>
                <a:latin typeface="Times New Roman" panose="02020603050405020304" pitchFamily="18" charset="0"/>
                <a:ea typeface="宋体" panose="02010600030101010101" pitchFamily="2" charset="-122"/>
              </a:rPr>
              <a:t>19</a:t>
            </a:r>
          </a:p>
        </p:txBody>
      </p:sp>
      <p:sp>
        <p:nvSpPr>
          <p:cNvPr id="279566" name="Text Box 14"/>
          <p:cNvSpPr txBox="1">
            <a:spLocks noChangeArrowheads="1"/>
          </p:cNvSpPr>
          <p:nvPr/>
        </p:nvSpPr>
        <p:spPr bwMode="auto">
          <a:xfrm>
            <a:off x="2981325" y="3348038"/>
            <a:ext cx="411163" cy="5461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pPr algn="just" eaLnBrk="0" hangingPunct="0"/>
            <a:r>
              <a:rPr lang="en-US" altLang="zh-CN" sz="2800">
                <a:solidFill>
                  <a:schemeClr val="tx1"/>
                </a:solidFill>
                <a:latin typeface="Times New Roman" panose="02020603050405020304" pitchFamily="18" charset="0"/>
                <a:ea typeface="宋体" panose="02010600030101010101" pitchFamily="2" charset="-122"/>
              </a:rPr>
              <a:t>26</a:t>
            </a:r>
          </a:p>
        </p:txBody>
      </p:sp>
      <p:sp>
        <p:nvSpPr>
          <p:cNvPr id="279567" name="Text Box 15"/>
          <p:cNvSpPr txBox="1">
            <a:spLocks noChangeArrowheads="1"/>
          </p:cNvSpPr>
          <p:nvPr/>
        </p:nvSpPr>
        <p:spPr bwMode="auto">
          <a:xfrm>
            <a:off x="657225" y="4264025"/>
            <a:ext cx="407988" cy="5492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pPr algn="just" eaLnBrk="0" hangingPunct="0"/>
            <a:r>
              <a:rPr lang="en-US" altLang="zh-CN" sz="2800">
                <a:solidFill>
                  <a:schemeClr val="tx1"/>
                </a:solidFill>
                <a:latin typeface="Times New Roman" panose="02020603050405020304" pitchFamily="18" charset="0"/>
                <a:ea typeface="宋体" panose="02010600030101010101" pitchFamily="2" charset="-122"/>
              </a:rPr>
              <a:t>46</a:t>
            </a:r>
          </a:p>
        </p:txBody>
      </p:sp>
      <p:sp>
        <p:nvSpPr>
          <p:cNvPr id="279568" name="Text Box 16"/>
          <p:cNvSpPr txBox="1">
            <a:spLocks noChangeArrowheads="1"/>
          </p:cNvSpPr>
          <p:nvPr/>
        </p:nvSpPr>
        <p:spPr bwMode="auto">
          <a:xfrm>
            <a:off x="3805238" y="4325938"/>
            <a:ext cx="406400" cy="5445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pPr algn="just" eaLnBrk="0" hangingPunct="0"/>
            <a:r>
              <a:rPr lang="en-US" altLang="zh-CN" sz="2800">
                <a:solidFill>
                  <a:schemeClr val="tx1"/>
                </a:solidFill>
                <a:latin typeface="Times New Roman" panose="02020603050405020304" pitchFamily="18" charset="0"/>
                <a:ea typeface="宋体" panose="02010600030101010101" pitchFamily="2" charset="-122"/>
              </a:rPr>
              <a:t>38</a:t>
            </a:r>
          </a:p>
        </p:txBody>
      </p:sp>
      <p:sp>
        <p:nvSpPr>
          <p:cNvPr id="279569" name="Text Box 17"/>
          <p:cNvSpPr txBox="1">
            <a:spLocks noChangeArrowheads="1"/>
          </p:cNvSpPr>
          <p:nvPr/>
        </p:nvSpPr>
        <p:spPr bwMode="auto">
          <a:xfrm>
            <a:off x="2249488" y="5443538"/>
            <a:ext cx="411162" cy="5461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pPr algn="just" eaLnBrk="0" hangingPunct="0"/>
            <a:r>
              <a:rPr lang="en-US" altLang="zh-CN" sz="2800">
                <a:solidFill>
                  <a:schemeClr val="tx1"/>
                </a:solidFill>
                <a:latin typeface="Times New Roman" panose="02020603050405020304" pitchFamily="18" charset="0"/>
                <a:ea typeface="宋体" panose="02010600030101010101" pitchFamily="2" charset="-122"/>
              </a:rPr>
              <a:t>17</a:t>
            </a:r>
          </a:p>
        </p:txBody>
      </p:sp>
      <p:sp>
        <p:nvSpPr>
          <p:cNvPr id="279570" name="Text Box 18"/>
          <p:cNvSpPr txBox="1">
            <a:spLocks noChangeArrowheads="1"/>
          </p:cNvSpPr>
          <p:nvPr/>
        </p:nvSpPr>
        <p:spPr bwMode="auto">
          <a:xfrm>
            <a:off x="1546225" y="4359275"/>
            <a:ext cx="411163" cy="5445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pPr algn="just" eaLnBrk="0" hangingPunct="0"/>
            <a:r>
              <a:rPr lang="en-US" altLang="zh-CN" sz="2800">
                <a:solidFill>
                  <a:schemeClr val="tx1"/>
                </a:solidFill>
                <a:latin typeface="Times New Roman" panose="02020603050405020304" pitchFamily="18" charset="0"/>
                <a:ea typeface="宋体" panose="02010600030101010101" pitchFamily="2" charset="-122"/>
              </a:rPr>
              <a:t>25</a:t>
            </a:r>
          </a:p>
        </p:txBody>
      </p:sp>
      <p:sp>
        <p:nvSpPr>
          <p:cNvPr id="279571" name="Freeform 19"/>
          <p:cNvSpPr>
            <a:spLocks/>
          </p:cNvSpPr>
          <p:nvPr/>
        </p:nvSpPr>
        <p:spPr bwMode="auto">
          <a:xfrm>
            <a:off x="1633538" y="4235450"/>
            <a:ext cx="630237" cy="915988"/>
          </a:xfrm>
          <a:custGeom>
            <a:avLst/>
            <a:gdLst>
              <a:gd name="T0" fmla="*/ 321 w 321"/>
              <a:gd name="T1" fmla="*/ 0 h 521"/>
              <a:gd name="T2" fmla="*/ 0 w 321"/>
              <a:gd name="T3" fmla="*/ 521 h 521"/>
            </a:gdLst>
            <a:ahLst/>
            <a:cxnLst>
              <a:cxn ang="0">
                <a:pos x="T0" y="T1"/>
              </a:cxn>
              <a:cxn ang="0">
                <a:pos x="T2" y="T3"/>
              </a:cxn>
            </a:cxnLst>
            <a:rect l="0" t="0" r="r" b="b"/>
            <a:pathLst>
              <a:path w="321" h="521">
                <a:moveTo>
                  <a:pt x="321" y="0"/>
                </a:moveTo>
                <a:lnTo>
                  <a:pt x="0" y="521"/>
                </a:lnTo>
              </a:path>
            </a:pathLst>
          </a:custGeom>
          <a:noFill/>
          <a:ln w="3810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279572" name="Freeform 20"/>
          <p:cNvSpPr>
            <a:spLocks/>
          </p:cNvSpPr>
          <p:nvPr/>
        </p:nvSpPr>
        <p:spPr bwMode="auto">
          <a:xfrm>
            <a:off x="2608263" y="3576638"/>
            <a:ext cx="1293812" cy="492125"/>
          </a:xfrm>
          <a:custGeom>
            <a:avLst/>
            <a:gdLst>
              <a:gd name="T0" fmla="*/ 615 w 615"/>
              <a:gd name="T1" fmla="*/ 0 h 270"/>
              <a:gd name="T2" fmla="*/ 0 w 615"/>
              <a:gd name="T3" fmla="*/ 270 h 270"/>
            </a:gdLst>
            <a:ahLst/>
            <a:cxnLst>
              <a:cxn ang="0">
                <a:pos x="T0" y="T1"/>
              </a:cxn>
              <a:cxn ang="0">
                <a:pos x="T2" y="T3"/>
              </a:cxn>
            </a:cxnLst>
            <a:rect l="0" t="0" r="r" b="b"/>
            <a:pathLst>
              <a:path w="615" h="270">
                <a:moveTo>
                  <a:pt x="615" y="0"/>
                </a:moveTo>
                <a:lnTo>
                  <a:pt x="0" y="270"/>
                </a:lnTo>
              </a:path>
            </a:pathLst>
          </a:custGeom>
          <a:noFill/>
          <a:ln w="3810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279573" name="Freeform 21"/>
          <p:cNvSpPr>
            <a:spLocks/>
          </p:cNvSpPr>
          <p:nvPr/>
        </p:nvSpPr>
        <p:spPr bwMode="auto">
          <a:xfrm>
            <a:off x="2660650" y="2619375"/>
            <a:ext cx="1314450" cy="785813"/>
          </a:xfrm>
          <a:custGeom>
            <a:avLst/>
            <a:gdLst>
              <a:gd name="T0" fmla="*/ 0 w 633"/>
              <a:gd name="T1" fmla="*/ 0 h 420"/>
              <a:gd name="T2" fmla="*/ 633 w 633"/>
              <a:gd name="T3" fmla="*/ 420 h 420"/>
            </a:gdLst>
            <a:ahLst/>
            <a:cxnLst>
              <a:cxn ang="0">
                <a:pos x="T0" y="T1"/>
              </a:cxn>
              <a:cxn ang="0">
                <a:pos x="T2" y="T3"/>
              </a:cxn>
            </a:cxnLst>
            <a:rect l="0" t="0" r="r" b="b"/>
            <a:pathLst>
              <a:path w="633" h="420">
                <a:moveTo>
                  <a:pt x="0" y="0"/>
                </a:moveTo>
                <a:lnTo>
                  <a:pt x="633" y="420"/>
                </a:lnTo>
              </a:path>
            </a:pathLst>
          </a:custGeom>
          <a:noFill/>
          <a:ln w="3810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279574" name="Freeform 22"/>
          <p:cNvSpPr>
            <a:spLocks/>
          </p:cNvSpPr>
          <p:nvPr/>
        </p:nvSpPr>
        <p:spPr bwMode="auto">
          <a:xfrm>
            <a:off x="915988" y="3576638"/>
            <a:ext cx="1230312" cy="450850"/>
          </a:xfrm>
          <a:custGeom>
            <a:avLst/>
            <a:gdLst>
              <a:gd name="T0" fmla="*/ 630 w 630"/>
              <a:gd name="T1" fmla="*/ 255 h 255"/>
              <a:gd name="T2" fmla="*/ 0 w 630"/>
              <a:gd name="T3" fmla="*/ 0 h 255"/>
            </a:gdLst>
            <a:ahLst/>
            <a:cxnLst>
              <a:cxn ang="0">
                <a:pos x="T0" y="T1"/>
              </a:cxn>
              <a:cxn ang="0">
                <a:pos x="T2" y="T3"/>
              </a:cxn>
            </a:cxnLst>
            <a:rect l="0" t="0" r="r" b="b"/>
            <a:pathLst>
              <a:path w="630" h="255">
                <a:moveTo>
                  <a:pt x="630" y="255"/>
                </a:moveTo>
                <a:lnTo>
                  <a:pt x="0" y="0"/>
                </a:lnTo>
              </a:path>
            </a:pathLst>
          </a:custGeom>
          <a:noFill/>
          <a:ln w="3810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nvGrpSpPr>
          <p:cNvPr id="279575" name="Group 23"/>
          <p:cNvGrpSpPr>
            <a:grpSpLocks/>
          </p:cNvGrpSpPr>
          <p:nvPr/>
        </p:nvGrpSpPr>
        <p:grpSpPr bwMode="auto">
          <a:xfrm>
            <a:off x="425450" y="3260725"/>
            <a:ext cx="530225" cy="595313"/>
            <a:chOff x="3721" y="3017"/>
            <a:chExt cx="334" cy="375"/>
          </a:xfrm>
        </p:grpSpPr>
        <p:sp>
          <p:nvSpPr>
            <p:cNvPr id="279576" name="Oval 24"/>
            <p:cNvSpPr>
              <a:spLocks noChangeArrowheads="1"/>
            </p:cNvSpPr>
            <p:nvPr/>
          </p:nvSpPr>
          <p:spPr bwMode="auto">
            <a:xfrm>
              <a:off x="3721" y="3048"/>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xmlns="" w="2857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28800" rIns="0" bIns="10800"/>
            <a:lstStyle/>
            <a:p>
              <a:endParaRPr lang="zh-CN" altLang="en-US" b="0">
                <a:solidFill>
                  <a:schemeClr val="bg1"/>
                </a:solidFill>
              </a:endParaRPr>
            </a:p>
          </p:txBody>
        </p:sp>
        <p:sp>
          <p:nvSpPr>
            <p:cNvPr id="279577" name="Text Box 25"/>
            <p:cNvSpPr txBox="1">
              <a:spLocks noChangeArrowheads="1"/>
            </p:cNvSpPr>
            <p:nvPr/>
          </p:nvSpPr>
          <p:spPr bwMode="auto">
            <a:xfrm>
              <a:off x="3763" y="3017"/>
              <a:ext cx="292" cy="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72000" tIns="54000" rIns="0" bIns="10800"/>
            <a:lstStyle/>
            <a:p>
              <a:pPr algn="just" eaLnBrk="0" hangingPunct="0"/>
              <a:r>
                <a:rPr lang="en-US" altLang="zh-CN" sz="2800" i="1">
                  <a:solidFill>
                    <a:schemeClr val="bg1"/>
                  </a:solidFill>
                  <a:latin typeface="Times New Roman" panose="02020603050405020304" pitchFamily="18" charset="0"/>
                  <a:ea typeface="宋体" panose="02010600030101010101" pitchFamily="2" charset="-122"/>
                </a:rPr>
                <a:t>A</a:t>
              </a:r>
              <a:endParaRPr lang="en-US" altLang="zh-CN" sz="2800">
                <a:solidFill>
                  <a:schemeClr val="bg1"/>
                </a:solidFill>
                <a:latin typeface="Times New Roman" panose="02020603050405020304" pitchFamily="18" charset="0"/>
                <a:ea typeface="宋体" panose="02010600030101010101" pitchFamily="2" charset="-122"/>
              </a:endParaRPr>
            </a:p>
          </p:txBody>
        </p:sp>
      </p:grpSp>
      <p:grpSp>
        <p:nvGrpSpPr>
          <p:cNvPr id="279578" name="Group 26"/>
          <p:cNvGrpSpPr>
            <a:grpSpLocks/>
          </p:cNvGrpSpPr>
          <p:nvPr/>
        </p:nvGrpSpPr>
        <p:grpSpPr bwMode="auto">
          <a:xfrm>
            <a:off x="2160588" y="2301875"/>
            <a:ext cx="530225" cy="595313"/>
            <a:chOff x="3721" y="3017"/>
            <a:chExt cx="334" cy="375"/>
          </a:xfrm>
        </p:grpSpPr>
        <p:sp>
          <p:nvSpPr>
            <p:cNvPr id="279579" name="Oval 27"/>
            <p:cNvSpPr>
              <a:spLocks noChangeArrowheads="1"/>
            </p:cNvSpPr>
            <p:nvPr/>
          </p:nvSpPr>
          <p:spPr bwMode="auto">
            <a:xfrm>
              <a:off x="3721" y="3048"/>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xmlns="" w="2857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28800" rIns="0" bIns="10800"/>
            <a:lstStyle/>
            <a:p>
              <a:endParaRPr lang="zh-CN" altLang="en-US" b="0">
                <a:solidFill>
                  <a:schemeClr val="bg1"/>
                </a:solidFill>
              </a:endParaRPr>
            </a:p>
          </p:txBody>
        </p:sp>
        <p:sp>
          <p:nvSpPr>
            <p:cNvPr id="279580" name="Text Box 28"/>
            <p:cNvSpPr txBox="1">
              <a:spLocks noChangeArrowheads="1"/>
            </p:cNvSpPr>
            <p:nvPr/>
          </p:nvSpPr>
          <p:spPr bwMode="auto">
            <a:xfrm>
              <a:off x="3763" y="3017"/>
              <a:ext cx="292" cy="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72000" tIns="54000" rIns="0" bIns="10800"/>
            <a:lstStyle/>
            <a:p>
              <a:pPr algn="just" eaLnBrk="0" hangingPunct="0"/>
              <a:r>
                <a:rPr lang="en-US" altLang="zh-CN" sz="2800" i="1">
                  <a:solidFill>
                    <a:schemeClr val="bg1"/>
                  </a:solidFill>
                  <a:latin typeface="Times New Roman" panose="02020603050405020304" pitchFamily="18" charset="0"/>
                  <a:ea typeface="宋体" panose="02010600030101010101" pitchFamily="2" charset="-122"/>
                </a:rPr>
                <a:t>B</a:t>
              </a:r>
              <a:endParaRPr lang="en-US" altLang="zh-CN" sz="2800">
                <a:solidFill>
                  <a:schemeClr val="bg1"/>
                </a:solidFill>
                <a:latin typeface="Times New Roman" panose="02020603050405020304" pitchFamily="18" charset="0"/>
                <a:ea typeface="宋体" panose="02010600030101010101" pitchFamily="2" charset="-122"/>
              </a:endParaRPr>
            </a:p>
          </p:txBody>
        </p:sp>
      </p:grpSp>
      <p:grpSp>
        <p:nvGrpSpPr>
          <p:cNvPr id="279581" name="Group 29"/>
          <p:cNvGrpSpPr>
            <a:grpSpLocks/>
          </p:cNvGrpSpPr>
          <p:nvPr/>
        </p:nvGrpSpPr>
        <p:grpSpPr bwMode="auto">
          <a:xfrm>
            <a:off x="3854450" y="3276600"/>
            <a:ext cx="530225" cy="595313"/>
            <a:chOff x="3721" y="3017"/>
            <a:chExt cx="334" cy="375"/>
          </a:xfrm>
        </p:grpSpPr>
        <p:sp>
          <p:nvSpPr>
            <p:cNvPr id="279582" name="Oval 30"/>
            <p:cNvSpPr>
              <a:spLocks noChangeArrowheads="1"/>
            </p:cNvSpPr>
            <p:nvPr/>
          </p:nvSpPr>
          <p:spPr bwMode="auto">
            <a:xfrm>
              <a:off x="3721" y="3048"/>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xmlns="" w="2857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28800" rIns="0" bIns="10800"/>
            <a:lstStyle/>
            <a:p>
              <a:endParaRPr lang="zh-CN" altLang="en-US" b="0">
                <a:solidFill>
                  <a:schemeClr val="bg1"/>
                </a:solidFill>
              </a:endParaRPr>
            </a:p>
          </p:txBody>
        </p:sp>
        <p:sp>
          <p:nvSpPr>
            <p:cNvPr id="279583" name="Text Box 31"/>
            <p:cNvSpPr txBox="1">
              <a:spLocks noChangeArrowheads="1"/>
            </p:cNvSpPr>
            <p:nvPr/>
          </p:nvSpPr>
          <p:spPr bwMode="auto">
            <a:xfrm>
              <a:off x="3763" y="3017"/>
              <a:ext cx="292" cy="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72000" tIns="54000" rIns="0" bIns="10800"/>
            <a:lstStyle/>
            <a:p>
              <a:pPr algn="just" eaLnBrk="0" hangingPunct="0"/>
              <a:r>
                <a:rPr lang="en-US" altLang="zh-CN" sz="2800" i="1">
                  <a:solidFill>
                    <a:schemeClr val="bg1"/>
                  </a:solidFill>
                  <a:latin typeface="Times New Roman" panose="02020603050405020304" pitchFamily="18" charset="0"/>
                  <a:ea typeface="宋体" panose="02010600030101010101" pitchFamily="2" charset="-122"/>
                </a:rPr>
                <a:t>E</a:t>
              </a:r>
              <a:endParaRPr lang="en-US" altLang="zh-CN" sz="2800">
                <a:solidFill>
                  <a:schemeClr val="bg1"/>
                </a:solidFill>
                <a:latin typeface="Times New Roman" panose="02020603050405020304" pitchFamily="18" charset="0"/>
                <a:ea typeface="宋体" panose="02010600030101010101" pitchFamily="2" charset="-122"/>
              </a:endParaRPr>
            </a:p>
          </p:txBody>
        </p:sp>
      </p:grpSp>
      <p:grpSp>
        <p:nvGrpSpPr>
          <p:cNvPr id="279584" name="Group 32"/>
          <p:cNvGrpSpPr>
            <a:grpSpLocks/>
          </p:cNvGrpSpPr>
          <p:nvPr/>
        </p:nvGrpSpPr>
        <p:grpSpPr bwMode="auto">
          <a:xfrm>
            <a:off x="3001963" y="5121275"/>
            <a:ext cx="530225" cy="595313"/>
            <a:chOff x="3721" y="3017"/>
            <a:chExt cx="334" cy="375"/>
          </a:xfrm>
        </p:grpSpPr>
        <p:sp>
          <p:nvSpPr>
            <p:cNvPr id="279585" name="Oval 33"/>
            <p:cNvSpPr>
              <a:spLocks noChangeArrowheads="1"/>
            </p:cNvSpPr>
            <p:nvPr/>
          </p:nvSpPr>
          <p:spPr bwMode="auto">
            <a:xfrm>
              <a:off x="3721" y="3048"/>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xmlns="" w="2857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28800" rIns="0" bIns="10800"/>
            <a:lstStyle/>
            <a:p>
              <a:endParaRPr lang="zh-CN" altLang="en-US" b="0">
                <a:solidFill>
                  <a:schemeClr val="bg1"/>
                </a:solidFill>
              </a:endParaRPr>
            </a:p>
          </p:txBody>
        </p:sp>
        <p:sp>
          <p:nvSpPr>
            <p:cNvPr id="279586" name="Text Box 34"/>
            <p:cNvSpPr txBox="1">
              <a:spLocks noChangeArrowheads="1"/>
            </p:cNvSpPr>
            <p:nvPr/>
          </p:nvSpPr>
          <p:spPr bwMode="auto">
            <a:xfrm>
              <a:off x="3763" y="3017"/>
              <a:ext cx="292" cy="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72000" tIns="54000" rIns="0" bIns="10800"/>
            <a:lstStyle/>
            <a:p>
              <a:pPr algn="just" eaLnBrk="0" hangingPunct="0"/>
              <a:r>
                <a:rPr lang="en-US" altLang="zh-CN" sz="2800" i="1">
                  <a:solidFill>
                    <a:schemeClr val="bg1"/>
                  </a:solidFill>
                  <a:latin typeface="Times New Roman" panose="02020603050405020304" pitchFamily="18" charset="0"/>
                  <a:ea typeface="宋体" panose="02010600030101010101" pitchFamily="2" charset="-122"/>
                </a:rPr>
                <a:t>D</a:t>
              </a:r>
              <a:endParaRPr lang="en-US" altLang="zh-CN" sz="2800">
                <a:solidFill>
                  <a:schemeClr val="bg1"/>
                </a:solidFill>
                <a:latin typeface="Times New Roman" panose="02020603050405020304" pitchFamily="18" charset="0"/>
                <a:ea typeface="宋体" panose="02010600030101010101" pitchFamily="2" charset="-122"/>
              </a:endParaRPr>
            </a:p>
          </p:txBody>
        </p:sp>
      </p:grpSp>
      <p:grpSp>
        <p:nvGrpSpPr>
          <p:cNvPr id="279587" name="Group 35"/>
          <p:cNvGrpSpPr>
            <a:grpSpLocks/>
          </p:cNvGrpSpPr>
          <p:nvPr/>
        </p:nvGrpSpPr>
        <p:grpSpPr bwMode="auto">
          <a:xfrm>
            <a:off x="1263650" y="5059363"/>
            <a:ext cx="530225" cy="595312"/>
            <a:chOff x="3721" y="3017"/>
            <a:chExt cx="334" cy="375"/>
          </a:xfrm>
        </p:grpSpPr>
        <p:sp>
          <p:nvSpPr>
            <p:cNvPr id="279588" name="Oval 36"/>
            <p:cNvSpPr>
              <a:spLocks noChangeArrowheads="1"/>
            </p:cNvSpPr>
            <p:nvPr/>
          </p:nvSpPr>
          <p:spPr bwMode="auto">
            <a:xfrm>
              <a:off x="3721" y="3048"/>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xmlns="" w="2857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28800" rIns="0" bIns="10800"/>
            <a:lstStyle/>
            <a:p>
              <a:endParaRPr lang="zh-CN" altLang="en-US" b="0">
                <a:solidFill>
                  <a:schemeClr val="bg1"/>
                </a:solidFill>
              </a:endParaRPr>
            </a:p>
          </p:txBody>
        </p:sp>
        <p:sp>
          <p:nvSpPr>
            <p:cNvPr id="279589" name="Text Box 37"/>
            <p:cNvSpPr txBox="1">
              <a:spLocks noChangeArrowheads="1"/>
            </p:cNvSpPr>
            <p:nvPr/>
          </p:nvSpPr>
          <p:spPr bwMode="auto">
            <a:xfrm>
              <a:off x="3763" y="3017"/>
              <a:ext cx="292" cy="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72000" tIns="54000" rIns="0" bIns="10800"/>
            <a:lstStyle/>
            <a:p>
              <a:pPr algn="just" eaLnBrk="0" hangingPunct="0"/>
              <a:r>
                <a:rPr lang="en-US" altLang="zh-CN" sz="2800" i="1">
                  <a:solidFill>
                    <a:schemeClr val="bg1"/>
                  </a:solidFill>
                  <a:latin typeface="Times New Roman" panose="02020603050405020304" pitchFamily="18" charset="0"/>
                  <a:ea typeface="宋体" panose="02010600030101010101" pitchFamily="2" charset="-122"/>
                </a:rPr>
                <a:t>C</a:t>
              </a:r>
              <a:endParaRPr lang="en-US" altLang="zh-CN" sz="2800">
                <a:solidFill>
                  <a:schemeClr val="bg1"/>
                </a:solidFill>
                <a:latin typeface="Times New Roman" panose="02020603050405020304" pitchFamily="18" charset="0"/>
                <a:ea typeface="宋体" panose="02010600030101010101" pitchFamily="2" charset="-122"/>
              </a:endParaRPr>
            </a:p>
          </p:txBody>
        </p:sp>
      </p:grpSp>
      <p:grpSp>
        <p:nvGrpSpPr>
          <p:cNvPr id="279590" name="Group 38"/>
          <p:cNvGrpSpPr>
            <a:grpSpLocks/>
          </p:cNvGrpSpPr>
          <p:nvPr/>
        </p:nvGrpSpPr>
        <p:grpSpPr bwMode="auto">
          <a:xfrm>
            <a:off x="2133600" y="3719513"/>
            <a:ext cx="530225" cy="595312"/>
            <a:chOff x="3721" y="3017"/>
            <a:chExt cx="334" cy="375"/>
          </a:xfrm>
        </p:grpSpPr>
        <p:sp>
          <p:nvSpPr>
            <p:cNvPr id="279591" name="Oval 39"/>
            <p:cNvSpPr>
              <a:spLocks noChangeArrowheads="1"/>
            </p:cNvSpPr>
            <p:nvPr/>
          </p:nvSpPr>
          <p:spPr bwMode="auto">
            <a:xfrm>
              <a:off x="3721" y="3048"/>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xmlns="" w="2857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28800" rIns="0" bIns="10800"/>
            <a:lstStyle/>
            <a:p>
              <a:endParaRPr lang="zh-CN" altLang="en-US" b="0">
                <a:solidFill>
                  <a:schemeClr val="bg1"/>
                </a:solidFill>
              </a:endParaRPr>
            </a:p>
          </p:txBody>
        </p:sp>
        <p:sp>
          <p:nvSpPr>
            <p:cNvPr id="279592" name="Text Box 40"/>
            <p:cNvSpPr txBox="1">
              <a:spLocks noChangeArrowheads="1"/>
            </p:cNvSpPr>
            <p:nvPr/>
          </p:nvSpPr>
          <p:spPr bwMode="auto">
            <a:xfrm>
              <a:off x="3763" y="3017"/>
              <a:ext cx="292" cy="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72000" tIns="54000" rIns="0" bIns="10800"/>
            <a:lstStyle/>
            <a:p>
              <a:pPr algn="just" eaLnBrk="0" hangingPunct="0"/>
              <a:r>
                <a:rPr lang="en-US" altLang="zh-CN" sz="2800" i="1">
                  <a:solidFill>
                    <a:schemeClr val="bg1"/>
                  </a:solidFill>
                  <a:latin typeface="Times New Roman" panose="02020603050405020304" pitchFamily="18" charset="0"/>
                  <a:ea typeface="宋体" panose="02010600030101010101" pitchFamily="2" charset="-122"/>
                </a:rPr>
                <a:t>F</a:t>
              </a:r>
              <a:endParaRPr lang="en-US" altLang="zh-CN" sz="2800">
                <a:solidFill>
                  <a:schemeClr val="bg1"/>
                </a:solidFill>
                <a:latin typeface="Times New Roman" panose="02020603050405020304" pitchFamily="18" charset="0"/>
                <a:ea typeface="宋体" panose="02010600030101010101" pitchFamily="2" charset="-122"/>
              </a:endParaRPr>
            </a:p>
          </p:txBody>
        </p:sp>
      </p:grpSp>
      <p:sp>
        <p:nvSpPr>
          <p:cNvPr id="279593" name="Text Box 41"/>
          <p:cNvSpPr txBox="1">
            <a:spLocks noChangeArrowheads="1"/>
          </p:cNvSpPr>
          <p:nvPr/>
        </p:nvSpPr>
        <p:spPr bwMode="auto">
          <a:xfrm>
            <a:off x="4740275" y="2836863"/>
            <a:ext cx="4403725" cy="22288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algn="l" eaLnBrk="0" hangingPunct="0">
              <a:spcBef>
                <a:spcPct val="50000"/>
              </a:spcBef>
            </a:pPr>
            <a:r>
              <a:rPr lang="en-US" altLang="zh-CN" sz="2800">
                <a:solidFill>
                  <a:schemeClr val="tx1"/>
                </a:solidFill>
                <a:latin typeface="Times New Roman" panose="02020603050405020304" pitchFamily="18" charset="0"/>
                <a:ea typeface="宋体" panose="02010600030101010101" pitchFamily="2" charset="-122"/>
              </a:rPr>
              <a:t>U={A, F, C} </a:t>
            </a:r>
          </a:p>
          <a:p>
            <a:pPr algn="l" eaLnBrk="0" hangingPunct="0">
              <a:spcBef>
                <a:spcPct val="50000"/>
              </a:spcBef>
            </a:pPr>
            <a:r>
              <a:rPr lang="en-US" altLang="zh-CN" sz="2800">
                <a:solidFill>
                  <a:schemeClr val="tx1"/>
                </a:solidFill>
                <a:latin typeface="Times New Roman" panose="02020603050405020304" pitchFamily="18" charset="0"/>
                <a:ea typeface="宋体" panose="02010600030101010101" pitchFamily="2" charset="-122"/>
              </a:rPr>
              <a:t>V-U={B, D, E}</a:t>
            </a:r>
          </a:p>
          <a:p>
            <a:pPr algn="l" eaLnBrk="0" hangingPunct="0">
              <a:spcBef>
                <a:spcPct val="50000"/>
              </a:spcBef>
            </a:pPr>
            <a:r>
              <a:rPr lang="en-US" altLang="zh-CN" sz="2800">
                <a:solidFill>
                  <a:schemeClr val="tx1"/>
                </a:solidFill>
                <a:latin typeface="Times New Roman" panose="02020603050405020304" pitchFamily="18" charset="0"/>
              </a:rPr>
              <a:t>cost={(</a:t>
            </a:r>
            <a:r>
              <a:rPr lang="en-US" altLang="zh-CN" sz="2800" i="1">
                <a:solidFill>
                  <a:schemeClr val="tx1"/>
                </a:solidFill>
                <a:latin typeface="Times New Roman" panose="02020603050405020304" pitchFamily="18" charset="0"/>
              </a:rPr>
              <a:t>A</a:t>
            </a:r>
            <a:r>
              <a:rPr lang="en-US" altLang="zh-CN" sz="2800">
                <a:solidFill>
                  <a:schemeClr val="tx1"/>
                </a:solidFill>
                <a:latin typeface="Times New Roman" panose="02020603050405020304" pitchFamily="18" charset="0"/>
              </a:rPr>
              <a:t>, </a:t>
            </a:r>
            <a:r>
              <a:rPr lang="en-US" altLang="zh-CN" sz="2800" i="1">
                <a:solidFill>
                  <a:schemeClr val="tx1"/>
                </a:solidFill>
                <a:latin typeface="Times New Roman" panose="02020603050405020304" pitchFamily="18" charset="0"/>
              </a:rPr>
              <a:t>B</a:t>
            </a:r>
            <a:r>
              <a:rPr lang="en-US" altLang="zh-CN" sz="2800">
                <a:solidFill>
                  <a:schemeClr val="tx1"/>
                </a:solidFill>
                <a:latin typeface="Times New Roman" panose="02020603050405020304" pitchFamily="18" charset="0"/>
              </a:rPr>
              <a:t>)34, (</a:t>
            </a:r>
            <a:r>
              <a:rPr lang="en-US" altLang="zh-CN" sz="2800" i="1">
                <a:solidFill>
                  <a:schemeClr val="tx1"/>
                </a:solidFill>
                <a:latin typeface="Times New Roman" panose="02020603050405020304" pitchFamily="18" charset="0"/>
              </a:rPr>
              <a:t>C</a:t>
            </a:r>
            <a:r>
              <a:rPr lang="en-US" altLang="zh-CN" sz="2800">
                <a:solidFill>
                  <a:schemeClr val="tx1"/>
                </a:solidFill>
                <a:latin typeface="Times New Roman" panose="02020603050405020304" pitchFamily="18" charset="0"/>
              </a:rPr>
              <a:t>, </a:t>
            </a:r>
            <a:r>
              <a:rPr lang="en-US" altLang="zh-CN" sz="2800" i="1">
                <a:solidFill>
                  <a:schemeClr val="tx1"/>
                </a:solidFill>
                <a:latin typeface="Times New Roman" panose="02020603050405020304" pitchFamily="18" charset="0"/>
              </a:rPr>
              <a:t>D</a:t>
            </a:r>
            <a:r>
              <a:rPr lang="en-US" altLang="zh-CN" sz="2800">
                <a:solidFill>
                  <a:schemeClr val="tx1"/>
                </a:solidFill>
                <a:latin typeface="Times New Roman" panose="02020603050405020304" pitchFamily="18" charset="0"/>
              </a:rPr>
              <a:t>)17,</a:t>
            </a:r>
          </a:p>
          <a:p>
            <a:pPr algn="l" eaLnBrk="0" hangingPunct="0"/>
            <a:r>
              <a:rPr lang="en-US" altLang="zh-CN" sz="2800">
                <a:solidFill>
                  <a:schemeClr val="tx1"/>
                </a:solidFill>
                <a:latin typeface="Times New Roman" panose="02020603050405020304" pitchFamily="18" charset="0"/>
              </a:rPr>
              <a:t>(</a:t>
            </a:r>
            <a:r>
              <a:rPr lang="en-US" altLang="zh-CN" sz="2800" i="1">
                <a:solidFill>
                  <a:schemeClr val="tx1"/>
                </a:solidFill>
                <a:latin typeface="Times New Roman" panose="02020603050405020304" pitchFamily="18" charset="0"/>
              </a:rPr>
              <a:t>F</a:t>
            </a:r>
            <a:r>
              <a:rPr lang="en-US" altLang="zh-CN" sz="2800">
                <a:solidFill>
                  <a:schemeClr val="tx1"/>
                </a:solidFill>
                <a:latin typeface="Times New Roman" panose="02020603050405020304" pitchFamily="18" charset="0"/>
              </a:rPr>
              <a:t>, </a:t>
            </a:r>
            <a:r>
              <a:rPr lang="en-US" altLang="zh-CN" sz="2800" i="1">
                <a:solidFill>
                  <a:schemeClr val="tx1"/>
                </a:solidFill>
                <a:latin typeface="Times New Roman" panose="02020603050405020304" pitchFamily="18" charset="0"/>
              </a:rPr>
              <a:t>E</a:t>
            </a:r>
            <a:r>
              <a:rPr lang="en-US" altLang="zh-CN" sz="2800">
                <a:solidFill>
                  <a:schemeClr val="tx1"/>
                </a:solidFill>
                <a:latin typeface="Times New Roman" panose="02020603050405020304" pitchFamily="18" charset="0"/>
              </a:rPr>
              <a:t>)26}</a:t>
            </a:r>
            <a:r>
              <a:rPr lang="en-US" altLang="zh-CN" sz="2800" b="0">
                <a:solidFill>
                  <a:schemeClr val="tx1"/>
                </a:solidFill>
                <a:latin typeface="Times New Roman" panose="02020603050405020304" pitchFamily="18" charset="0"/>
              </a:rPr>
              <a:t> </a:t>
            </a:r>
          </a:p>
        </p:txBody>
      </p:sp>
    </p:spTree>
    <p:extLst>
      <p:ext uri="{BB962C8B-B14F-4D97-AF65-F5344CB8AC3E}">
        <p14:creationId xmlns:p14="http://schemas.microsoft.com/office/powerpoint/2010/main" xmlns="" val="3868436685"/>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79554"/>
                                        </p:tgtEl>
                                        <p:attrNameLst>
                                          <p:attrName>style.visibility</p:attrName>
                                        </p:attrNameLst>
                                      </p:cBhvr>
                                      <p:to>
                                        <p:strVal val="visible"/>
                                      </p:to>
                                    </p:set>
                                    <p:animEffect transition="in" filter="wipe(up)">
                                      <p:cBhvr>
                                        <p:cTn id="7" dur="500"/>
                                        <p:tgtEl>
                                          <p:spTgt spid="2795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279593">
                                            <p:txEl>
                                              <p:pRg st="0" end="0"/>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279593">
                                            <p:txEl>
                                              <p:pRg st="1" end="1"/>
                                            </p:txEl>
                                          </p:spTgt>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279593">
                                            <p:txEl>
                                              <p:pRg st="2" end="2"/>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27959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Freeform 2"/>
          <p:cNvSpPr>
            <a:spLocks/>
          </p:cNvSpPr>
          <p:nvPr/>
        </p:nvSpPr>
        <p:spPr bwMode="auto">
          <a:xfrm>
            <a:off x="563563" y="2530475"/>
            <a:ext cx="3419475" cy="3641725"/>
          </a:xfrm>
          <a:custGeom>
            <a:avLst/>
            <a:gdLst>
              <a:gd name="T0" fmla="*/ 0 w 2154"/>
              <a:gd name="T1" fmla="*/ 0 h 2294"/>
              <a:gd name="T2" fmla="*/ 630 w 2154"/>
              <a:gd name="T3" fmla="*/ 170 h 2294"/>
              <a:gd name="T4" fmla="*/ 1128 w 2154"/>
              <a:gd name="T5" fmla="*/ 341 h 2294"/>
              <a:gd name="T6" fmla="*/ 1570 w 2154"/>
              <a:gd name="T7" fmla="*/ 563 h 2294"/>
              <a:gd name="T8" fmla="*/ 1825 w 2154"/>
              <a:gd name="T9" fmla="*/ 810 h 2294"/>
              <a:gd name="T10" fmla="*/ 2040 w 2154"/>
              <a:gd name="T11" fmla="*/ 1091 h 2294"/>
              <a:gd name="T12" fmla="*/ 2141 w 2154"/>
              <a:gd name="T13" fmla="*/ 1449 h 2294"/>
              <a:gd name="T14" fmla="*/ 2103 w 2154"/>
              <a:gd name="T15" fmla="*/ 1795 h 2294"/>
              <a:gd name="T16" fmla="*/ 1834 w 2154"/>
              <a:gd name="T17" fmla="*/ 2092 h 2294"/>
              <a:gd name="T18" fmla="*/ 1411 w 2154"/>
              <a:gd name="T19" fmla="*/ 2236 h 2294"/>
              <a:gd name="T20" fmla="*/ 403 w 2154"/>
              <a:gd name="T21" fmla="*/ 2294 h 2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54" h="2294">
                <a:moveTo>
                  <a:pt x="0" y="0"/>
                </a:moveTo>
                <a:cubicBezTo>
                  <a:pt x="106" y="28"/>
                  <a:pt x="442" y="113"/>
                  <a:pt x="630" y="170"/>
                </a:cubicBezTo>
                <a:cubicBezTo>
                  <a:pt x="818" y="227"/>
                  <a:pt x="972" y="276"/>
                  <a:pt x="1128" y="341"/>
                </a:cubicBezTo>
                <a:cubicBezTo>
                  <a:pt x="1284" y="405"/>
                  <a:pt x="1455" y="484"/>
                  <a:pt x="1570" y="563"/>
                </a:cubicBezTo>
                <a:cubicBezTo>
                  <a:pt x="1686" y="641"/>
                  <a:pt x="1746" y="722"/>
                  <a:pt x="1825" y="810"/>
                </a:cubicBezTo>
                <a:cubicBezTo>
                  <a:pt x="1862" y="919"/>
                  <a:pt x="1978" y="991"/>
                  <a:pt x="2040" y="1091"/>
                </a:cubicBezTo>
                <a:cubicBezTo>
                  <a:pt x="2093" y="1197"/>
                  <a:pt x="2131" y="1332"/>
                  <a:pt x="2141" y="1449"/>
                </a:cubicBezTo>
                <a:cubicBezTo>
                  <a:pt x="2151" y="1566"/>
                  <a:pt x="2154" y="1688"/>
                  <a:pt x="2103" y="1795"/>
                </a:cubicBezTo>
                <a:cubicBezTo>
                  <a:pt x="2095" y="1888"/>
                  <a:pt x="1949" y="2018"/>
                  <a:pt x="1834" y="2092"/>
                </a:cubicBezTo>
                <a:cubicBezTo>
                  <a:pt x="1719" y="2166"/>
                  <a:pt x="1649" y="2202"/>
                  <a:pt x="1411" y="2236"/>
                </a:cubicBezTo>
                <a:cubicBezTo>
                  <a:pt x="1173" y="2270"/>
                  <a:pt x="613" y="2282"/>
                  <a:pt x="403" y="2294"/>
                </a:cubicBezTo>
              </a:path>
            </a:pathLst>
          </a:custGeom>
          <a:noFill/>
          <a:ln w="38100" cap="flat" cmpd="sng">
            <a:solidFill>
              <a:srgbClr val="6600FF"/>
            </a:solidFill>
            <a:prstDash val="dash"/>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10800" rIns="0" bIns="10800"/>
          <a:lstStyle/>
          <a:p>
            <a:endParaRPr lang="zh-CN" altLang="en-US"/>
          </a:p>
        </p:txBody>
      </p:sp>
      <p:sp>
        <p:nvSpPr>
          <p:cNvPr id="280579" name="Text Box 3"/>
          <p:cNvSpPr txBox="1">
            <a:spLocks noChangeArrowheads="1"/>
          </p:cNvSpPr>
          <p:nvPr/>
        </p:nvSpPr>
        <p:spPr bwMode="auto">
          <a:xfrm>
            <a:off x="381000" y="1333500"/>
            <a:ext cx="52578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zh-CN" sz="2800">
                <a:latin typeface="Times New Roman" panose="02020603050405020304" pitchFamily="18" charset="0"/>
                <a:ea typeface="宋体" panose="02010600030101010101" pitchFamily="2" charset="-122"/>
              </a:rPr>
              <a:t>Prim</a:t>
            </a:r>
            <a:r>
              <a:rPr lang="zh-CN" altLang="en-US" sz="2800">
                <a:latin typeface="宋体" panose="02010600030101010101" pitchFamily="2" charset="-122"/>
                <a:ea typeface="宋体" panose="02010600030101010101" pitchFamily="2" charset="-122"/>
              </a:rPr>
              <a:t>算法</a:t>
            </a:r>
            <a:r>
              <a:rPr lang="zh-CN" altLang="en-US" sz="2800" b="0">
                <a:latin typeface="Times New Roman" panose="02020603050405020304" pitchFamily="18" charset="0"/>
                <a:ea typeface="宋体" panose="02010600030101010101" pitchFamily="2" charset="-122"/>
              </a:rPr>
              <a:t> </a:t>
            </a:r>
          </a:p>
        </p:txBody>
      </p:sp>
      <p:sp>
        <p:nvSpPr>
          <p:cNvPr id="280580" name="Text Box 4"/>
          <p:cNvSpPr txBox="1">
            <a:spLocks noChangeArrowheads="1"/>
          </p:cNvSpPr>
          <p:nvPr/>
        </p:nvSpPr>
        <p:spPr bwMode="auto">
          <a:xfrm>
            <a:off x="1752600" y="381000"/>
            <a:ext cx="5837238" cy="641350"/>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pPr algn="l" eaLnBrk="0" hangingPunct="0">
              <a:spcBef>
                <a:spcPct val="50000"/>
              </a:spcBef>
            </a:pPr>
            <a:r>
              <a:rPr lang="zh-CN" altLang="en-US" sz="3600">
                <a:latin typeface="Times New Roman" panose="02020603050405020304" pitchFamily="18" charset="0"/>
                <a:ea typeface="宋体" panose="02010600030101010101" pitchFamily="2" charset="-122"/>
              </a:rPr>
              <a:t>应用举例</a:t>
            </a:r>
            <a:r>
              <a:rPr lang="en-US" altLang="zh-CN" sz="3600">
                <a:latin typeface="Times New Roman" panose="02020603050405020304" pitchFamily="18" charset="0"/>
                <a:ea typeface="宋体" panose="02010600030101010101" pitchFamily="2" charset="-122"/>
              </a:rPr>
              <a:t>——</a:t>
            </a:r>
            <a:r>
              <a:rPr lang="zh-CN" altLang="en-US" sz="3600">
                <a:latin typeface="Times New Roman" panose="02020603050405020304" pitchFamily="18" charset="0"/>
                <a:ea typeface="宋体" panose="02010600030101010101" pitchFamily="2" charset="-122"/>
              </a:rPr>
              <a:t>最小生成树</a:t>
            </a:r>
          </a:p>
        </p:txBody>
      </p:sp>
      <p:sp>
        <p:nvSpPr>
          <p:cNvPr id="280581" name="Freeform 5"/>
          <p:cNvSpPr>
            <a:spLocks/>
          </p:cNvSpPr>
          <p:nvPr/>
        </p:nvSpPr>
        <p:spPr bwMode="auto">
          <a:xfrm>
            <a:off x="915988" y="2624138"/>
            <a:ext cx="1268412" cy="827087"/>
          </a:xfrm>
          <a:custGeom>
            <a:avLst/>
            <a:gdLst>
              <a:gd name="T0" fmla="*/ 666 w 666"/>
              <a:gd name="T1" fmla="*/ 0 h 426"/>
              <a:gd name="T2" fmla="*/ 0 w 666"/>
              <a:gd name="T3" fmla="*/ 426 h 426"/>
            </a:gdLst>
            <a:ahLst/>
            <a:cxnLst>
              <a:cxn ang="0">
                <a:pos x="T0" y="T1"/>
              </a:cxn>
              <a:cxn ang="0">
                <a:pos x="T2" y="T3"/>
              </a:cxn>
            </a:cxnLst>
            <a:rect l="0" t="0" r="r" b="b"/>
            <a:pathLst>
              <a:path w="666" h="426">
                <a:moveTo>
                  <a:pt x="666" y="0"/>
                </a:moveTo>
                <a:lnTo>
                  <a:pt x="0" y="426"/>
                </a:lnTo>
              </a:path>
            </a:pathLst>
          </a:custGeom>
          <a:noFill/>
          <a:ln w="3810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280582" name="Freeform 6"/>
          <p:cNvSpPr>
            <a:spLocks/>
          </p:cNvSpPr>
          <p:nvPr/>
        </p:nvSpPr>
        <p:spPr bwMode="auto">
          <a:xfrm>
            <a:off x="3378200" y="3789363"/>
            <a:ext cx="674688" cy="1420812"/>
          </a:xfrm>
          <a:custGeom>
            <a:avLst/>
            <a:gdLst>
              <a:gd name="T0" fmla="*/ 345 w 345"/>
              <a:gd name="T1" fmla="*/ 0 h 810"/>
              <a:gd name="T2" fmla="*/ 0 w 345"/>
              <a:gd name="T3" fmla="*/ 810 h 810"/>
            </a:gdLst>
            <a:ahLst/>
            <a:cxnLst>
              <a:cxn ang="0">
                <a:pos x="T0" y="T1"/>
              </a:cxn>
              <a:cxn ang="0">
                <a:pos x="T2" y="T3"/>
              </a:cxn>
            </a:cxnLst>
            <a:rect l="0" t="0" r="r" b="b"/>
            <a:pathLst>
              <a:path w="345" h="810">
                <a:moveTo>
                  <a:pt x="345" y="0"/>
                </a:moveTo>
                <a:lnTo>
                  <a:pt x="0" y="810"/>
                </a:lnTo>
              </a:path>
            </a:pathLst>
          </a:custGeom>
          <a:noFill/>
          <a:ln w="3810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280583" name="Freeform 7"/>
          <p:cNvSpPr>
            <a:spLocks/>
          </p:cNvSpPr>
          <p:nvPr/>
        </p:nvSpPr>
        <p:spPr bwMode="auto">
          <a:xfrm>
            <a:off x="2513013" y="4232275"/>
            <a:ext cx="598487" cy="1004888"/>
          </a:xfrm>
          <a:custGeom>
            <a:avLst/>
            <a:gdLst>
              <a:gd name="T0" fmla="*/ 291 w 291"/>
              <a:gd name="T1" fmla="*/ 556 h 556"/>
              <a:gd name="T2" fmla="*/ 0 w 291"/>
              <a:gd name="T3" fmla="*/ 0 h 556"/>
            </a:gdLst>
            <a:ahLst/>
            <a:cxnLst>
              <a:cxn ang="0">
                <a:pos x="T0" y="T1"/>
              </a:cxn>
              <a:cxn ang="0">
                <a:pos x="T2" y="T3"/>
              </a:cxn>
            </a:cxnLst>
            <a:rect l="0" t="0" r="r" b="b"/>
            <a:pathLst>
              <a:path w="291" h="556">
                <a:moveTo>
                  <a:pt x="291" y="556"/>
                </a:moveTo>
                <a:lnTo>
                  <a:pt x="0" y="0"/>
                </a:lnTo>
              </a:path>
            </a:pathLst>
          </a:custGeom>
          <a:noFill/>
          <a:ln w="3810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280584" name="Freeform 8"/>
          <p:cNvSpPr>
            <a:spLocks/>
          </p:cNvSpPr>
          <p:nvPr/>
        </p:nvSpPr>
        <p:spPr bwMode="auto">
          <a:xfrm>
            <a:off x="1778000" y="5372100"/>
            <a:ext cx="1241425" cy="1588"/>
          </a:xfrm>
          <a:custGeom>
            <a:avLst/>
            <a:gdLst>
              <a:gd name="T0" fmla="*/ 636 w 636"/>
              <a:gd name="T1" fmla="*/ 7 h 7"/>
              <a:gd name="T2" fmla="*/ 0 w 636"/>
              <a:gd name="T3" fmla="*/ 0 h 7"/>
            </a:gdLst>
            <a:ahLst/>
            <a:cxnLst>
              <a:cxn ang="0">
                <a:pos x="T0" y="T1"/>
              </a:cxn>
              <a:cxn ang="0">
                <a:pos x="T2" y="T3"/>
              </a:cxn>
            </a:cxnLst>
            <a:rect l="0" t="0" r="r" b="b"/>
            <a:pathLst>
              <a:path w="636" h="7">
                <a:moveTo>
                  <a:pt x="636" y="7"/>
                </a:moveTo>
                <a:lnTo>
                  <a:pt x="0" y="0"/>
                </a:lnTo>
              </a:path>
            </a:pathLst>
          </a:custGeom>
          <a:noFill/>
          <a:ln w="3810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280585" name="Freeform 9"/>
          <p:cNvSpPr>
            <a:spLocks/>
          </p:cNvSpPr>
          <p:nvPr/>
        </p:nvSpPr>
        <p:spPr bwMode="auto">
          <a:xfrm>
            <a:off x="798513" y="3759200"/>
            <a:ext cx="630237" cy="1360488"/>
          </a:xfrm>
          <a:custGeom>
            <a:avLst/>
            <a:gdLst>
              <a:gd name="T0" fmla="*/ 0 w 309"/>
              <a:gd name="T1" fmla="*/ 0 h 758"/>
              <a:gd name="T2" fmla="*/ 309 w 309"/>
              <a:gd name="T3" fmla="*/ 758 h 758"/>
            </a:gdLst>
            <a:ahLst/>
            <a:cxnLst>
              <a:cxn ang="0">
                <a:pos x="T0" y="T1"/>
              </a:cxn>
              <a:cxn ang="0">
                <a:pos x="T2" y="T3"/>
              </a:cxn>
            </a:cxnLst>
            <a:rect l="0" t="0" r="r" b="b"/>
            <a:pathLst>
              <a:path w="309" h="758">
                <a:moveTo>
                  <a:pt x="0" y="0"/>
                </a:moveTo>
                <a:lnTo>
                  <a:pt x="309" y="758"/>
                </a:lnTo>
              </a:path>
            </a:pathLst>
          </a:custGeom>
          <a:noFill/>
          <a:ln w="3810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280586" name="Text Box 10"/>
          <p:cNvSpPr txBox="1">
            <a:spLocks noChangeArrowheads="1"/>
          </p:cNvSpPr>
          <p:nvPr/>
        </p:nvSpPr>
        <p:spPr bwMode="auto">
          <a:xfrm>
            <a:off x="2862263" y="4352925"/>
            <a:ext cx="412750" cy="5445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pPr algn="just" eaLnBrk="0" hangingPunct="0"/>
            <a:r>
              <a:rPr lang="en-US" altLang="zh-CN" sz="2800">
                <a:solidFill>
                  <a:schemeClr val="tx1"/>
                </a:solidFill>
                <a:latin typeface="Times New Roman" panose="02020603050405020304" pitchFamily="18" charset="0"/>
                <a:ea typeface="宋体" panose="02010600030101010101" pitchFamily="2" charset="-122"/>
              </a:rPr>
              <a:t>25</a:t>
            </a:r>
          </a:p>
        </p:txBody>
      </p:sp>
      <p:sp>
        <p:nvSpPr>
          <p:cNvPr id="280587" name="Text Box 11"/>
          <p:cNvSpPr txBox="1">
            <a:spLocks noChangeArrowheads="1"/>
          </p:cNvSpPr>
          <p:nvPr/>
        </p:nvSpPr>
        <p:spPr bwMode="auto">
          <a:xfrm>
            <a:off x="3287713" y="2536825"/>
            <a:ext cx="412750" cy="5461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pPr algn="just" eaLnBrk="0" hangingPunct="0"/>
            <a:r>
              <a:rPr lang="en-US" altLang="zh-CN" sz="2800">
                <a:solidFill>
                  <a:schemeClr val="tx1"/>
                </a:solidFill>
                <a:latin typeface="Times New Roman" panose="02020603050405020304" pitchFamily="18" charset="0"/>
                <a:ea typeface="宋体" panose="02010600030101010101" pitchFamily="2" charset="-122"/>
              </a:rPr>
              <a:t>12</a:t>
            </a:r>
          </a:p>
        </p:txBody>
      </p:sp>
      <p:sp>
        <p:nvSpPr>
          <p:cNvPr id="280588" name="Text Box 12"/>
          <p:cNvSpPr txBox="1">
            <a:spLocks noChangeArrowheads="1"/>
          </p:cNvSpPr>
          <p:nvPr/>
        </p:nvSpPr>
        <p:spPr bwMode="auto">
          <a:xfrm>
            <a:off x="1312863" y="2565400"/>
            <a:ext cx="407987" cy="5461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pPr algn="just" eaLnBrk="0" hangingPunct="0"/>
            <a:r>
              <a:rPr lang="en-US" altLang="zh-CN" sz="2800">
                <a:solidFill>
                  <a:schemeClr val="tx1"/>
                </a:solidFill>
                <a:latin typeface="Times New Roman" panose="02020603050405020304" pitchFamily="18" charset="0"/>
                <a:ea typeface="宋体" panose="02010600030101010101" pitchFamily="2" charset="-122"/>
              </a:rPr>
              <a:t>34</a:t>
            </a:r>
          </a:p>
        </p:txBody>
      </p:sp>
      <p:sp>
        <p:nvSpPr>
          <p:cNvPr id="280589" name="Text Box 13"/>
          <p:cNvSpPr txBox="1">
            <a:spLocks noChangeArrowheads="1"/>
          </p:cNvSpPr>
          <p:nvPr/>
        </p:nvSpPr>
        <p:spPr bwMode="auto">
          <a:xfrm>
            <a:off x="1531938" y="3346450"/>
            <a:ext cx="412750" cy="5461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pPr algn="just" eaLnBrk="0" hangingPunct="0"/>
            <a:r>
              <a:rPr lang="en-US" altLang="zh-CN" sz="2800">
                <a:solidFill>
                  <a:schemeClr val="tx1"/>
                </a:solidFill>
                <a:latin typeface="Times New Roman" panose="02020603050405020304" pitchFamily="18" charset="0"/>
                <a:ea typeface="宋体" panose="02010600030101010101" pitchFamily="2" charset="-122"/>
              </a:rPr>
              <a:t>19</a:t>
            </a:r>
          </a:p>
        </p:txBody>
      </p:sp>
      <p:sp>
        <p:nvSpPr>
          <p:cNvPr id="280590" name="Text Box 14"/>
          <p:cNvSpPr txBox="1">
            <a:spLocks noChangeArrowheads="1"/>
          </p:cNvSpPr>
          <p:nvPr/>
        </p:nvSpPr>
        <p:spPr bwMode="auto">
          <a:xfrm>
            <a:off x="2981325" y="3348038"/>
            <a:ext cx="411163" cy="5461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pPr algn="just" eaLnBrk="0" hangingPunct="0"/>
            <a:r>
              <a:rPr lang="en-US" altLang="zh-CN" sz="2800">
                <a:solidFill>
                  <a:schemeClr val="tx1"/>
                </a:solidFill>
                <a:latin typeface="Times New Roman" panose="02020603050405020304" pitchFamily="18" charset="0"/>
                <a:ea typeface="宋体" panose="02010600030101010101" pitchFamily="2" charset="-122"/>
              </a:rPr>
              <a:t>26</a:t>
            </a:r>
          </a:p>
        </p:txBody>
      </p:sp>
      <p:sp>
        <p:nvSpPr>
          <p:cNvPr id="280591" name="Text Box 15"/>
          <p:cNvSpPr txBox="1">
            <a:spLocks noChangeArrowheads="1"/>
          </p:cNvSpPr>
          <p:nvPr/>
        </p:nvSpPr>
        <p:spPr bwMode="auto">
          <a:xfrm>
            <a:off x="657225" y="4264025"/>
            <a:ext cx="407988" cy="5492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pPr algn="just" eaLnBrk="0" hangingPunct="0"/>
            <a:r>
              <a:rPr lang="en-US" altLang="zh-CN" sz="2800">
                <a:solidFill>
                  <a:schemeClr val="tx1"/>
                </a:solidFill>
                <a:latin typeface="Times New Roman" panose="02020603050405020304" pitchFamily="18" charset="0"/>
                <a:ea typeface="宋体" panose="02010600030101010101" pitchFamily="2" charset="-122"/>
              </a:rPr>
              <a:t>46</a:t>
            </a:r>
          </a:p>
        </p:txBody>
      </p:sp>
      <p:sp>
        <p:nvSpPr>
          <p:cNvPr id="280592" name="Text Box 16"/>
          <p:cNvSpPr txBox="1">
            <a:spLocks noChangeArrowheads="1"/>
          </p:cNvSpPr>
          <p:nvPr/>
        </p:nvSpPr>
        <p:spPr bwMode="auto">
          <a:xfrm>
            <a:off x="3805238" y="4325938"/>
            <a:ext cx="406400" cy="5445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pPr algn="just" eaLnBrk="0" hangingPunct="0"/>
            <a:r>
              <a:rPr lang="en-US" altLang="zh-CN" sz="2800">
                <a:solidFill>
                  <a:schemeClr val="tx1"/>
                </a:solidFill>
                <a:latin typeface="Times New Roman" panose="02020603050405020304" pitchFamily="18" charset="0"/>
                <a:ea typeface="宋体" panose="02010600030101010101" pitchFamily="2" charset="-122"/>
              </a:rPr>
              <a:t>38</a:t>
            </a:r>
          </a:p>
        </p:txBody>
      </p:sp>
      <p:sp>
        <p:nvSpPr>
          <p:cNvPr id="280593" name="Text Box 17"/>
          <p:cNvSpPr txBox="1">
            <a:spLocks noChangeArrowheads="1"/>
          </p:cNvSpPr>
          <p:nvPr/>
        </p:nvSpPr>
        <p:spPr bwMode="auto">
          <a:xfrm>
            <a:off x="2249488" y="5443538"/>
            <a:ext cx="411162" cy="5461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pPr algn="just" eaLnBrk="0" hangingPunct="0"/>
            <a:r>
              <a:rPr lang="en-US" altLang="zh-CN" sz="2800">
                <a:solidFill>
                  <a:schemeClr val="tx1"/>
                </a:solidFill>
                <a:latin typeface="Times New Roman" panose="02020603050405020304" pitchFamily="18" charset="0"/>
                <a:ea typeface="宋体" panose="02010600030101010101" pitchFamily="2" charset="-122"/>
              </a:rPr>
              <a:t>17</a:t>
            </a:r>
          </a:p>
        </p:txBody>
      </p:sp>
      <p:sp>
        <p:nvSpPr>
          <p:cNvPr id="280594" name="Text Box 18"/>
          <p:cNvSpPr txBox="1">
            <a:spLocks noChangeArrowheads="1"/>
          </p:cNvSpPr>
          <p:nvPr/>
        </p:nvSpPr>
        <p:spPr bwMode="auto">
          <a:xfrm>
            <a:off x="1546225" y="4359275"/>
            <a:ext cx="411163" cy="5445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pPr algn="just" eaLnBrk="0" hangingPunct="0"/>
            <a:r>
              <a:rPr lang="en-US" altLang="zh-CN" sz="2800">
                <a:solidFill>
                  <a:schemeClr val="tx1"/>
                </a:solidFill>
                <a:latin typeface="Times New Roman" panose="02020603050405020304" pitchFamily="18" charset="0"/>
                <a:ea typeface="宋体" panose="02010600030101010101" pitchFamily="2" charset="-122"/>
              </a:rPr>
              <a:t>25</a:t>
            </a:r>
          </a:p>
        </p:txBody>
      </p:sp>
      <p:sp>
        <p:nvSpPr>
          <p:cNvPr id="280595" name="Freeform 19"/>
          <p:cNvSpPr>
            <a:spLocks/>
          </p:cNvSpPr>
          <p:nvPr/>
        </p:nvSpPr>
        <p:spPr bwMode="auto">
          <a:xfrm>
            <a:off x="1633538" y="4235450"/>
            <a:ext cx="630237" cy="915988"/>
          </a:xfrm>
          <a:custGeom>
            <a:avLst/>
            <a:gdLst>
              <a:gd name="T0" fmla="*/ 321 w 321"/>
              <a:gd name="T1" fmla="*/ 0 h 521"/>
              <a:gd name="T2" fmla="*/ 0 w 321"/>
              <a:gd name="T3" fmla="*/ 521 h 521"/>
            </a:gdLst>
            <a:ahLst/>
            <a:cxnLst>
              <a:cxn ang="0">
                <a:pos x="T0" y="T1"/>
              </a:cxn>
              <a:cxn ang="0">
                <a:pos x="T2" y="T3"/>
              </a:cxn>
            </a:cxnLst>
            <a:rect l="0" t="0" r="r" b="b"/>
            <a:pathLst>
              <a:path w="321" h="521">
                <a:moveTo>
                  <a:pt x="321" y="0"/>
                </a:moveTo>
                <a:lnTo>
                  <a:pt x="0" y="521"/>
                </a:lnTo>
              </a:path>
            </a:pathLst>
          </a:custGeom>
          <a:noFill/>
          <a:ln w="3810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280596" name="Freeform 20"/>
          <p:cNvSpPr>
            <a:spLocks/>
          </p:cNvSpPr>
          <p:nvPr/>
        </p:nvSpPr>
        <p:spPr bwMode="auto">
          <a:xfrm>
            <a:off x="2608263" y="3576638"/>
            <a:ext cx="1293812" cy="492125"/>
          </a:xfrm>
          <a:custGeom>
            <a:avLst/>
            <a:gdLst>
              <a:gd name="T0" fmla="*/ 615 w 615"/>
              <a:gd name="T1" fmla="*/ 0 h 270"/>
              <a:gd name="T2" fmla="*/ 0 w 615"/>
              <a:gd name="T3" fmla="*/ 270 h 270"/>
            </a:gdLst>
            <a:ahLst/>
            <a:cxnLst>
              <a:cxn ang="0">
                <a:pos x="T0" y="T1"/>
              </a:cxn>
              <a:cxn ang="0">
                <a:pos x="T2" y="T3"/>
              </a:cxn>
            </a:cxnLst>
            <a:rect l="0" t="0" r="r" b="b"/>
            <a:pathLst>
              <a:path w="615" h="270">
                <a:moveTo>
                  <a:pt x="615" y="0"/>
                </a:moveTo>
                <a:lnTo>
                  <a:pt x="0" y="270"/>
                </a:lnTo>
              </a:path>
            </a:pathLst>
          </a:custGeom>
          <a:noFill/>
          <a:ln w="3810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280597" name="Freeform 21"/>
          <p:cNvSpPr>
            <a:spLocks/>
          </p:cNvSpPr>
          <p:nvPr/>
        </p:nvSpPr>
        <p:spPr bwMode="auto">
          <a:xfrm>
            <a:off x="2660650" y="2619375"/>
            <a:ext cx="1314450" cy="785813"/>
          </a:xfrm>
          <a:custGeom>
            <a:avLst/>
            <a:gdLst>
              <a:gd name="T0" fmla="*/ 0 w 633"/>
              <a:gd name="T1" fmla="*/ 0 h 420"/>
              <a:gd name="T2" fmla="*/ 633 w 633"/>
              <a:gd name="T3" fmla="*/ 420 h 420"/>
            </a:gdLst>
            <a:ahLst/>
            <a:cxnLst>
              <a:cxn ang="0">
                <a:pos x="T0" y="T1"/>
              </a:cxn>
              <a:cxn ang="0">
                <a:pos x="T2" y="T3"/>
              </a:cxn>
            </a:cxnLst>
            <a:rect l="0" t="0" r="r" b="b"/>
            <a:pathLst>
              <a:path w="633" h="420">
                <a:moveTo>
                  <a:pt x="0" y="0"/>
                </a:moveTo>
                <a:lnTo>
                  <a:pt x="633" y="420"/>
                </a:lnTo>
              </a:path>
            </a:pathLst>
          </a:custGeom>
          <a:noFill/>
          <a:ln w="3810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280598" name="Freeform 22"/>
          <p:cNvSpPr>
            <a:spLocks/>
          </p:cNvSpPr>
          <p:nvPr/>
        </p:nvSpPr>
        <p:spPr bwMode="auto">
          <a:xfrm>
            <a:off x="915988" y="3576638"/>
            <a:ext cx="1230312" cy="450850"/>
          </a:xfrm>
          <a:custGeom>
            <a:avLst/>
            <a:gdLst>
              <a:gd name="T0" fmla="*/ 630 w 630"/>
              <a:gd name="T1" fmla="*/ 255 h 255"/>
              <a:gd name="T2" fmla="*/ 0 w 630"/>
              <a:gd name="T3" fmla="*/ 0 h 255"/>
            </a:gdLst>
            <a:ahLst/>
            <a:cxnLst>
              <a:cxn ang="0">
                <a:pos x="T0" y="T1"/>
              </a:cxn>
              <a:cxn ang="0">
                <a:pos x="T2" y="T3"/>
              </a:cxn>
            </a:cxnLst>
            <a:rect l="0" t="0" r="r" b="b"/>
            <a:pathLst>
              <a:path w="630" h="255">
                <a:moveTo>
                  <a:pt x="630" y="255"/>
                </a:moveTo>
                <a:lnTo>
                  <a:pt x="0" y="0"/>
                </a:lnTo>
              </a:path>
            </a:pathLst>
          </a:custGeom>
          <a:noFill/>
          <a:ln w="3810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nvGrpSpPr>
          <p:cNvPr id="280599" name="Group 23"/>
          <p:cNvGrpSpPr>
            <a:grpSpLocks/>
          </p:cNvGrpSpPr>
          <p:nvPr/>
        </p:nvGrpSpPr>
        <p:grpSpPr bwMode="auto">
          <a:xfrm>
            <a:off x="425450" y="3260725"/>
            <a:ext cx="530225" cy="595313"/>
            <a:chOff x="3721" y="3017"/>
            <a:chExt cx="334" cy="375"/>
          </a:xfrm>
        </p:grpSpPr>
        <p:sp>
          <p:nvSpPr>
            <p:cNvPr id="280600" name="Oval 24"/>
            <p:cNvSpPr>
              <a:spLocks noChangeArrowheads="1"/>
            </p:cNvSpPr>
            <p:nvPr/>
          </p:nvSpPr>
          <p:spPr bwMode="auto">
            <a:xfrm>
              <a:off x="3721" y="3048"/>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xmlns="" w="2857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28800" rIns="0" bIns="10800"/>
            <a:lstStyle/>
            <a:p>
              <a:endParaRPr lang="zh-CN" altLang="en-US" b="0">
                <a:solidFill>
                  <a:schemeClr val="bg1"/>
                </a:solidFill>
              </a:endParaRPr>
            </a:p>
          </p:txBody>
        </p:sp>
        <p:sp>
          <p:nvSpPr>
            <p:cNvPr id="280601" name="Text Box 25"/>
            <p:cNvSpPr txBox="1">
              <a:spLocks noChangeArrowheads="1"/>
            </p:cNvSpPr>
            <p:nvPr/>
          </p:nvSpPr>
          <p:spPr bwMode="auto">
            <a:xfrm>
              <a:off x="3763" y="3017"/>
              <a:ext cx="292" cy="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72000" tIns="54000" rIns="0" bIns="10800"/>
            <a:lstStyle/>
            <a:p>
              <a:pPr algn="just" eaLnBrk="0" hangingPunct="0"/>
              <a:r>
                <a:rPr lang="en-US" altLang="zh-CN" sz="2800" i="1">
                  <a:solidFill>
                    <a:schemeClr val="bg1"/>
                  </a:solidFill>
                  <a:latin typeface="Times New Roman" panose="02020603050405020304" pitchFamily="18" charset="0"/>
                  <a:ea typeface="宋体" panose="02010600030101010101" pitchFamily="2" charset="-122"/>
                </a:rPr>
                <a:t>A</a:t>
              </a:r>
              <a:endParaRPr lang="en-US" altLang="zh-CN" sz="2800">
                <a:solidFill>
                  <a:schemeClr val="bg1"/>
                </a:solidFill>
                <a:latin typeface="Times New Roman" panose="02020603050405020304" pitchFamily="18" charset="0"/>
                <a:ea typeface="宋体" panose="02010600030101010101" pitchFamily="2" charset="-122"/>
              </a:endParaRPr>
            </a:p>
          </p:txBody>
        </p:sp>
      </p:grpSp>
      <p:grpSp>
        <p:nvGrpSpPr>
          <p:cNvPr id="280602" name="Group 26"/>
          <p:cNvGrpSpPr>
            <a:grpSpLocks/>
          </p:cNvGrpSpPr>
          <p:nvPr/>
        </p:nvGrpSpPr>
        <p:grpSpPr bwMode="auto">
          <a:xfrm>
            <a:off x="2160588" y="2301875"/>
            <a:ext cx="530225" cy="595313"/>
            <a:chOff x="3721" y="3017"/>
            <a:chExt cx="334" cy="375"/>
          </a:xfrm>
        </p:grpSpPr>
        <p:sp>
          <p:nvSpPr>
            <p:cNvPr id="280603" name="Oval 27"/>
            <p:cNvSpPr>
              <a:spLocks noChangeArrowheads="1"/>
            </p:cNvSpPr>
            <p:nvPr/>
          </p:nvSpPr>
          <p:spPr bwMode="auto">
            <a:xfrm>
              <a:off x="3721" y="3048"/>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xmlns="" w="2857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28800" rIns="0" bIns="10800"/>
            <a:lstStyle/>
            <a:p>
              <a:endParaRPr lang="zh-CN" altLang="en-US" b="0">
                <a:solidFill>
                  <a:schemeClr val="bg1"/>
                </a:solidFill>
              </a:endParaRPr>
            </a:p>
          </p:txBody>
        </p:sp>
        <p:sp>
          <p:nvSpPr>
            <p:cNvPr id="280604" name="Text Box 28"/>
            <p:cNvSpPr txBox="1">
              <a:spLocks noChangeArrowheads="1"/>
            </p:cNvSpPr>
            <p:nvPr/>
          </p:nvSpPr>
          <p:spPr bwMode="auto">
            <a:xfrm>
              <a:off x="3763" y="3017"/>
              <a:ext cx="292" cy="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72000" tIns="54000" rIns="0" bIns="10800"/>
            <a:lstStyle/>
            <a:p>
              <a:pPr algn="just" eaLnBrk="0" hangingPunct="0"/>
              <a:r>
                <a:rPr lang="en-US" altLang="zh-CN" sz="2800" i="1">
                  <a:solidFill>
                    <a:schemeClr val="bg1"/>
                  </a:solidFill>
                  <a:latin typeface="Times New Roman" panose="02020603050405020304" pitchFamily="18" charset="0"/>
                  <a:ea typeface="宋体" panose="02010600030101010101" pitchFamily="2" charset="-122"/>
                </a:rPr>
                <a:t>B</a:t>
              </a:r>
              <a:endParaRPr lang="en-US" altLang="zh-CN" sz="2800">
                <a:solidFill>
                  <a:schemeClr val="bg1"/>
                </a:solidFill>
                <a:latin typeface="Times New Roman" panose="02020603050405020304" pitchFamily="18" charset="0"/>
                <a:ea typeface="宋体" panose="02010600030101010101" pitchFamily="2" charset="-122"/>
              </a:endParaRPr>
            </a:p>
          </p:txBody>
        </p:sp>
      </p:grpSp>
      <p:grpSp>
        <p:nvGrpSpPr>
          <p:cNvPr id="280605" name="Group 29"/>
          <p:cNvGrpSpPr>
            <a:grpSpLocks/>
          </p:cNvGrpSpPr>
          <p:nvPr/>
        </p:nvGrpSpPr>
        <p:grpSpPr bwMode="auto">
          <a:xfrm>
            <a:off x="3854450" y="3276600"/>
            <a:ext cx="530225" cy="595313"/>
            <a:chOff x="3721" y="3017"/>
            <a:chExt cx="334" cy="375"/>
          </a:xfrm>
        </p:grpSpPr>
        <p:sp>
          <p:nvSpPr>
            <p:cNvPr id="280606" name="Oval 30"/>
            <p:cNvSpPr>
              <a:spLocks noChangeArrowheads="1"/>
            </p:cNvSpPr>
            <p:nvPr/>
          </p:nvSpPr>
          <p:spPr bwMode="auto">
            <a:xfrm>
              <a:off x="3721" y="3048"/>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xmlns="" w="2857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28800" rIns="0" bIns="10800"/>
            <a:lstStyle/>
            <a:p>
              <a:endParaRPr lang="zh-CN" altLang="en-US" b="0">
                <a:solidFill>
                  <a:schemeClr val="bg1"/>
                </a:solidFill>
              </a:endParaRPr>
            </a:p>
          </p:txBody>
        </p:sp>
        <p:sp>
          <p:nvSpPr>
            <p:cNvPr id="280607" name="Text Box 31"/>
            <p:cNvSpPr txBox="1">
              <a:spLocks noChangeArrowheads="1"/>
            </p:cNvSpPr>
            <p:nvPr/>
          </p:nvSpPr>
          <p:spPr bwMode="auto">
            <a:xfrm>
              <a:off x="3763" y="3017"/>
              <a:ext cx="292" cy="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72000" tIns="54000" rIns="0" bIns="10800"/>
            <a:lstStyle/>
            <a:p>
              <a:pPr algn="just" eaLnBrk="0" hangingPunct="0"/>
              <a:r>
                <a:rPr lang="en-US" altLang="zh-CN" sz="2800" i="1">
                  <a:solidFill>
                    <a:schemeClr val="bg1"/>
                  </a:solidFill>
                  <a:latin typeface="Times New Roman" panose="02020603050405020304" pitchFamily="18" charset="0"/>
                  <a:ea typeface="宋体" panose="02010600030101010101" pitchFamily="2" charset="-122"/>
                </a:rPr>
                <a:t>E</a:t>
              </a:r>
              <a:endParaRPr lang="en-US" altLang="zh-CN" sz="2800">
                <a:solidFill>
                  <a:schemeClr val="bg1"/>
                </a:solidFill>
                <a:latin typeface="Times New Roman" panose="02020603050405020304" pitchFamily="18" charset="0"/>
                <a:ea typeface="宋体" panose="02010600030101010101" pitchFamily="2" charset="-122"/>
              </a:endParaRPr>
            </a:p>
          </p:txBody>
        </p:sp>
      </p:grpSp>
      <p:grpSp>
        <p:nvGrpSpPr>
          <p:cNvPr id="280608" name="Group 32"/>
          <p:cNvGrpSpPr>
            <a:grpSpLocks/>
          </p:cNvGrpSpPr>
          <p:nvPr/>
        </p:nvGrpSpPr>
        <p:grpSpPr bwMode="auto">
          <a:xfrm>
            <a:off x="3001963" y="5121275"/>
            <a:ext cx="530225" cy="595313"/>
            <a:chOff x="3721" y="3017"/>
            <a:chExt cx="334" cy="375"/>
          </a:xfrm>
        </p:grpSpPr>
        <p:sp>
          <p:nvSpPr>
            <p:cNvPr id="280609" name="Oval 33"/>
            <p:cNvSpPr>
              <a:spLocks noChangeArrowheads="1"/>
            </p:cNvSpPr>
            <p:nvPr/>
          </p:nvSpPr>
          <p:spPr bwMode="auto">
            <a:xfrm>
              <a:off x="3721" y="3048"/>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xmlns="" w="2857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28800" rIns="0" bIns="10800"/>
            <a:lstStyle/>
            <a:p>
              <a:endParaRPr lang="zh-CN" altLang="en-US" b="0">
                <a:solidFill>
                  <a:schemeClr val="bg1"/>
                </a:solidFill>
              </a:endParaRPr>
            </a:p>
          </p:txBody>
        </p:sp>
        <p:sp>
          <p:nvSpPr>
            <p:cNvPr id="280610" name="Text Box 34"/>
            <p:cNvSpPr txBox="1">
              <a:spLocks noChangeArrowheads="1"/>
            </p:cNvSpPr>
            <p:nvPr/>
          </p:nvSpPr>
          <p:spPr bwMode="auto">
            <a:xfrm>
              <a:off x="3763" y="3017"/>
              <a:ext cx="292" cy="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72000" tIns="54000" rIns="0" bIns="10800"/>
            <a:lstStyle/>
            <a:p>
              <a:pPr algn="just" eaLnBrk="0" hangingPunct="0"/>
              <a:r>
                <a:rPr lang="en-US" altLang="zh-CN" sz="2800" i="1">
                  <a:solidFill>
                    <a:schemeClr val="bg1"/>
                  </a:solidFill>
                  <a:latin typeface="Times New Roman" panose="02020603050405020304" pitchFamily="18" charset="0"/>
                  <a:ea typeface="宋体" panose="02010600030101010101" pitchFamily="2" charset="-122"/>
                </a:rPr>
                <a:t>D</a:t>
              </a:r>
              <a:endParaRPr lang="en-US" altLang="zh-CN" sz="2800">
                <a:solidFill>
                  <a:schemeClr val="bg1"/>
                </a:solidFill>
                <a:latin typeface="Times New Roman" panose="02020603050405020304" pitchFamily="18" charset="0"/>
                <a:ea typeface="宋体" panose="02010600030101010101" pitchFamily="2" charset="-122"/>
              </a:endParaRPr>
            </a:p>
          </p:txBody>
        </p:sp>
      </p:grpSp>
      <p:grpSp>
        <p:nvGrpSpPr>
          <p:cNvPr id="280611" name="Group 35"/>
          <p:cNvGrpSpPr>
            <a:grpSpLocks/>
          </p:cNvGrpSpPr>
          <p:nvPr/>
        </p:nvGrpSpPr>
        <p:grpSpPr bwMode="auto">
          <a:xfrm>
            <a:off x="1263650" y="5059363"/>
            <a:ext cx="530225" cy="595312"/>
            <a:chOff x="3721" y="3017"/>
            <a:chExt cx="334" cy="375"/>
          </a:xfrm>
        </p:grpSpPr>
        <p:sp>
          <p:nvSpPr>
            <p:cNvPr id="280612" name="Oval 36"/>
            <p:cNvSpPr>
              <a:spLocks noChangeArrowheads="1"/>
            </p:cNvSpPr>
            <p:nvPr/>
          </p:nvSpPr>
          <p:spPr bwMode="auto">
            <a:xfrm>
              <a:off x="3721" y="3048"/>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xmlns="" w="2857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28800" rIns="0" bIns="10800"/>
            <a:lstStyle/>
            <a:p>
              <a:endParaRPr lang="zh-CN" altLang="en-US" b="0">
                <a:solidFill>
                  <a:schemeClr val="bg1"/>
                </a:solidFill>
              </a:endParaRPr>
            </a:p>
          </p:txBody>
        </p:sp>
        <p:sp>
          <p:nvSpPr>
            <p:cNvPr id="280613" name="Text Box 37"/>
            <p:cNvSpPr txBox="1">
              <a:spLocks noChangeArrowheads="1"/>
            </p:cNvSpPr>
            <p:nvPr/>
          </p:nvSpPr>
          <p:spPr bwMode="auto">
            <a:xfrm>
              <a:off x="3763" y="3017"/>
              <a:ext cx="292" cy="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72000" tIns="54000" rIns="0" bIns="10800"/>
            <a:lstStyle/>
            <a:p>
              <a:pPr algn="just" eaLnBrk="0" hangingPunct="0"/>
              <a:r>
                <a:rPr lang="en-US" altLang="zh-CN" sz="2800" i="1">
                  <a:solidFill>
                    <a:schemeClr val="bg1"/>
                  </a:solidFill>
                  <a:latin typeface="Times New Roman" panose="02020603050405020304" pitchFamily="18" charset="0"/>
                  <a:ea typeface="宋体" panose="02010600030101010101" pitchFamily="2" charset="-122"/>
                </a:rPr>
                <a:t>C</a:t>
              </a:r>
              <a:endParaRPr lang="en-US" altLang="zh-CN" sz="2800">
                <a:solidFill>
                  <a:schemeClr val="bg1"/>
                </a:solidFill>
                <a:latin typeface="Times New Roman" panose="02020603050405020304" pitchFamily="18" charset="0"/>
                <a:ea typeface="宋体" panose="02010600030101010101" pitchFamily="2" charset="-122"/>
              </a:endParaRPr>
            </a:p>
          </p:txBody>
        </p:sp>
      </p:grpSp>
      <p:grpSp>
        <p:nvGrpSpPr>
          <p:cNvPr id="280614" name="Group 38"/>
          <p:cNvGrpSpPr>
            <a:grpSpLocks/>
          </p:cNvGrpSpPr>
          <p:nvPr/>
        </p:nvGrpSpPr>
        <p:grpSpPr bwMode="auto">
          <a:xfrm>
            <a:off x="2133600" y="3719513"/>
            <a:ext cx="530225" cy="595312"/>
            <a:chOff x="3721" y="3017"/>
            <a:chExt cx="334" cy="375"/>
          </a:xfrm>
        </p:grpSpPr>
        <p:sp>
          <p:nvSpPr>
            <p:cNvPr id="280615" name="Oval 39"/>
            <p:cNvSpPr>
              <a:spLocks noChangeArrowheads="1"/>
            </p:cNvSpPr>
            <p:nvPr/>
          </p:nvSpPr>
          <p:spPr bwMode="auto">
            <a:xfrm>
              <a:off x="3721" y="3048"/>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xmlns="" w="2857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28800" rIns="0" bIns="10800"/>
            <a:lstStyle/>
            <a:p>
              <a:endParaRPr lang="zh-CN" altLang="en-US" b="0">
                <a:solidFill>
                  <a:schemeClr val="bg1"/>
                </a:solidFill>
              </a:endParaRPr>
            </a:p>
          </p:txBody>
        </p:sp>
        <p:sp>
          <p:nvSpPr>
            <p:cNvPr id="280616" name="Text Box 40"/>
            <p:cNvSpPr txBox="1">
              <a:spLocks noChangeArrowheads="1"/>
            </p:cNvSpPr>
            <p:nvPr/>
          </p:nvSpPr>
          <p:spPr bwMode="auto">
            <a:xfrm>
              <a:off x="3763" y="3017"/>
              <a:ext cx="292" cy="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72000" tIns="54000" rIns="0" bIns="10800"/>
            <a:lstStyle/>
            <a:p>
              <a:pPr algn="just" eaLnBrk="0" hangingPunct="0"/>
              <a:r>
                <a:rPr lang="en-US" altLang="zh-CN" sz="2800" i="1">
                  <a:solidFill>
                    <a:schemeClr val="bg1"/>
                  </a:solidFill>
                  <a:latin typeface="Times New Roman" panose="02020603050405020304" pitchFamily="18" charset="0"/>
                  <a:ea typeface="宋体" panose="02010600030101010101" pitchFamily="2" charset="-122"/>
                </a:rPr>
                <a:t>F</a:t>
              </a:r>
              <a:endParaRPr lang="en-US" altLang="zh-CN" sz="2800">
                <a:solidFill>
                  <a:schemeClr val="bg1"/>
                </a:solidFill>
                <a:latin typeface="Times New Roman" panose="02020603050405020304" pitchFamily="18" charset="0"/>
                <a:ea typeface="宋体" panose="02010600030101010101" pitchFamily="2" charset="-122"/>
              </a:endParaRPr>
            </a:p>
          </p:txBody>
        </p:sp>
      </p:grpSp>
      <p:sp>
        <p:nvSpPr>
          <p:cNvPr id="280617" name="Text Box 41"/>
          <p:cNvSpPr txBox="1">
            <a:spLocks noChangeArrowheads="1"/>
          </p:cNvSpPr>
          <p:nvPr/>
        </p:nvSpPr>
        <p:spPr bwMode="auto">
          <a:xfrm>
            <a:off x="4740275" y="2836863"/>
            <a:ext cx="4403725" cy="18018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algn="l" eaLnBrk="0" hangingPunct="0">
              <a:spcBef>
                <a:spcPct val="50000"/>
              </a:spcBef>
            </a:pPr>
            <a:r>
              <a:rPr lang="en-US" altLang="zh-CN" sz="2800">
                <a:solidFill>
                  <a:schemeClr val="tx1"/>
                </a:solidFill>
                <a:latin typeface="Times New Roman" panose="02020603050405020304" pitchFamily="18" charset="0"/>
                <a:ea typeface="宋体" panose="02010600030101010101" pitchFamily="2" charset="-122"/>
              </a:rPr>
              <a:t>U={A, F, C, D} </a:t>
            </a:r>
          </a:p>
          <a:p>
            <a:pPr algn="l" eaLnBrk="0" hangingPunct="0">
              <a:spcBef>
                <a:spcPct val="50000"/>
              </a:spcBef>
            </a:pPr>
            <a:r>
              <a:rPr lang="en-US" altLang="zh-CN" sz="2800">
                <a:solidFill>
                  <a:schemeClr val="tx1"/>
                </a:solidFill>
                <a:latin typeface="Times New Roman" panose="02020603050405020304" pitchFamily="18" charset="0"/>
                <a:ea typeface="宋体" panose="02010600030101010101" pitchFamily="2" charset="-122"/>
              </a:rPr>
              <a:t>V-U={B, E}</a:t>
            </a:r>
          </a:p>
          <a:p>
            <a:pPr algn="l" eaLnBrk="0" hangingPunct="0">
              <a:spcBef>
                <a:spcPct val="50000"/>
              </a:spcBef>
            </a:pPr>
            <a:r>
              <a:rPr lang="en-US" altLang="zh-CN" sz="2800">
                <a:solidFill>
                  <a:schemeClr val="tx1"/>
                </a:solidFill>
                <a:latin typeface="Times New Roman" panose="02020603050405020304" pitchFamily="18" charset="0"/>
              </a:rPr>
              <a:t>cost={(</a:t>
            </a:r>
            <a:r>
              <a:rPr lang="en-US" altLang="zh-CN" sz="2800" i="1">
                <a:solidFill>
                  <a:schemeClr val="tx1"/>
                </a:solidFill>
                <a:latin typeface="Times New Roman" panose="02020603050405020304" pitchFamily="18" charset="0"/>
              </a:rPr>
              <a:t>A</a:t>
            </a:r>
            <a:r>
              <a:rPr lang="en-US" altLang="zh-CN" sz="2800">
                <a:solidFill>
                  <a:schemeClr val="tx1"/>
                </a:solidFill>
                <a:latin typeface="Times New Roman" panose="02020603050405020304" pitchFamily="18" charset="0"/>
              </a:rPr>
              <a:t>, </a:t>
            </a:r>
            <a:r>
              <a:rPr lang="en-US" altLang="zh-CN" sz="2800" i="1">
                <a:solidFill>
                  <a:schemeClr val="tx1"/>
                </a:solidFill>
                <a:latin typeface="Times New Roman" panose="02020603050405020304" pitchFamily="18" charset="0"/>
              </a:rPr>
              <a:t>B</a:t>
            </a:r>
            <a:r>
              <a:rPr lang="en-US" altLang="zh-CN" sz="2800">
                <a:solidFill>
                  <a:schemeClr val="tx1"/>
                </a:solidFill>
                <a:latin typeface="Times New Roman" panose="02020603050405020304" pitchFamily="18" charset="0"/>
              </a:rPr>
              <a:t>)34, (</a:t>
            </a:r>
            <a:r>
              <a:rPr lang="en-US" altLang="zh-CN" sz="2800" i="1">
                <a:solidFill>
                  <a:schemeClr val="tx1"/>
                </a:solidFill>
                <a:latin typeface="Times New Roman" panose="02020603050405020304" pitchFamily="18" charset="0"/>
              </a:rPr>
              <a:t>F</a:t>
            </a:r>
            <a:r>
              <a:rPr lang="en-US" altLang="zh-CN" sz="2800">
                <a:solidFill>
                  <a:schemeClr val="tx1"/>
                </a:solidFill>
                <a:latin typeface="Times New Roman" panose="02020603050405020304" pitchFamily="18" charset="0"/>
              </a:rPr>
              <a:t>, </a:t>
            </a:r>
            <a:r>
              <a:rPr lang="en-US" altLang="zh-CN" sz="2800" i="1">
                <a:solidFill>
                  <a:schemeClr val="tx1"/>
                </a:solidFill>
                <a:latin typeface="Times New Roman" panose="02020603050405020304" pitchFamily="18" charset="0"/>
              </a:rPr>
              <a:t>E</a:t>
            </a:r>
            <a:r>
              <a:rPr lang="en-US" altLang="zh-CN" sz="2800">
                <a:solidFill>
                  <a:schemeClr val="tx1"/>
                </a:solidFill>
                <a:latin typeface="Times New Roman" panose="02020603050405020304" pitchFamily="18" charset="0"/>
              </a:rPr>
              <a:t>)26}</a:t>
            </a:r>
            <a:r>
              <a:rPr lang="en-US" altLang="zh-CN" sz="2800" b="0">
                <a:solidFill>
                  <a:schemeClr val="tx1"/>
                </a:solidFill>
                <a:latin typeface="Times New Roman" panose="02020603050405020304" pitchFamily="18" charset="0"/>
              </a:rPr>
              <a:t> </a:t>
            </a:r>
          </a:p>
        </p:txBody>
      </p:sp>
    </p:spTree>
    <p:extLst>
      <p:ext uri="{BB962C8B-B14F-4D97-AF65-F5344CB8AC3E}">
        <p14:creationId xmlns:p14="http://schemas.microsoft.com/office/powerpoint/2010/main" xmlns="" val="3758703083"/>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80578"/>
                                        </p:tgtEl>
                                        <p:attrNameLst>
                                          <p:attrName>style.visibility</p:attrName>
                                        </p:attrNameLst>
                                      </p:cBhvr>
                                      <p:to>
                                        <p:strVal val="visible"/>
                                      </p:to>
                                    </p:set>
                                    <p:animEffect transition="in" filter="wipe(up)">
                                      <p:cBhvr>
                                        <p:cTn id="7" dur="500"/>
                                        <p:tgtEl>
                                          <p:spTgt spid="2805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280617">
                                            <p:txEl>
                                              <p:pRg st="0" end="0"/>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280617">
                                            <p:txEl>
                                              <p:pRg st="1" end="1"/>
                                            </p:txEl>
                                          </p:spTgt>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28061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7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Freeform 2"/>
          <p:cNvSpPr>
            <a:spLocks/>
          </p:cNvSpPr>
          <p:nvPr/>
        </p:nvSpPr>
        <p:spPr bwMode="auto">
          <a:xfrm>
            <a:off x="457200" y="2890838"/>
            <a:ext cx="4106863" cy="3116262"/>
          </a:xfrm>
          <a:custGeom>
            <a:avLst/>
            <a:gdLst>
              <a:gd name="T0" fmla="*/ 0 w 2587"/>
              <a:gd name="T1" fmla="*/ 123 h 1963"/>
              <a:gd name="T2" fmla="*/ 653 w 2587"/>
              <a:gd name="T3" fmla="*/ 61 h 1963"/>
              <a:gd name="T4" fmla="*/ 1171 w 2587"/>
              <a:gd name="T5" fmla="*/ 3 h 1963"/>
              <a:gd name="T6" fmla="*/ 1622 w 2587"/>
              <a:gd name="T7" fmla="*/ 41 h 1963"/>
              <a:gd name="T8" fmla="*/ 2218 w 2587"/>
              <a:gd name="T9" fmla="*/ 118 h 1963"/>
              <a:gd name="T10" fmla="*/ 2554 w 2587"/>
              <a:gd name="T11" fmla="*/ 397 h 1963"/>
              <a:gd name="T12" fmla="*/ 2496 w 2587"/>
              <a:gd name="T13" fmla="*/ 953 h 1963"/>
              <a:gd name="T14" fmla="*/ 2333 w 2587"/>
              <a:gd name="T15" fmla="*/ 1309 h 1963"/>
              <a:gd name="T16" fmla="*/ 1997 w 2587"/>
              <a:gd name="T17" fmla="*/ 1769 h 1963"/>
              <a:gd name="T18" fmla="*/ 1325 w 2587"/>
              <a:gd name="T19" fmla="*/ 1933 h 1963"/>
              <a:gd name="T20" fmla="*/ 432 w 2587"/>
              <a:gd name="T21" fmla="*/ 1952 h 1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87" h="1963">
                <a:moveTo>
                  <a:pt x="0" y="123"/>
                </a:moveTo>
                <a:cubicBezTo>
                  <a:pt x="109" y="113"/>
                  <a:pt x="458" y="81"/>
                  <a:pt x="653" y="61"/>
                </a:cubicBezTo>
                <a:cubicBezTo>
                  <a:pt x="848" y="41"/>
                  <a:pt x="1010" y="6"/>
                  <a:pt x="1171" y="3"/>
                </a:cubicBezTo>
                <a:cubicBezTo>
                  <a:pt x="1332" y="0"/>
                  <a:pt x="1448" y="22"/>
                  <a:pt x="1622" y="41"/>
                </a:cubicBezTo>
                <a:cubicBezTo>
                  <a:pt x="1796" y="60"/>
                  <a:pt x="2063" y="59"/>
                  <a:pt x="2218" y="118"/>
                </a:cubicBezTo>
                <a:cubicBezTo>
                  <a:pt x="2373" y="177"/>
                  <a:pt x="2508" y="258"/>
                  <a:pt x="2554" y="397"/>
                </a:cubicBezTo>
                <a:cubicBezTo>
                  <a:pt x="2587" y="500"/>
                  <a:pt x="2518" y="803"/>
                  <a:pt x="2496" y="953"/>
                </a:cubicBezTo>
                <a:cubicBezTo>
                  <a:pt x="2459" y="1105"/>
                  <a:pt x="2416" y="1173"/>
                  <a:pt x="2333" y="1309"/>
                </a:cubicBezTo>
                <a:cubicBezTo>
                  <a:pt x="2250" y="1445"/>
                  <a:pt x="2165" y="1665"/>
                  <a:pt x="1997" y="1769"/>
                </a:cubicBezTo>
                <a:cubicBezTo>
                  <a:pt x="1794" y="1867"/>
                  <a:pt x="1586" y="1903"/>
                  <a:pt x="1325" y="1933"/>
                </a:cubicBezTo>
                <a:cubicBezTo>
                  <a:pt x="1064" y="1963"/>
                  <a:pt x="618" y="1948"/>
                  <a:pt x="432" y="1952"/>
                </a:cubicBezTo>
              </a:path>
            </a:pathLst>
          </a:custGeom>
          <a:noFill/>
          <a:ln w="38100" cap="flat" cmpd="sng">
            <a:solidFill>
              <a:srgbClr val="6600FF"/>
            </a:solidFill>
            <a:prstDash val="dash"/>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10800" rIns="0" bIns="10800"/>
          <a:lstStyle/>
          <a:p>
            <a:endParaRPr lang="zh-CN" altLang="en-US"/>
          </a:p>
        </p:txBody>
      </p:sp>
      <p:sp>
        <p:nvSpPr>
          <p:cNvPr id="281603" name="Text Box 3"/>
          <p:cNvSpPr txBox="1">
            <a:spLocks noChangeArrowheads="1"/>
          </p:cNvSpPr>
          <p:nvPr/>
        </p:nvSpPr>
        <p:spPr bwMode="auto">
          <a:xfrm>
            <a:off x="381000" y="1333500"/>
            <a:ext cx="52578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zh-CN" sz="2800">
                <a:latin typeface="Times New Roman" panose="02020603050405020304" pitchFamily="18" charset="0"/>
                <a:ea typeface="宋体" panose="02010600030101010101" pitchFamily="2" charset="-122"/>
              </a:rPr>
              <a:t>Prim</a:t>
            </a:r>
            <a:r>
              <a:rPr lang="zh-CN" altLang="en-US" sz="2800">
                <a:latin typeface="宋体" panose="02010600030101010101" pitchFamily="2" charset="-122"/>
                <a:ea typeface="宋体" panose="02010600030101010101" pitchFamily="2" charset="-122"/>
              </a:rPr>
              <a:t>算法</a:t>
            </a:r>
            <a:r>
              <a:rPr lang="zh-CN" altLang="en-US" sz="2800" b="0">
                <a:latin typeface="Times New Roman" panose="02020603050405020304" pitchFamily="18" charset="0"/>
                <a:ea typeface="宋体" panose="02010600030101010101" pitchFamily="2" charset="-122"/>
              </a:rPr>
              <a:t> </a:t>
            </a:r>
          </a:p>
        </p:txBody>
      </p:sp>
      <p:sp>
        <p:nvSpPr>
          <p:cNvPr id="281604" name="Text Box 4"/>
          <p:cNvSpPr txBox="1">
            <a:spLocks noChangeArrowheads="1"/>
          </p:cNvSpPr>
          <p:nvPr/>
        </p:nvSpPr>
        <p:spPr bwMode="auto">
          <a:xfrm>
            <a:off x="1752600" y="381000"/>
            <a:ext cx="5837238" cy="641350"/>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pPr algn="l" eaLnBrk="0" hangingPunct="0">
              <a:spcBef>
                <a:spcPct val="50000"/>
              </a:spcBef>
            </a:pPr>
            <a:r>
              <a:rPr lang="zh-CN" altLang="en-US" sz="3600">
                <a:latin typeface="Times New Roman" panose="02020603050405020304" pitchFamily="18" charset="0"/>
                <a:ea typeface="宋体" panose="02010600030101010101" pitchFamily="2" charset="-122"/>
              </a:rPr>
              <a:t>应用举例</a:t>
            </a:r>
            <a:r>
              <a:rPr lang="en-US" altLang="zh-CN" sz="3600">
                <a:latin typeface="Times New Roman" panose="02020603050405020304" pitchFamily="18" charset="0"/>
                <a:ea typeface="宋体" panose="02010600030101010101" pitchFamily="2" charset="-122"/>
              </a:rPr>
              <a:t>——</a:t>
            </a:r>
            <a:r>
              <a:rPr lang="zh-CN" altLang="en-US" sz="3600">
                <a:latin typeface="Times New Roman" panose="02020603050405020304" pitchFamily="18" charset="0"/>
                <a:ea typeface="宋体" panose="02010600030101010101" pitchFamily="2" charset="-122"/>
              </a:rPr>
              <a:t>最小生成树</a:t>
            </a:r>
          </a:p>
        </p:txBody>
      </p:sp>
      <p:sp>
        <p:nvSpPr>
          <p:cNvPr id="281605" name="Freeform 5"/>
          <p:cNvSpPr>
            <a:spLocks/>
          </p:cNvSpPr>
          <p:nvPr/>
        </p:nvSpPr>
        <p:spPr bwMode="auto">
          <a:xfrm>
            <a:off x="915988" y="2624138"/>
            <a:ext cx="1268412" cy="827087"/>
          </a:xfrm>
          <a:custGeom>
            <a:avLst/>
            <a:gdLst>
              <a:gd name="T0" fmla="*/ 666 w 666"/>
              <a:gd name="T1" fmla="*/ 0 h 426"/>
              <a:gd name="T2" fmla="*/ 0 w 666"/>
              <a:gd name="T3" fmla="*/ 426 h 426"/>
            </a:gdLst>
            <a:ahLst/>
            <a:cxnLst>
              <a:cxn ang="0">
                <a:pos x="T0" y="T1"/>
              </a:cxn>
              <a:cxn ang="0">
                <a:pos x="T2" y="T3"/>
              </a:cxn>
            </a:cxnLst>
            <a:rect l="0" t="0" r="r" b="b"/>
            <a:pathLst>
              <a:path w="666" h="426">
                <a:moveTo>
                  <a:pt x="666" y="0"/>
                </a:moveTo>
                <a:lnTo>
                  <a:pt x="0" y="426"/>
                </a:lnTo>
              </a:path>
            </a:pathLst>
          </a:custGeom>
          <a:noFill/>
          <a:ln w="3810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281606" name="Freeform 6"/>
          <p:cNvSpPr>
            <a:spLocks/>
          </p:cNvSpPr>
          <p:nvPr/>
        </p:nvSpPr>
        <p:spPr bwMode="auto">
          <a:xfrm>
            <a:off x="3378200" y="3789363"/>
            <a:ext cx="674688" cy="1420812"/>
          </a:xfrm>
          <a:custGeom>
            <a:avLst/>
            <a:gdLst>
              <a:gd name="T0" fmla="*/ 345 w 345"/>
              <a:gd name="T1" fmla="*/ 0 h 810"/>
              <a:gd name="T2" fmla="*/ 0 w 345"/>
              <a:gd name="T3" fmla="*/ 810 h 810"/>
            </a:gdLst>
            <a:ahLst/>
            <a:cxnLst>
              <a:cxn ang="0">
                <a:pos x="T0" y="T1"/>
              </a:cxn>
              <a:cxn ang="0">
                <a:pos x="T2" y="T3"/>
              </a:cxn>
            </a:cxnLst>
            <a:rect l="0" t="0" r="r" b="b"/>
            <a:pathLst>
              <a:path w="345" h="810">
                <a:moveTo>
                  <a:pt x="345" y="0"/>
                </a:moveTo>
                <a:lnTo>
                  <a:pt x="0" y="810"/>
                </a:lnTo>
              </a:path>
            </a:pathLst>
          </a:custGeom>
          <a:noFill/>
          <a:ln w="3810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281607" name="Freeform 7"/>
          <p:cNvSpPr>
            <a:spLocks/>
          </p:cNvSpPr>
          <p:nvPr/>
        </p:nvSpPr>
        <p:spPr bwMode="auto">
          <a:xfrm>
            <a:off x="2513013" y="4232275"/>
            <a:ext cx="598487" cy="1004888"/>
          </a:xfrm>
          <a:custGeom>
            <a:avLst/>
            <a:gdLst>
              <a:gd name="T0" fmla="*/ 291 w 291"/>
              <a:gd name="T1" fmla="*/ 556 h 556"/>
              <a:gd name="T2" fmla="*/ 0 w 291"/>
              <a:gd name="T3" fmla="*/ 0 h 556"/>
            </a:gdLst>
            <a:ahLst/>
            <a:cxnLst>
              <a:cxn ang="0">
                <a:pos x="T0" y="T1"/>
              </a:cxn>
              <a:cxn ang="0">
                <a:pos x="T2" y="T3"/>
              </a:cxn>
            </a:cxnLst>
            <a:rect l="0" t="0" r="r" b="b"/>
            <a:pathLst>
              <a:path w="291" h="556">
                <a:moveTo>
                  <a:pt x="291" y="556"/>
                </a:moveTo>
                <a:lnTo>
                  <a:pt x="0" y="0"/>
                </a:lnTo>
              </a:path>
            </a:pathLst>
          </a:custGeom>
          <a:noFill/>
          <a:ln w="3810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281608" name="Freeform 8"/>
          <p:cNvSpPr>
            <a:spLocks/>
          </p:cNvSpPr>
          <p:nvPr/>
        </p:nvSpPr>
        <p:spPr bwMode="auto">
          <a:xfrm>
            <a:off x="1778000" y="5372100"/>
            <a:ext cx="1241425" cy="1588"/>
          </a:xfrm>
          <a:custGeom>
            <a:avLst/>
            <a:gdLst>
              <a:gd name="T0" fmla="*/ 636 w 636"/>
              <a:gd name="T1" fmla="*/ 7 h 7"/>
              <a:gd name="T2" fmla="*/ 0 w 636"/>
              <a:gd name="T3" fmla="*/ 0 h 7"/>
            </a:gdLst>
            <a:ahLst/>
            <a:cxnLst>
              <a:cxn ang="0">
                <a:pos x="T0" y="T1"/>
              </a:cxn>
              <a:cxn ang="0">
                <a:pos x="T2" y="T3"/>
              </a:cxn>
            </a:cxnLst>
            <a:rect l="0" t="0" r="r" b="b"/>
            <a:pathLst>
              <a:path w="636" h="7">
                <a:moveTo>
                  <a:pt x="636" y="7"/>
                </a:moveTo>
                <a:lnTo>
                  <a:pt x="0" y="0"/>
                </a:lnTo>
              </a:path>
            </a:pathLst>
          </a:custGeom>
          <a:noFill/>
          <a:ln w="3810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281609" name="Freeform 9"/>
          <p:cNvSpPr>
            <a:spLocks/>
          </p:cNvSpPr>
          <p:nvPr/>
        </p:nvSpPr>
        <p:spPr bwMode="auto">
          <a:xfrm>
            <a:off x="812800" y="3775075"/>
            <a:ext cx="615950" cy="1344613"/>
          </a:xfrm>
          <a:custGeom>
            <a:avLst/>
            <a:gdLst>
              <a:gd name="T0" fmla="*/ 0 w 309"/>
              <a:gd name="T1" fmla="*/ 0 h 758"/>
              <a:gd name="T2" fmla="*/ 309 w 309"/>
              <a:gd name="T3" fmla="*/ 758 h 758"/>
            </a:gdLst>
            <a:ahLst/>
            <a:cxnLst>
              <a:cxn ang="0">
                <a:pos x="T0" y="T1"/>
              </a:cxn>
              <a:cxn ang="0">
                <a:pos x="T2" y="T3"/>
              </a:cxn>
            </a:cxnLst>
            <a:rect l="0" t="0" r="r" b="b"/>
            <a:pathLst>
              <a:path w="309" h="758">
                <a:moveTo>
                  <a:pt x="0" y="0"/>
                </a:moveTo>
                <a:lnTo>
                  <a:pt x="309" y="758"/>
                </a:lnTo>
              </a:path>
            </a:pathLst>
          </a:custGeom>
          <a:noFill/>
          <a:ln w="3810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281610" name="Text Box 10"/>
          <p:cNvSpPr txBox="1">
            <a:spLocks noChangeArrowheads="1"/>
          </p:cNvSpPr>
          <p:nvPr/>
        </p:nvSpPr>
        <p:spPr bwMode="auto">
          <a:xfrm>
            <a:off x="2862263" y="4352925"/>
            <a:ext cx="412750" cy="5445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pPr algn="just" eaLnBrk="0" hangingPunct="0"/>
            <a:r>
              <a:rPr lang="en-US" altLang="zh-CN" sz="2800">
                <a:solidFill>
                  <a:schemeClr val="tx1"/>
                </a:solidFill>
                <a:latin typeface="Times New Roman" panose="02020603050405020304" pitchFamily="18" charset="0"/>
                <a:ea typeface="宋体" panose="02010600030101010101" pitchFamily="2" charset="-122"/>
              </a:rPr>
              <a:t>25</a:t>
            </a:r>
          </a:p>
        </p:txBody>
      </p:sp>
      <p:sp>
        <p:nvSpPr>
          <p:cNvPr id="281611" name="Text Box 11"/>
          <p:cNvSpPr txBox="1">
            <a:spLocks noChangeArrowheads="1"/>
          </p:cNvSpPr>
          <p:nvPr/>
        </p:nvSpPr>
        <p:spPr bwMode="auto">
          <a:xfrm>
            <a:off x="3287713" y="2536825"/>
            <a:ext cx="412750" cy="5461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pPr algn="just" eaLnBrk="0" hangingPunct="0"/>
            <a:r>
              <a:rPr lang="en-US" altLang="zh-CN" sz="2800">
                <a:solidFill>
                  <a:schemeClr val="tx1"/>
                </a:solidFill>
                <a:latin typeface="Times New Roman" panose="02020603050405020304" pitchFamily="18" charset="0"/>
                <a:ea typeface="宋体" panose="02010600030101010101" pitchFamily="2" charset="-122"/>
              </a:rPr>
              <a:t>12</a:t>
            </a:r>
          </a:p>
        </p:txBody>
      </p:sp>
      <p:sp>
        <p:nvSpPr>
          <p:cNvPr id="281612" name="Text Box 12"/>
          <p:cNvSpPr txBox="1">
            <a:spLocks noChangeArrowheads="1"/>
          </p:cNvSpPr>
          <p:nvPr/>
        </p:nvSpPr>
        <p:spPr bwMode="auto">
          <a:xfrm>
            <a:off x="1312863" y="2565400"/>
            <a:ext cx="407987" cy="5461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pPr algn="just" eaLnBrk="0" hangingPunct="0"/>
            <a:r>
              <a:rPr lang="en-US" altLang="zh-CN" sz="2800">
                <a:solidFill>
                  <a:schemeClr val="tx1"/>
                </a:solidFill>
                <a:latin typeface="Times New Roman" panose="02020603050405020304" pitchFamily="18" charset="0"/>
                <a:ea typeface="宋体" panose="02010600030101010101" pitchFamily="2" charset="-122"/>
              </a:rPr>
              <a:t>34</a:t>
            </a:r>
          </a:p>
        </p:txBody>
      </p:sp>
      <p:sp>
        <p:nvSpPr>
          <p:cNvPr id="281613" name="Text Box 13"/>
          <p:cNvSpPr txBox="1">
            <a:spLocks noChangeArrowheads="1"/>
          </p:cNvSpPr>
          <p:nvPr/>
        </p:nvSpPr>
        <p:spPr bwMode="auto">
          <a:xfrm>
            <a:off x="1531938" y="3346450"/>
            <a:ext cx="412750" cy="5461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pPr algn="just" eaLnBrk="0" hangingPunct="0"/>
            <a:r>
              <a:rPr lang="en-US" altLang="zh-CN" sz="2800">
                <a:solidFill>
                  <a:schemeClr val="tx1"/>
                </a:solidFill>
                <a:latin typeface="Times New Roman" panose="02020603050405020304" pitchFamily="18" charset="0"/>
                <a:ea typeface="宋体" panose="02010600030101010101" pitchFamily="2" charset="-122"/>
              </a:rPr>
              <a:t>19</a:t>
            </a:r>
          </a:p>
        </p:txBody>
      </p:sp>
      <p:sp>
        <p:nvSpPr>
          <p:cNvPr id="281614" name="Text Box 14"/>
          <p:cNvSpPr txBox="1">
            <a:spLocks noChangeArrowheads="1"/>
          </p:cNvSpPr>
          <p:nvPr/>
        </p:nvSpPr>
        <p:spPr bwMode="auto">
          <a:xfrm>
            <a:off x="2981325" y="3348038"/>
            <a:ext cx="411163" cy="5461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pPr algn="just" eaLnBrk="0" hangingPunct="0"/>
            <a:r>
              <a:rPr lang="en-US" altLang="zh-CN" sz="2800">
                <a:solidFill>
                  <a:schemeClr val="tx1"/>
                </a:solidFill>
                <a:latin typeface="Times New Roman" panose="02020603050405020304" pitchFamily="18" charset="0"/>
                <a:ea typeface="宋体" panose="02010600030101010101" pitchFamily="2" charset="-122"/>
              </a:rPr>
              <a:t>26</a:t>
            </a:r>
          </a:p>
        </p:txBody>
      </p:sp>
      <p:sp>
        <p:nvSpPr>
          <p:cNvPr id="281615" name="Text Box 15"/>
          <p:cNvSpPr txBox="1">
            <a:spLocks noChangeArrowheads="1"/>
          </p:cNvSpPr>
          <p:nvPr/>
        </p:nvSpPr>
        <p:spPr bwMode="auto">
          <a:xfrm>
            <a:off x="657225" y="4264025"/>
            <a:ext cx="407988" cy="5492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pPr algn="just" eaLnBrk="0" hangingPunct="0"/>
            <a:r>
              <a:rPr lang="en-US" altLang="zh-CN" sz="2800">
                <a:solidFill>
                  <a:schemeClr val="tx1"/>
                </a:solidFill>
                <a:latin typeface="Times New Roman" panose="02020603050405020304" pitchFamily="18" charset="0"/>
                <a:ea typeface="宋体" panose="02010600030101010101" pitchFamily="2" charset="-122"/>
              </a:rPr>
              <a:t>46</a:t>
            </a:r>
          </a:p>
        </p:txBody>
      </p:sp>
      <p:sp>
        <p:nvSpPr>
          <p:cNvPr id="281616" name="Text Box 16"/>
          <p:cNvSpPr txBox="1">
            <a:spLocks noChangeArrowheads="1"/>
          </p:cNvSpPr>
          <p:nvPr/>
        </p:nvSpPr>
        <p:spPr bwMode="auto">
          <a:xfrm>
            <a:off x="3805238" y="4325938"/>
            <a:ext cx="406400" cy="5445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pPr algn="just" eaLnBrk="0" hangingPunct="0"/>
            <a:r>
              <a:rPr lang="en-US" altLang="zh-CN" sz="2800">
                <a:solidFill>
                  <a:schemeClr val="tx1"/>
                </a:solidFill>
                <a:latin typeface="Times New Roman" panose="02020603050405020304" pitchFamily="18" charset="0"/>
                <a:ea typeface="宋体" panose="02010600030101010101" pitchFamily="2" charset="-122"/>
              </a:rPr>
              <a:t>38</a:t>
            </a:r>
          </a:p>
        </p:txBody>
      </p:sp>
      <p:sp>
        <p:nvSpPr>
          <p:cNvPr id="281617" name="Text Box 17"/>
          <p:cNvSpPr txBox="1">
            <a:spLocks noChangeArrowheads="1"/>
          </p:cNvSpPr>
          <p:nvPr/>
        </p:nvSpPr>
        <p:spPr bwMode="auto">
          <a:xfrm>
            <a:off x="2249488" y="5443538"/>
            <a:ext cx="411162" cy="5461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pPr algn="just" eaLnBrk="0" hangingPunct="0"/>
            <a:r>
              <a:rPr lang="en-US" altLang="zh-CN" sz="2800">
                <a:solidFill>
                  <a:schemeClr val="tx1"/>
                </a:solidFill>
                <a:latin typeface="Times New Roman" panose="02020603050405020304" pitchFamily="18" charset="0"/>
                <a:ea typeface="宋体" panose="02010600030101010101" pitchFamily="2" charset="-122"/>
              </a:rPr>
              <a:t>17</a:t>
            </a:r>
          </a:p>
        </p:txBody>
      </p:sp>
      <p:sp>
        <p:nvSpPr>
          <p:cNvPr id="281618" name="Text Box 18"/>
          <p:cNvSpPr txBox="1">
            <a:spLocks noChangeArrowheads="1"/>
          </p:cNvSpPr>
          <p:nvPr/>
        </p:nvSpPr>
        <p:spPr bwMode="auto">
          <a:xfrm>
            <a:off x="1546225" y="4359275"/>
            <a:ext cx="411163" cy="5445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pPr algn="just" eaLnBrk="0" hangingPunct="0"/>
            <a:r>
              <a:rPr lang="en-US" altLang="zh-CN" sz="2800">
                <a:solidFill>
                  <a:schemeClr val="tx1"/>
                </a:solidFill>
                <a:latin typeface="Times New Roman" panose="02020603050405020304" pitchFamily="18" charset="0"/>
                <a:ea typeface="宋体" panose="02010600030101010101" pitchFamily="2" charset="-122"/>
              </a:rPr>
              <a:t>25</a:t>
            </a:r>
          </a:p>
        </p:txBody>
      </p:sp>
      <p:sp>
        <p:nvSpPr>
          <p:cNvPr id="281619" name="Freeform 19"/>
          <p:cNvSpPr>
            <a:spLocks/>
          </p:cNvSpPr>
          <p:nvPr/>
        </p:nvSpPr>
        <p:spPr bwMode="auto">
          <a:xfrm>
            <a:off x="1633538" y="4235450"/>
            <a:ext cx="630237" cy="915988"/>
          </a:xfrm>
          <a:custGeom>
            <a:avLst/>
            <a:gdLst>
              <a:gd name="T0" fmla="*/ 321 w 321"/>
              <a:gd name="T1" fmla="*/ 0 h 521"/>
              <a:gd name="T2" fmla="*/ 0 w 321"/>
              <a:gd name="T3" fmla="*/ 521 h 521"/>
            </a:gdLst>
            <a:ahLst/>
            <a:cxnLst>
              <a:cxn ang="0">
                <a:pos x="T0" y="T1"/>
              </a:cxn>
              <a:cxn ang="0">
                <a:pos x="T2" y="T3"/>
              </a:cxn>
            </a:cxnLst>
            <a:rect l="0" t="0" r="r" b="b"/>
            <a:pathLst>
              <a:path w="321" h="521">
                <a:moveTo>
                  <a:pt x="321" y="0"/>
                </a:moveTo>
                <a:lnTo>
                  <a:pt x="0" y="521"/>
                </a:lnTo>
              </a:path>
            </a:pathLst>
          </a:custGeom>
          <a:noFill/>
          <a:ln w="3810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281620" name="Freeform 20"/>
          <p:cNvSpPr>
            <a:spLocks/>
          </p:cNvSpPr>
          <p:nvPr/>
        </p:nvSpPr>
        <p:spPr bwMode="auto">
          <a:xfrm>
            <a:off x="2608263" y="3576638"/>
            <a:ext cx="1293812" cy="492125"/>
          </a:xfrm>
          <a:custGeom>
            <a:avLst/>
            <a:gdLst>
              <a:gd name="T0" fmla="*/ 615 w 615"/>
              <a:gd name="T1" fmla="*/ 0 h 270"/>
              <a:gd name="T2" fmla="*/ 0 w 615"/>
              <a:gd name="T3" fmla="*/ 270 h 270"/>
            </a:gdLst>
            <a:ahLst/>
            <a:cxnLst>
              <a:cxn ang="0">
                <a:pos x="T0" y="T1"/>
              </a:cxn>
              <a:cxn ang="0">
                <a:pos x="T2" y="T3"/>
              </a:cxn>
            </a:cxnLst>
            <a:rect l="0" t="0" r="r" b="b"/>
            <a:pathLst>
              <a:path w="615" h="270">
                <a:moveTo>
                  <a:pt x="615" y="0"/>
                </a:moveTo>
                <a:lnTo>
                  <a:pt x="0" y="270"/>
                </a:lnTo>
              </a:path>
            </a:pathLst>
          </a:custGeom>
          <a:noFill/>
          <a:ln w="3810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281621" name="Freeform 21"/>
          <p:cNvSpPr>
            <a:spLocks/>
          </p:cNvSpPr>
          <p:nvPr/>
        </p:nvSpPr>
        <p:spPr bwMode="auto">
          <a:xfrm>
            <a:off x="2660650" y="2619375"/>
            <a:ext cx="1314450" cy="785813"/>
          </a:xfrm>
          <a:custGeom>
            <a:avLst/>
            <a:gdLst>
              <a:gd name="T0" fmla="*/ 0 w 633"/>
              <a:gd name="T1" fmla="*/ 0 h 420"/>
              <a:gd name="T2" fmla="*/ 633 w 633"/>
              <a:gd name="T3" fmla="*/ 420 h 420"/>
            </a:gdLst>
            <a:ahLst/>
            <a:cxnLst>
              <a:cxn ang="0">
                <a:pos x="T0" y="T1"/>
              </a:cxn>
              <a:cxn ang="0">
                <a:pos x="T2" y="T3"/>
              </a:cxn>
            </a:cxnLst>
            <a:rect l="0" t="0" r="r" b="b"/>
            <a:pathLst>
              <a:path w="633" h="420">
                <a:moveTo>
                  <a:pt x="0" y="0"/>
                </a:moveTo>
                <a:lnTo>
                  <a:pt x="633" y="420"/>
                </a:lnTo>
              </a:path>
            </a:pathLst>
          </a:custGeom>
          <a:noFill/>
          <a:ln w="3810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281622" name="Freeform 22"/>
          <p:cNvSpPr>
            <a:spLocks/>
          </p:cNvSpPr>
          <p:nvPr/>
        </p:nvSpPr>
        <p:spPr bwMode="auto">
          <a:xfrm>
            <a:off x="915988" y="3576638"/>
            <a:ext cx="1230312" cy="450850"/>
          </a:xfrm>
          <a:custGeom>
            <a:avLst/>
            <a:gdLst>
              <a:gd name="T0" fmla="*/ 630 w 630"/>
              <a:gd name="T1" fmla="*/ 255 h 255"/>
              <a:gd name="T2" fmla="*/ 0 w 630"/>
              <a:gd name="T3" fmla="*/ 0 h 255"/>
            </a:gdLst>
            <a:ahLst/>
            <a:cxnLst>
              <a:cxn ang="0">
                <a:pos x="T0" y="T1"/>
              </a:cxn>
              <a:cxn ang="0">
                <a:pos x="T2" y="T3"/>
              </a:cxn>
            </a:cxnLst>
            <a:rect l="0" t="0" r="r" b="b"/>
            <a:pathLst>
              <a:path w="630" h="255">
                <a:moveTo>
                  <a:pt x="630" y="255"/>
                </a:moveTo>
                <a:lnTo>
                  <a:pt x="0" y="0"/>
                </a:lnTo>
              </a:path>
            </a:pathLst>
          </a:custGeom>
          <a:noFill/>
          <a:ln w="3810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nvGrpSpPr>
          <p:cNvPr id="281623" name="Group 23"/>
          <p:cNvGrpSpPr>
            <a:grpSpLocks/>
          </p:cNvGrpSpPr>
          <p:nvPr/>
        </p:nvGrpSpPr>
        <p:grpSpPr bwMode="auto">
          <a:xfrm>
            <a:off x="425450" y="3260725"/>
            <a:ext cx="530225" cy="595313"/>
            <a:chOff x="3721" y="3017"/>
            <a:chExt cx="334" cy="375"/>
          </a:xfrm>
        </p:grpSpPr>
        <p:sp>
          <p:nvSpPr>
            <p:cNvPr id="281624" name="Oval 24"/>
            <p:cNvSpPr>
              <a:spLocks noChangeArrowheads="1"/>
            </p:cNvSpPr>
            <p:nvPr/>
          </p:nvSpPr>
          <p:spPr bwMode="auto">
            <a:xfrm>
              <a:off x="3721" y="3048"/>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xmlns="" w="2857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28800" rIns="0" bIns="10800"/>
            <a:lstStyle/>
            <a:p>
              <a:endParaRPr lang="zh-CN" altLang="en-US" b="0">
                <a:solidFill>
                  <a:schemeClr val="bg1"/>
                </a:solidFill>
              </a:endParaRPr>
            </a:p>
          </p:txBody>
        </p:sp>
        <p:sp>
          <p:nvSpPr>
            <p:cNvPr id="281625" name="Text Box 25"/>
            <p:cNvSpPr txBox="1">
              <a:spLocks noChangeArrowheads="1"/>
            </p:cNvSpPr>
            <p:nvPr/>
          </p:nvSpPr>
          <p:spPr bwMode="auto">
            <a:xfrm>
              <a:off x="3763" y="3017"/>
              <a:ext cx="292" cy="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72000" tIns="54000" rIns="0" bIns="10800"/>
            <a:lstStyle/>
            <a:p>
              <a:pPr algn="just" eaLnBrk="0" hangingPunct="0"/>
              <a:r>
                <a:rPr lang="en-US" altLang="zh-CN" sz="2800" i="1">
                  <a:solidFill>
                    <a:schemeClr val="bg1"/>
                  </a:solidFill>
                  <a:latin typeface="Times New Roman" panose="02020603050405020304" pitchFamily="18" charset="0"/>
                  <a:ea typeface="宋体" panose="02010600030101010101" pitchFamily="2" charset="-122"/>
                </a:rPr>
                <a:t>A</a:t>
              </a:r>
              <a:endParaRPr lang="en-US" altLang="zh-CN" sz="2800">
                <a:solidFill>
                  <a:schemeClr val="bg1"/>
                </a:solidFill>
                <a:latin typeface="Times New Roman" panose="02020603050405020304" pitchFamily="18" charset="0"/>
                <a:ea typeface="宋体" panose="02010600030101010101" pitchFamily="2" charset="-122"/>
              </a:endParaRPr>
            </a:p>
          </p:txBody>
        </p:sp>
      </p:grpSp>
      <p:grpSp>
        <p:nvGrpSpPr>
          <p:cNvPr id="281626" name="Group 26"/>
          <p:cNvGrpSpPr>
            <a:grpSpLocks/>
          </p:cNvGrpSpPr>
          <p:nvPr/>
        </p:nvGrpSpPr>
        <p:grpSpPr bwMode="auto">
          <a:xfrm>
            <a:off x="2160588" y="2301875"/>
            <a:ext cx="530225" cy="595313"/>
            <a:chOff x="3721" y="3017"/>
            <a:chExt cx="334" cy="375"/>
          </a:xfrm>
        </p:grpSpPr>
        <p:sp>
          <p:nvSpPr>
            <p:cNvPr id="281627" name="Oval 27"/>
            <p:cNvSpPr>
              <a:spLocks noChangeArrowheads="1"/>
            </p:cNvSpPr>
            <p:nvPr/>
          </p:nvSpPr>
          <p:spPr bwMode="auto">
            <a:xfrm>
              <a:off x="3721" y="3048"/>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xmlns="" w="2857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28800" rIns="0" bIns="10800"/>
            <a:lstStyle/>
            <a:p>
              <a:endParaRPr lang="zh-CN" altLang="en-US" b="0">
                <a:solidFill>
                  <a:schemeClr val="bg1"/>
                </a:solidFill>
              </a:endParaRPr>
            </a:p>
          </p:txBody>
        </p:sp>
        <p:sp>
          <p:nvSpPr>
            <p:cNvPr id="281628" name="Text Box 28"/>
            <p:cNvSpPr txBox="1">
              <a:spLocks noChangeArrowheads="1"/>
            </p:cNvSpPr>
            <p:nvPr/>
          </p:nvSpPr>
          <p:spPr bwMode="auto">
            <a:xfrm>
              <a:off x="3763" y="3017"/>
              <a:ext cx="292" cy="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72000" tIns="54000" rIns="0" bIns="10800"/>
            <a:lstStyle/>
            <a:p>
              <a:pPr algn="just" eaLnBrk="0" hangingPunct="0"/>
              <a:r>
                <a:rPr lang="en-US" altLang="zh-CN" sz="2800" i="1">
                  <a:solidFill>
                    <a:schemeClr val="bg1"/>
                  </a:solidFill>
                  <a:latin typeface="Times New Roman" panose="02020603050405020304" pitchFamily="18" charset="0"/>
                  <a:ea typeface="宋体" panose="02010600030101010101" pitchFamily="2" charset="-122"/>
                </a:rPr>
                <a:t>B</a:t>
              </a:r>
              <a:endParaRPr lang="en-US" altLang="zh-CN" sz="2800">
                <a:solidFill>
                  <a:schemeClr val="bg1"/>
                </a:solidFill>
                <a:latin typeface="Times New Roman" panose="02020603050405020304" pitchFamily="18" charset="0"/>
                <a:ea typeface="宋体" panose="02010600030101010101" pitchFamily="2" charset="-122"/>
              </a:endParaRPr>
            </a:p>
          </p:txBody>
        </p:sp>
      </p:grpSp>
      <p:grpSp>
        <p:nvGrpSpPr>
          <p:cNvPr id="281629" name="Group 29"/>
          <p:cNvGrpSpPr>
            <a:grpSpLocks/>
          </p:cNvGrpSpPr>
          <p:nvPr/>
        </p:nvGrpSpPr>
        <p:grpSpPr bwMode="auto">
          <a:xfrm>
            <a:off x="3854450" y="3276600"/>
            <a:ext cx="530225" cy="595313"/>
            <a:chOff x="3721" y="3017"/>
            <a:chExt cx="334" cy="375"/>
          </a:xfrm>
        </p:grpSpPr>
        <p:sp>
          <p:nvSpPr>
            <p:cNvPr id="281630" name="Oval 30"/>
            <p:cNvSpPr>
              <a:spLocks noChangeArrowheads="1"/>
            </p:cNvSpPr>
            <p:nvPr/>
          </p:nvSpPr>
          <p:spPr bwMode="auto">
            <a:xfrm>
              <a:off x="3721" y="3048"/>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xmlns="" w="2857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28800" rIns="0" bIns="10800"/>
            <a:lstStyle/>
            <a:p>
              <a:endParaRPr lang="zh-CN" altLang="en-US" b="0">
                <a:solidFill>
                  <a:schemeClr val="bg1"/>
                </a:solidFill>
              </a:endParaRPr>
            </a:p>
          </p:txBody>
        </p:sp>
        <p:sp>
          <p:nvSpPr>
            <p:cNvPr id="281631" name="Text Box 31"/>
            <p:cNvSpPr txBox="1">
              <a:spLocks noChangeArrowheads="1"/>
            </p:cNvSpPr>
            <p:nvPr/>
          </p:nvSpPr>
          <p:spPr bwMode="auto">
            <a:xfrm>
              <a:off x="3763" y="3017"/>
              <a:ext cx="292" cy="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72000" tIns="54000" rIns="0" bIns="10800"/>
            <a:lstStyle/>
            <a:p>
              <a:pPr algn="just" eaLnBrk="0" hangingPunct="0"/>
              <a:r>
                <a:rPr lang="en-US" altLang="zh-CN" sz="2800" i="1">
                  <a:solidFill>
                    <a:schemeClr val="bg1"/>
                  </a:solidFill>
                  <a:latin typeface="Times New Roman" panose="02020603050405020304" pitchFamily="18" charset="0"/>
                  <a:ea typeface="宋体" panose="02010600030101010101" pitchFamily="2" charset="-122"/>
                </a:rPr>
                <a:t>E</a:t>
              </a:r>
              <a:endParaRPr lang="en-US" altLang="zh-CN" sz="2800">
                <a:solidFill>
                  <a:schemeClr val="bg1"/>
                </a:solidFill>
                <a:latin typeface="Times New Roman" panose="02020603050405020304" pitchFamily="18" charset="0"/>
                <a:ea typeface="宋体" panose="02010600030101010101" pitchFamily="2" charset="-122"/>
              </a:endParaRPr>
            </a:p>
          </p:txBody>
        </p:sp>
      </p:grpSp>
      <p:grpSp>
        <p:nvGrpSpPr>
          <p:cNvPr id="281632" name="Group 32"/>
          <p:cNvGrpSpPr>
            <a:grpSpLocks/>
          </p:cNvGrpSpPr>
          <p:nvPr/>
        </p:nvGrpSpPr>
        <p:grpSpPr bwMode="auto">
          <a:xfrm>
            <a:off x="3001963" y="5121275"/>
            <a:ext cx="530225" cy="595313"/>
            <a:chOff x="3721" y="3017"/>
            <a:chExt cx="334" cy="375"/>
          </a:xfrm>
        </p:grpSpPr>
        <p:sp>
          <p:nvSpPr>
            <p:cNvPr id="281633" name="Oval 33"/>
            <p:cNvSpPr>
              <a:spLocks noChangeArrowheads="1"/>
            </p:cNvSpPr>
            <p:nvPr/>
          </p:nvSpPr>
          <p:spPr bwMode="auto">
            <a:xfrm>
              <a:off x="3721" y="3048"/>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xmlns="" w="2857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28800" rIns="0" bIns="10800"/>
            <a:lstStyle/>
            <a:p>
              <a:endParaRPr lang="zh-CN" altLang="en-US" b="0">
                <a:solidFill>
                  <a:schemeClr val="bg1"/>
                </a:solidFill>
              </a:endParaRPr>
            </a:p>
          </p:txBody>
        </p:sp>
        <p:sp>
          <p:nvSpPr>
            <p:cNvPr id="281634" name="Text Box 34"/>
            <p:cNvSpPr txBox="1">
              <a:spLocks noChangeArrowheads="1"/>
            </p:cNvSpPr>
            <p:nvPr/>
          </p:nvSpPr>
          <p:spPr bwMode="auto">
            <a:xfrm>
              <a:off x="3763" y="3017"/>
              <a:ext cx="292" cy="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72000" tIns="54000" rIns="0" bIns="10800"/>
            <a:lstStyle/>
            <a:p>
              <a:pPr algn="just" eaLnBrk="0" hangingPunct="0"/>
              <a:r>
                <a:rPr lang="en-US" altLang="zh-CN" sz="2800" i="1">
                  <a:solidFill>
                    <a:schemeClr val="bg1"/>
                  </a:solidFill>
                  <a:latin typeface="Times New Roman" panose="02020603050405020304" pitchFamily="18" charset="0"/>
                  <a:ea typeface="宋体" panose="02010600030101010101" pitchFamily="2" charset="-122"/>
                </a:rPr>
                <a:t>D</a:t>
              </a:r>
              <a:endParaRPr lang="en-US" altLang="zh-CN" sz="2800">
                <a:solidFill>
                  <a:schemeClr val="bg1"/>
                </a:solidFill>
                <a:latin typeface="Times New Roman" panose="02020603050405020304" pitchFamily="18" charset="0"/>
                <a:ea typeface="宋体" panose="02010600030101010101" pitchFamily="2" charset="-122"/>
              </a:endParaRPr>
            </a:p>
          </p:txBody>
        </p:sp>
      </p:grpSp>
      <p:grpSp>
        <p:nvGrpSpPr>
          <p:cNvPr id="281635" name="Group 35"/>
          <p:cNvGrpSpPr>
            <a:grpSpLocks/>
          </p:cNvGrpSpPr>
          <p:nvPr/>
        </p:nvGrpSpPr>
        <p:grpSpPr bwMode="auto">
          <a:xfrm>
            <a:off x="1263650" y="5059363"/>
            <a:ext cx="530225" cy="595312"/>
            <a:chOff x="3721" y="3017"/>
            <a:chExt cx="334" cy="375"/>
          </a:xfrm>
        </p:grpSpPr>
        <p:sp>
          <p:nvSpPr>
            <p:cNvPr id="281636" name="Oval 36"/>
            <p:cNvSpPr>
              <a:spLocks noChangeArrowheads="1"/>
            </p:cNvSpPr>
            <p:nvPr/>
          </p:nvSpPr>
          <p:spPr bwMode="auto">
            <a:xfrm>
              <a:off x="3721" y="3048"/>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xmlns="" w="2857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28800" rIns="0" bIns="10800"/>
            <a:lstStyle/>
            <a:p>
              <a:endParaRPr lang="zh-CN" altLang="en-US" b="0">
                <a:solidFill>
                  <a:schemeClr val="bg1"/>
                </a:solidFill>
              </a:endParaRPr>
            </a:p>
          </p:txBody>
        </p:sp>
        <p:sp>
          <p:nvSpPr>
            <p:cNvPr id="281637" name="Text Box 37"/>
            <p:cNvSpPr txBox="1">
              <a:spLocks noChangeArrowheads="1"/>
            </p:cNvSpPr>
            <p:nvPr/>
          </p:nvSpPr>
          <p:spPr bwMode="auto">
            <a:xfrm>
              <a:off x="3763" y="3017"/>
              <a:ext cx="292" cy="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72000" tIns="54000" rIns="0" bIns="10800"/>
            <a:lstStyle/>
            <a:p>
              <a:pPr algn="just" eaLnBrk="0" hangingPunct="0"/>
              <a:r>
                <a:rPr lang="en-US" altLang="zh-CN" sz="2800" i="1">
                  <a:solidFill>
                    <a:schemeClr val="bg1"/>
                  </a:solidFill>
                  <a:latin typeface="Times New Roman" panose="02020603050405020304" pitchFamily="18" charset="0"/>
                  <a:ea typeface="宋体" panose="02010600030101010101" pitchFamily="2" charset="-122"/>
                </a:rPr>
                <a:t>C</a:t>
              </a:r>
              <a:endParaRPr lang="en-US" altLang="zh-CN" sz="2800">
                <a:solidFill>
                  <a:schemeClr val="bg1"/>
                </a:solidFill>
                <a:latin typeface="Times New Roman" panose="02020603050405020304" pitchFamily="18" charset="0"/>
                <a:ea typeface="宋体" panose="02010600030101010101" pitchFamily="2" charset="-122"/>
              </a:endParaRPr>
            </a:p>
          </p:txBody>
        </p:sp>
      </p:grpSp>
      <p:grpSp>
        <p:nvGrpSpPr>
          <p:cNvPr id="281638" name="Group 38"/>
          <p:cNvGrpSpPr>
            <a:grpSpLocks/>
          </p:cNvGrpSpPr>
          <p:nvPr/>
        </p:nvGrpSpPr>
        <p:grpSpPr bwMode="auto">
          <a:xfrm>
            <a:off x="2133600" y="3719513"/>
            <a:ext cx="530225" cy="595312"/>
            <a:chOff x="3721" y="3017"/>
            <a:chExt cx="334" cy="375"/>
          </a:xfrm>
        </p:grpSpPr>
        <p:sp>
          <p:nvSpPr>
            <p:cNvPr id="281639" name="Oval 39"/>
            <p:cNvSpPr>
              <a:spLocks noChangeArrowheads="1"/>
            </p:cNvSpPr>
            <p:nvPr/>
          </p:nvSpPr>
          <p:spPr bwMode="auto">
            <a:xfrm>
              <a:off x="3721" y="3048"/>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xmlns="" w="2857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28800" rIns="0" bIns="10800"/>
            <a:lstStyle/>
            <a:p>
              <a:endParaRPr lang="zh-CN" altLang="en-US" b="0">
                <a:solidFill>
                  <a:schemeClr val="bg1"/>
                </a:solidFill>
              </a:endParaRPr>
            </a:p>
          </p:txBody>
        </p:sp>
        <p:sp>
          <p:nvSpPr>
            <p:cNvPr id="281640" name="Text Box 40"/>
            <p:cNvSpPr txBox="1">
              <a:spLocks noChangeArrowheads="1"/>
            </p:cNvSpPr>
            <p:nvPr/>
          </p:nvSpPr>
          <p:spPr bwMode="auto">
            <a:xfrm>
              <a:off x="3763" y="3017"/>
              <a:ext cx="292" cy="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72000" tIns="54000" rIns="0" bIns="10800"/>
            <a:lstStyle/>
            <a:p>
              <a:pPr algn="just" eaLnBrk="0" hangingPunct="0"/>
              <a:r>
                <a:rPr lang="en-US" altLang="zh-CN" sz="2800" i="1">
                  <a:solidFill>
                    <a:schemeClr val="bg1"/>
                  </a:solidFill>
                  <a:latin typeface="Times New Roman" panose="02020603050405020304" pitchFamily="18" charset="0"/>
                  <a:ea typeface="宋体" panose="02010600030101010101" pitchFamily="2" charset="-122"/>
                </a:rPr>
                <a:t>F</a:t>
              </a:r>
              <a:endParaRPr lang="en-US" altLang="zh-CN" sz="2800">
                <a:solidFill>
                  <a:schemeClr val="bg1"/>
                </a:solidFill>
                <a:latin typeface="Times New Roman" panose="02020603050405020304" pitchFamily="18" charset="0"/>
                <a:ea typeface="宋体" panose="02010600030101010101" pitchFamily="2" charset="-122"/>
              </a:endParaRPr>
            </a:p>
          </p:txBody>
        </p:sp>
      </p:grpSp>
      <p:sp>
        <p:nvSpPr>
          <p:cNvPr id="281641" name="Text Box 41"/>
          <p:cNvSpPr txBox="1">
            <a:spLocks noChangeArrowheads="1"/>
          </p:cNvSpPr>
          <p:nvPr/>
        </p:nvSpPr>
        <p:spPr bwMode="auto">
          <a:xfrm>
            <a:off x="4740275" y="2836863"/>
            <a:ext cx="4403725" cy="18018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algn="l" eaLnBrk="0" hangingPunct="0">
              <a:spcBef>
                <a:spcPct val="50000"/>
              </a:spcBef>
            </a:pPr>
            <a:r>
              <a:rPr lang="en-US" altLang="zh-CN" sz="2800">
                <a:solidFill>
                  <a:schemeClr val="tx1"/>
                </a:solidFill>
                <a:latin typeface="Times New Roman" panose="02020603050405020304" pitchFamily="18" charset="0"/>
                <a:ea typeface="宋体" panose="02010600030101010101" pitchFamily="2" charset="-122"/>
              </a:rPr>
              <a:t>U={A, F, C, D, E} </a:t>
            </a:r>
          </a:p>
          <a:p>
            <a:pPr algn="l" eaLnBrk="0" hangingPunct="0">
              <a:spcBef>
                <a:spcPct val="50000"/>
              </a:spcBef>
            </a:pPr>
            <a:r>
              <a:rPr lang="en-US" altLang="zh-CN" sz="2800">
                <a:solidFill>
                  <a:schemeClr val="tx1"/>
                </a:solidFill>
                <a:latin typeface="Times New Roman" panose="02020603050405020304" pitchFamily="18" charset="0"/>
                <a:ea typeface="宋体" panose="02010600030101010101" pitchFamily="2" charset="-122"/>
              </a:rPr>
              <a:t>V-U={B}</a:t>
            </a:r>
          </a:p>
          <a:p>
            <a:pPr algn="l" eaLnBrk="0" hangingPunct="0">
              <a:spcBef>
                <a:spcPct val="50000"/>
              </a:spcBef>
            </a:pPr>
            <a:r>
              <a:rPr lang="en-US" altLang="zh-CN" sz="2800">
                <a:solidFill>
                  <a:schemeClr val="tx1"/>
                </a:solidFill>
                <a:latin typeface="Times New Roman" panose="02020603050405020304" pitchFamily="18" charset="0"/>
              </a:rPr>
              <a:t>cost={(</a:t>
            </a:r>
            <a:r>
              <a:rPr lang="en-US" altLang="zh-CN" sz="2800" i="1">
                <a:solidFill>
                  <a:schemeClr val="tx1"/>
                </a:solidFill>
                <a:latin typeface="Times New Roman" panose="02020603050405020304" pitchFamily="18" charset="0"/>
              </a:rPr>
              <a:t>E</a:t>
            </a:r>
            <a:r>
              <a:rPr lang="en-US" altLang="zh-CN" sz="2800">
                <a:solidFill>
                  <a:schemeClr val="tx1"/>
                </a:solidFill>
                <a:latin typeface="Times New Roman" panose="02020603050405020304" pitchFamily="18" charset="0"/>
              </a:rPr>
              <a:t>, </a:t>
            </a:r>
            <a:r>
              <a:rPr lang="en-US" altLang="zh-CN" sz="2800" i="1">
                <a:solidFill>
                  <a:schemeClr val="tx1"/>
                </a:solidFill>
                <a:latin typeface="Times New Roman" panose="02020603050405020304" pitchFamily="18" charset="0"/>
              </a:rPr>
              <a:t>B</a:t>
            </a:r>
            <a:r>
              <a:rPr lang="en-US" altLang="zh-CN" sz="2800">
                <a:solidFill>
                  <a:schemeClr val="tx1"/>
                </a:solidFill>
                <a:latin typeface="Times New Roman" panose="02020603050405020304" pitchFamily="18" charset="0"/>
              </a:rPr>
              <a:t>)12}</a:t>
            </a:r>
            <a:r>
              <a:rPr lang="en-US" altLang="zh-CN" sz="2800" b="0">
                <a:solidFill>
                  <a:schemeClr val="tx1"/>
                </a:solidFill>
                <a:latin typeface="Times New Roman" panose="02020603050405020304" pitchFamily="18" charset="0"/>
              </a:rPr>
              <a:t> </a:t>
            </a:r>
          </a:p>
        </p:txBody>
      </p:sp>
    </p:spTree>
    <p:extLst>
      <p:ext uri="{BB962C8B-B14F-4D97-AF65-F5344CB8AC3E}">
        <p14:creationId xmlns:p14="http://schemas.microsoft.com/office/powerpoint/2010/main" xmlns="" val="347960286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81602"/>
                                        </p:tgtEl>
                                        <p:attrNameLst>
                                          <p:attrName>style.visibility</p:attrName>
                                        </p:attrNameLst>
                                      </p:cBhvr>
                                      <p:to>
                                        <p:strVal val="visible"/>
                                      </p:to>
                                    </p:set>
                                    <p:animEffect transition="in" filter="wipe(up)">
                                      <p:cBhvr>
                                        <p:cTn id="7" dur="500"/>
                                        <p:tgtEl>
                                          <p:spTgt spid="2816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281641">
                                            <p:txEl>
                                              <p:pRg st="0" end="0"/>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281641">
                                            <p:txEl>
                                              <p:pRg st="1" end="1"/>
                                            </p:txEl>
                                          </p:spTgt>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28164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Line 2"/>
          <p:cNvSpPr>
            <a:spLocks noChangeShapeType="1"/>
          </p:cNvSpPr>
          <p:nvPr/>
        </p:nvSpPr>
        <p:spPr bwMode="auto">
          <a:xfrm>
            <a:off x="884238" y="3579813"/>
            <a:ext cx="1263650" cy="457200"/>
          </a:xfrm>
          <a:prstGeom prst="line">
            <a:avLst/>
          </a:prstGeom>
          <a:noFill/>
          <a:ln w="762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282627" name="Line 3"/>
          <p:cNvSpPr>
            <a:spLocks noChangeShapeType="1"/>
          </p:cNvSpPr>
          <p:nvPr/>
        </p:nvSpPr>
        <p:spPr bwMode="auto">
          <a:xfrm flipH="1">
            <a:off x="1616075" y="4189413"/>
            <a:ext cx="639763" cy="944562"/>
          </a:xfrm>
          <a:prstGeom prst="line">
            <a:avLst/>
          </a:prstGeom>
          <a:noFill/>
          <a:ln w="762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282628" name="Line 4"/>
          <p:cNvSpPr>
            <a:spLocks noChangeShapeType="1"/>
          </p:cNvSpPr>
          <p:nvPr/>
        </p:nvSpPr>
        <p:spPr bwMode="auto">
          <a:xfrm>
            <a:off x="1722438" y="5449888"/>
            <a:ext cx="1263650" cy="0"/>
          </a:xfrm>
          <a:prstGeom prst="line">
            <a:avLst/>
          </a:prstGeom>
          <a:noFill/>
          <a:ln w="762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282629" name="Line 5"/>
          <p:cNvSpPr>
            <a:spLocks noChangeShapeType="1"/>
          </p:cNvSpPr>
          <p:nvPr/>
        </p:nvSpPr>
        <p:spPr bwMode="auto">
          <a:xfrm flipV="1">
            <a:off x="2636838" y="3579813"/>
            <a:ext cx="1219200" cy="457200"/>
          </a:xfrm>
          <a:prstGeom prst="line">
            <a:avLst/>
          </a:prstGeom>
          <a:noFill/>
          <a:ln w="762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282630" name="Line 6"/>
          <p:cNvSpPr>
            <a:spLocks noChangeShapeType="1"/>
          </p:cNvSpPr>
          <p:nvPr/>
        </p:nvSpPr>
        <p:spPr bwMode="auto">
          <a:xfrm>
            <a:off x="2652713" y="2617788"/>
            <a:ext cx="1295400" cy="776287"/>
          </a:xfrm>
          <a:prstGeom prst="line">
            <a:avLst/>
          </a:prstGeom>
          <a:noFill/>
          <a:ln w="762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282631" name="Text Box 7"/>
          <p:cNvSpPr txBox="1">
            <a:spLocks noChangeArrowheads="1"/>
          </p:cNvSpPr>
          <p:nvPr/>
        </p:nvSpPr>
        <p:spPr bwMode="auto">
          <a:xfrm>
            <a:off x="381000" y="1333500"/>
            <a:ext cx="52578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zh-CN" sz="2800">
                <a:latin typeface="Times New Roman" panose="02020603050405020304" pitchFamily="18" charset="0"/>
                <a:ea typeface="宋体" panose="02010600030101010101" pitchFamily="2" charset="-122"/>
              </a:rPr>
              <a:t>Prim</a:t>
            </a:r>
            <a:r>
              <a:rPr lang="zh-CN" altLang="en-US" sz="2800">
                <a:latin typeface="宋体" panose="02010600030101010101" pitchFamily="2" charset="-122"/>
                <a:ea typeface="宋体" panose="02010600030101010101" pitchFamily="2" charset="-122"/>
              </a:rPr>
              <a:t>算法</a:t>
            </a:r>
            <a:r>
              <a:rPr lang="zh-CN" altLang="en-US" sz="2800" b="0">
                <a:latin typeface="Times New Roman" panose="02020603050405020304" pitchFamily="18" charset="0"/>
                <a:ea typeface="宋体" panose="02010600030101010101" pitchFamily="2" charset="-122"/>
              </a:rPr>
              <a:t> </a:t>
            </a:r>
          </a:p>
        </p:txBody>
      </p:sp>
      <p:sp>
        <p:nvSpPr>
          <p:cNvPr id="282632" name="Text Box 8"/>
          <p:cNvSpPr txBox="1">
            <a:spLocks noChangeArrowheads="1"/>
          </p:cNvSpPr>
          <p:nvPr/>
        </p:nvSpPr>
        <p:spPr bwMode="auto">
          <a:xfrm>
            <a:off x="1752600" y="381000"/>
            <a:ext cx="5837238" cy="641350"/>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pPr algn="l" eaLnBrk="0" hangingPunct="0">
              <a:spcBef>
                <a:spcPct val="50000"/>
              </a:spcBef>
            </a:pPr>
            <a:r>
              <a:rPr lang="zh-CN" altLang="en-US" sz="3600" dirty="0">
                <a:latin typeface="Times New Roman" panose="02020603050405020304" pitchFamily="18" charset="0"/>
                <a:ea typeface="宋体" panose="02010600030101010101" pitchFamily="2" charset="-122"/>
              </a:rPr>
              <a:t>应用举例</a:t>
            </a:r>
            <a:r>
              <a:rPr lang="en-US" altLang="zh-CN" sz="3600" dirty="0">
                <a:latin typeface="Times New Roman" panose="02020603050405020304" pitchFamily="18" charset="0"/>
                <a:ea typeface="宋体" panose="02010600030101010101" pitchFamily="2" charset="-122"/>
              </a:rPr>
              <a:t>——</a:t>
            </a:r>
            <a:r>
              <a:rPr lang="zh-CN" altLang="en-US" sz="3600" dirty="0">
                <a:latin typeface="Times New Roman" panose="02020603050405020304" pitchFamily="18" charset="0"/>
                <a:ea typeface="宋体" panose="02010600030101010101" pitchFamily="2" charset="-122"/>
              </a:rPr>
              <a:t>最小生成树</a:t>
            </a:r>
          </a:p>
        </p:txBody>
      </p:sp>
      <p:sp>
        <p:nvSpPr>
          <p:cNvPr id="282633" name="Freeform 9"/>
          <p:cNvSpPr>
            <a:spLocks/>
          </p:cNvSpPr>
          <p:nvPr/>
        </p:nvSpPr>
        <p:spPr bwMode="auto">
          <a:xfrm>
            <a:off x="915988" y="2624138"/>
            <a:ext cx="1268412" cy="827087"/>
          </a:xfrm>
          <a:custGeom>
            <a:avLst/>
            <a:gdLst>
              <a:gd name="T0" fmla="*/ 666 w 666"/>
              <a:gd name="T1" fmla="*/ 0 h 426"/>
              <a:gd name="T2" fmla="*/ 0 w 666"/>
              <a:gd name="T3" fmla="*/ 426 h 426"/>
            </a:gdLst>
            <a:ahLst/>
            <a:cxnLst>
              <a:cxn ang="0">
                <a:pos x="T0" y="T1"/>
              </a:cxn>
              <a:cxn ang="0">
                <a:pos x="T2" y="T3"/>
              </a:cxn>
            </a:cxnLst>
            <a:rect l="0" t="0" r="r" b="b"/>
            <a:pathLst>
              <a:path w="666" h="426">
                <a:moveTo>
                  <a:pt x="666" y="0"/>
                </a:moveTo>
                <a:lnTo>
                  <a:pt x="0" y="426"/>
                </a:lnTo>
              </a:path>
            </a:pathLst>
          </a:custGeom>
          <a:noFill/>
          <a:ln w="3810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282634" name="Freeform 10"/>
          <p:cNvSpPr>
            <a:spLocks/>
          </p:cNvSpPr>
          <p:nvPr/>
        </p:nvSpPr>
        <p:spPr bwMode="auto">
          <a:xfrm>
            <a:off x="3378200" y="3789363"/>
            <a:ext cx="674688" cy="1420812"/>
          </a:xfrm>
          <a:custGeom>
            <a:avLst/>
            <a:gdLst>
              <a:gd name="T0" fmla="*/ 345 w 345"/>
              <a:gd name="T1" fmla="*/ 0 h 810"/>
              <a:gd name="T2" fmla="*/ 0 w 345"/>
              <a:gd name="T3" fmla="*/ 810 h 810"/>
            </a:gdLst>
            <a:ahLst/>
            <a:cxnLst>
              <a:cxn ang="0">
                <a:pos x="T0" y="T1"/>
              </a:cxn>
              <a:cxn ang="0">
                <a:pos x="T2" y="T3"/>
              </a:cxn>
            </a:cxnLst>
            <a:rect l="0" t="0" r="r" b="b"/>
            <a:pathLst>
              <a:path w="345" h="810">
                <a:moveTo>
                  <a:pt x="345" y="0"/>
                </a:moveTo>
                <a:lnTo>
                  <a:pt x="0" y="810"/>
                </a:lnTo>
              </a:path>
            </a:pathLst>
          </a:custGeom>
          <a:noFill/>
          <a:ln w="3810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282635" name="Freeform 11"/>
          <p:cNvSpPr>
            <a:spLocks/>
          </p:cNvSpPr>
          <p:nvPr/>
        </p:nvSpPr>
        <p:spPr bwMode="auto">
          <a:xfrm>
            <a:off x="2513013" y="4232275"/>
            <a:ext cx="598487" cy="1004888"/>
          </a:xfrm>
          <a:custGeom>
            <a:avLst/>
            <a:gdLst>
              <a:gd name="T0" fmla="*/ 291 w 291"/>
              <a:gd name="T1" fmla="*/ 556 h 556"/>
              <a:gd name="T2" fmla="*/ 0 w 291"/>
              <a:gd name="T3" fmla="*/ 0 h 556"/>
            </a:gdLst>
            <a:ahLst/>
            <a:cxnLst>
              <a:cxn ang="0">
                <a:pos x="T0" y="T1"/>
              </a:cxn>
              <a:cxn ang="0">
                <a:pos x="T2" y="T3"/>
              </a:cxn>
            </a:cxnLst>
            <a:rect l="0" t="0" r="r" b="b"/>
            <a:pathLst>
              <a:path w="291" h="556">
                <a:moveTo>
                  <a:pt x="291" y="556"/>
                </a:moveTo>
                <a:lnTo>
                  <a:pt x="0" y="0"/>
                </a:lnTo>
              </a:path>
            </a:pathLst>
          </a:custGeom>
          <a:noFill/>
          <a:ln w="3810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282636" name="Freeform 12"/>
          <p:cNvSpPr>
            <a:spLocks/>
          </p:cNvSpPr>
          <p:nvPr/>
        </p:nvSpPr>
        <p:spPr bwMode="auto">
          <a:xfrm>
            <a:off x="814388" y="3757613"/>
            <a:ext cx="614362" cy="1362075"/>
          </a:xfrm>
          <a:custGeom>
            <a:avLst/>
            <a:gdLst>
              <a:gd name="T0" fmla="*/ 0 w 309"/>
              <a:gd name="T1" fmla="*/ 0 h 758"/>
              <a:gd name="T2" fmla="*/ 309 w 309"/>
              <a:gd name="T3" fmla="*/ 758 h 758"/>
            </a:gdLst>
            <a:ahLst/>
            <a:cxnLst>
              <a:cxn ang="0">
                <a:pos x="T0" y="T1"/>
              </a:cxn>
              <a:cxn ang="0">
                <a:pos x="T2" y="T3"/>
              </a:cxn>
            </a:cxnLst>
            <a:rect l="0" t="0" r="r" b="b"/>
            <a:pathLst>
              <a:path w="309" h="758">
                <a:moveTo>
                  <a:pt x="0" y="0"/>
                </a:moveTo>
                <a:lnTo>
                  <a:pt x="309" y="758"/>
                </a:lnTo>
              </a:path>
            </a:pathLst>
          </a:custGeom>
          <a:noFill/>
          <a:ln w="3810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282637" name="Text Box 13"/>
          <p:cNvSpPr txBox="1">
            <a:spLocks noChangeArrowheads="1"/>
          </p:cNvSpPr>
          <p:nvPr/>
        </p:nvSpPr>
        <p:spPr bwMode="auto">
          <a:xfrm>
            <a:off x="2862263" y="4352925"/>
            <a:ext cx="412750" cy="5445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pPr algn="just" eaLnBrk="0" hangingPunct="0"/>
            <a:r>
              <a:rPr lang="en-US" altLang="zh-CN" sz="2800">
                <a:solidFill>
                  <a:schemeClr val="tx1"/>
                </a:solidFill>
                <a:latin typeface="Times New Roman" panose="02020603050405020304" pitchFamily="18" charset="0"/>
                <a:ea typeface="宋体" panose="02010600030101010101" pitchFamily="2" charset="-122"/>
              </a:rPr>
              <a:t>25</a:t>
            </a:r>
          </a:p>
        </p:txBody>
      </p:sp>
      <p:sp>
        <p:nvSpPr>
          <p:cNvPr id="282638" name="Text Box 14"/>
          <p:cNvSpPr txBox="1">
            <a:spLocks noChangeArrowheads="1"/>
          </p:cNvSpPr>
          <p:nvPr/>
        </p:nvSpPr>
        <p:spPr bwMode="auto">
          <a:xfrm>
            <a:off x="3287713" y="2536825"/>
            <a:ext cx="412750" cy="5461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pPr algn="just" eaLnBrk="0" hangingPunct="0"/>
            <a:r>
              <a:rPr lang="en-US" altLang="zh-CN" sz="2800">
                <a:solidFill>
                  <a:schemeClr val="tx1"/>
                </a:solidFill>
                <a:latin typeface="Times New Roman" panose="02020603050405020304" pitchFamily="18" charset="0"/>
                <a:ea typeface="宋体" panose="02010600030101010101" pitchFamily="2" charset="-122"/>
              </a:rPr>
              <a:t>12</a:t>
            </a:r>
          </a:p>
        </p:txBody>
      </p:sp>
      <p:sp>
        <p:nvSpPr>
          <p:cNvPr id="282639" name="Text Box 15"/>
          <p:cNvSpPr txBox="1">
            <a:spLocks noChangeArrowheads="1"/>
          </p:cNvSpPr>
          <p:nvPr/>
        </p:nvSpPr>
        <p:spPr bwMode="auto">
          <a:xfrm>
            <a:off x="1312863" y="2565400"/>
            <a:ext cx="407987" cy="5461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pPr algn="just" eaLnBrk="0" hangingPunct="0"/>
            <a:r>
              <a:rPr lang="en-US" altLang="zh-CN" sz="2800">
                <a:solidFill>
                  <a:schemeClr val="tx1"/>
                </a:solidFill>
                <a:latin typeface="Times New Roman" panose="02020603050405020304" pitchFamily="18" charset="0"/>
                <a:ea typeface="宋体" panose="02010600030101010101" pitchFamily="2" charset="-122"/>
              </a:rPr>
              <a:t>34</a:t>
            </a:r>
          </a:p>
        </p:txBody>
      </p:sp>
      <p:sp>
        <p:nvSpPr>
          <p:cNvPr id="282640" name="Text Box 16"/>
          <p:cNvSpPr txBox="1">
            <a:spLocks noChangeArrowheads="1"/>
          </p:cNvSpPr>
          <p:nvPr/>
        </p:nvSpPr>
        <p:spPr bwMode="auto">
          <a:xfrm>
            <a:off x="1531938" y="3346450"/>
            <a:ext cx="412750" cy="5461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pPr algn="just" eaLnBrk="0" hangingPunct="0"/>
            <a:r>
              <a:rPr lang="en-US" altLang="zh-CN" sz="2800">
                <a:solidFill>
                  <a:schemeClr val="tx1"/>
                </a:solidFill>
                <a:latin typeface="Times New Roman" panose="02020603050405020304" pitchFamily="18" charset="0"/>
                <a:ea typeface="宋体" panose="02010600030101010101" pitchFamily="2" charset="-122"/>
              </a:rPr>
              <a:t>19</a:t>
            </a:r>
          </a:p>
        </p:txBody>
      </p:sp>
      <p:sp>
        <p:nvSpPr>
          <p:cNvPr id="282641" name="Text Box 17"/>
          <p:cNvSpPr txBox="1">
            <a:spLocks noChangeArrowheads="1"/>
          </p:cNvSpPr>
          <p:nvPr/>
        </p:nvSpPr>
        <p:spPr bwMode="auto">
          <a:xfrm>
            <a:off x="2981325" y="3348038"/>
            <a:ext cx="411163" cy="5461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pPr algn="just" eaLnBrk="0" hangingPunct="0"/>
            <a:r>
              <a:rPr lang="en-US" altLang="zh-CN" sz="2800">
                <a:solidFill>
                  <a:schemeClr val="tx1"/>
                </a:solidFill>
                <a:latin typeface="Times New Roman" panose="02020603050405020304" pitchFamily="18" charset="0"/>
                <a:ea typeface="宋体" panose="02010600030101010101" pitchFamily="2" charset="-122"/>
              </a:rPr>
              <a:t>26</a:t>
            </a:r>
          </a:p>
        </p:txBody>
      </p:sp>
      <p:sp>
        <p:nvSpPr>
          <p:cNvPr id="282642" name="Text Box 18"/>
          <p:cNvSpPr txBox="1">
            <a:spLocks noChangeArrowheads="1"/>
          </p:cNvSpPr>
          <p:nvPr/>
        </p:nvSpPr>
        <p:spPr bwMode="auto">
          <a:xfrm>
            <a:off x="657225" y="4264025"/>
            <a:ext cx="407988" cy="5492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pPr algn="just" eaLnBrk="0" hangingPunct="0"/>
            <a:r>
              <a:rPr lang="en-US" altLang="zh-CN" sz="2800">
                <a:solidFill>
                  <a:schemeClr val="tx1"/>
                </a:solidFill>
                <a:latin typeface="Times New Roman" panose="02020603050405020304" pitchFamily="18" charset="0"/>
                <a:ea typeface="宋体" panose="02010600030101010101" pitchFamily="2" charset="-122"/>
              </a:rPr>
              <a:t>46</a:t>
            </a:r>
          </a:p>
        </p:txBody>
      </p:sp>
      <p:sp>
        <p:nvSpPr>
          <p:cNvPr id="282643" name="Text Box 19"/>
          <p:cNvSpPr txBox="1">
            <a:spLocks noChangeArrowheads="1"/>
          </p:cNvSpPr>
          <p:nvPr/>
        </p:nvSpPr>
        <p:spPr bwMode="auto">
          <a:xfrm>
            <a:off x="3805238" y="4325938"/>
            <a:ext cx="406400" cy="5445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pPr algn="just" eaLnBrk="0" hangingPunct="0"/>
            <a:r>
              <a:rPr lang="en-US" altLang="zh-CN" sz="2800">
                <a:solidFill>
                  <a:schemeClr val="tx1"/>
                </a:solidFill>
                <a:latin typeface="Times New Roman" panose="02020603050405020304" pitchFamily="18" charset="0"/>
                <a:ea typeface="宋体" panose="02010600030101010101" pitchFamily="2" charset="-122"/>
              </a:rPr>
              <a:t>38</a:t>
            </a:r>
          </a:p>
        </p:txBody>
      </p:sp>
      <p:sp>
        <p:nvSpPr>
          <p:cNvPr id="282644" name="Text Box 20"/>
          <p:cNvSpPr txBox="1">
            <a:spLocks noChangeArrowheads="1"/>
          </p:cNvSpPr>
          <p:nvPr/>
        </p:nvSpPr>
        <p:spPr bwMode="auto">
          <a:xfrm>
            <a:off x="2249488" y="5443538"/>
            <a:ext cx="411162" cy="5461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pPr algn="just" eaLnBrk="0" hangingPunct="0"/>
            <a:r>
              <a:rPr lang="en-US" altLang="zh-CN" sz="2800">
                <a:solidFill>
                  <a:schemeClr val="tx1"/>
                </a:solidFill>
                <a:latin typeface="Times New Roman" panose="02020603050405020304" pitchFamily="18" charset="0"/>
                <a:ea typeface="宋体" panose="02010600030101010101" pitchFamily="2" charset="-122"/>
              </a:rPr>
              <a:t>17</a:t>
            </a:r>
          </a:p>
        </p:txBody>
      </p:sp>
      <p:sp>
        <p:nvSpPr>
          <p:cNvPr id="282645" name="Text Box 21"/>
          <p:cNvSpPr txBox="1">
            <a:spLocks noChangeArrowheads="1"/>
          </p:cNvSpPr>
          <p:nvPr/>
        </p:nvSpPr>
        <p:spPr bwMode="auto">
          <a:xfrm>
            <a:off x="1546225" y="4359275"/>
            <a:ext cx="411163" cy="5445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pPr algn="just" eaLnBrk="0" hangingPunct="0"/>
            <a:r>
              <a:rPr lang="en-US" altLang="zh-CN" sz="2800">
                <a:solidFill>
                  <a:schemeClr val="tx1"/>
                </a:solidFill>
                <a:latin typeface="Times New Roman" panose="02020603050405020304" pitchFamily="18" charset="0"/>
                <a:ea typeface="宋体" panose="02010600030101010101" pitchFamily="2" charset="-122"/>
              </a:rPr>
              <a:t>25</a:t>
            </a:r>
          </a:p>
        </p:txBody>
      </p:sp>
      <p:grpSp>
        <p:nvGrpSpPr>
          <p:cNvPr id="282646" name="Group 22"/>
          <p:cNvGrpSpPr>
            <a:grpSpLocks/>
          </p:cNvGrpSpPr>
          <p:nvPr/>
        </p:nvGrpSpPr>
        <p:grpSpPr bwMode="auto">
          <a:xfrm>
            <a:off x="425450" y="3260725"/>
            <a:ext cx="530225" cy="595313"/>
            <a:chOff x="3721" y="3017"/>
            <a:chExt cx="334" cy="375"/>
          </a:xfrm>
        </p:grpSpPr>
        <p:sp>
          <p:nvSpPr>
            <p:cNvPr id="282647" name="Oval 23"/>
            <p:cNvSpPr>
              <a:spLocks noChangeArrowheads="1"/>
            </p:cNvSpPr>
            <p:nvPr/>
          </p:nvSpPr>
          <p:spPr bwMode="auto">
            <a:xfrm>
              <a:off x="3721" y="3048"/>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xmlns="" w="2857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28800" rIns="0" bIns="10800"/>
            <a:lstStyle/>
            <a:p>
              <a:endParaRPr lang="zh-CN" altLang="en-US" b="0">
                <a:solidFill>
                  <a:schemeClr val="bg1"/>
                </a:solidFill>
              </a:endParaRPr>
            </a:p>
          </p:txBody>
        </p:sp>
        <p:sp>
          <p:nvSpPr>
            <p:cNvPr id="282648" name="Text Box 24"/>
            <p:cNvSpPr txBox="1">
              <a:spLocks noChangeArrowheads="1"/>
            </p:cNvSpPr>
            <p:nvPr/>
          </p:nvSpPr>
          <p:spPr bwMode="auto">
            <a:xfrm>
              <a:off x="3763" y="3017"/>
              <a:ext cx="292" cy="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72000" tIns="54000" rIns="0" bIns="10800"/>
            <a:lstStyle/>
            <a:p>
              <a:pPr algn="just" eaLnBrk="0" hangingPunct="0"/>
              <a:r>
                <a:rPr lang="en-US" altLang="zh-CN" sz="2800" i="1">
                  <a:solidFill>
                    <a:schemeClr val="bg1"/>
                  </a:solidFill>
                  <a:latin typeface="Times New Roman" panose="02020603050405020304" pitchFamily="18" charset="0"/>
                  <a:ea typeface="宋体" panose="02010600030101010101" pitchFamily="2" charset="-122"/>
                </a:rPr>
                <a:t>A</a:t>
              </a:r>
              <a:endParaRPr lang="en-US" altLang="zh-CN" sz="2800">
                <a:solidFill>
                  <a:schemeClr val="bg1"/>
                </a:solidFill>
                <a:latin typeface="Times New Roman" panose="02020603050405020304" pitchFamily="18" charset="0"/>
                <a:ea typeface="宋体" panose="02010600030101010101" pitchFamily="2" charset="-122"/>
              </a:endParaRPr>
            </a:p>
          </p:txBody>
        </p:sp>
      </p:grpSp>
      <p:grpSp>
        <p:nvGrpSpPr>
          <p:cNvPr id="282649" name="Group 25"/>
          <p:cNvGrpSpPr>
            <a:grpSpLocks/>
          </p:cNvGrpSpPr>
          <p:nvPr/>
        </p:nvGrpSpPr>
        <p:grpSpPr bwMode="auto">
          <a:xfrm>
            <a:off x="2160588" y="2301875"/>
            <a:ext cx="530225" cy="595313"/>
            <a:chOff x="3721" y="3017"/>
            <a:chExt cx="334" cy="375"/>
          </a:xfrm>
        </p:grpSpPr>
        <p:sp>
          <p:nvSpPr>
            <p:cNvPr id="282650" name="Oval 26"/>
            <p:cNvSpPr>
              <a:spLocks noChangeArrowheads="1"/>
            </p:cNvSpPr>
            <p:nvPr/>
          </p:nvSpPr>
          <p:spPr bwMode="auto">
            <a:xfrm>
              <a:off x="3721" y="3048"/>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xmlns="" w="2857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28800" rIns="0" bIns="10800"/>
            <a:lstStyle/>
            <a:p>
              <a:endParaRPr lang="zh-CN" altLang="en-US" b="0">
                <a:solidFill>
                  <a:schemeClr val="bg1"/>
                </a:solidFill>
              </a:endParaRPr>
            </a:p>
          </p:txBody>
        </p:sp>
        <p:sp>
          <p:nvSpPr>
            <p:cNvPr id="282651" name="Text Box 27"/>
            <p:cNvSpPr txBox="1">
              <a:spLocks noChangeArrowheads="1"/>
            </p:cNvSpPr>
            <p:nvPr/>
          </p:nvSpPr>
          <p:spPr bwMode="auto">
            <a:xfrm>
              <a:off x="3763" y="3017"/>
              <a:ext cx="292" cy="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72000" tIns="54000" rIns="0" bIns="10800"/>
            <a:lstStyle/>
            <a:p>
              <a:pPr algn="just" eaLnBrk="0" hangingPunct="0"/>
              <a:r>
                <a:rPr lang="en-US" altLang="zh-CN" sz="2800" i="1">
                  <a:solidFill>
                    <a:schemeClr val="bg1"/>
                  </a:solidFill>
                  <a:latin typeface="Times New Roman" panose="02020603050405020304" pitchFamily="18" charset="0"/>
                  <a:ea typeface="宋体" panose="02010600030101010101" pitchFamily="2" charset="-122"/>
                </a:rPr>
                <a:t>B</a:t>
              </a:r>
              <a:endParaRPr lang="en-US" altLang="zh-CN" sz="2800">
                <a:solidFill>
                  <a:schemeClr val="bg1"/>
                </a:solidFill>
                <a:latin typeface="Times New Roman" panose="02020603050405020304" pitchFamily="18" charset="0"/>
                <a:ea typeface="宋体" panose="02010600030101010101" pitchFamily="2" charset="-122"/>
              </a:endParaRPr>
            </a:p>
          </p:txBody>
        </p:sp>
      </p:grpSp>
      <p:grpSp>
        <p:nvGrpSpPr>
          <p:cNvPr id="282652" name="Group 28"/>
          <p:cNvGrpSpPr>
            <a:grpSpLocks/>
          </p:cNvGrpSpPr>
          <p:nvPr/>
        </p:nvGrpSpPr>
        <p:grpSpPr bwMode="auto">
          <a:xfrm>
            <a:off x="3854450" y="3276600"/>
            <a:ext cx="530225" cy="595313"/>
            <a:chOff x="3721" y="3017"/>
            <a:chExt cx="334" cy="375"/>
          </a:xfrm>
        </p:grpSpPr>
        <p:sp>
          <p:nvSpPr>
            <p:cNvPr id="282653" name="Oval 29"/>
            <p:cNvSpPr>
              <a:spLocks noChangeArrowheads="1"/>
            </p:cNvSpPr>
            <p:nvPr/>
          </p:nvSpPr>
          <p:spPr bwMode="auto">
            <a:xfrm>
              <a:off x="3721" y="3048"/>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xmlns="" w="2857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28800" rIns="0" bIns="10800"/>
            <a:lstStyle/>
            <a:p>
              <a:endParaRPr lang="zh-CN" altLang="en-US" b="0">
                <a:solidFill>
                  <a:schemeClr val="bg1"/>
                </a:solidFill>
              </a:endParaRPr>
            </a:p>
          </p:txBody>
        </p:sp>
        <p:sp>
          <p:nvSpPr>
            <p:cNvPr id="282654" name="Text Box 30"/>
            <p:cNvSpPr txBox="1">
              <a:spLocks noChangeArrowheads="1"/>
            </p:cNvSpPr>
            <p:nvPr/>
          </p:nvSpPr>
          <p:spPr bwMode="auto">
            <a:xfrm>
              <a:off x="3763" y="3017"/>
              <a:ext cx="292" cy="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72000" tIns="54000" rIns="0" bIns="10800"/>
            <a:lstStyle/>
            <a:p>
              <a:pPr algn="just" eaLnBrk="0" hangingPunct="0"/>
              <a:r>
                <a:rPr lang="en-US" altLang="zh-CN" sz="2800" i="1">
                  <a:solidFill>
                    <a:schemeClr val="bg1"/>
                  </a:solidFill>
                  <a:latin typeface="Times New Roman" panose="02020603050405020304" pitchFamily="18" charset="0"/>
                  <a:ea typeface="宋体" panose="02010600030101010101" pitchFamily="2" charset="-122"/>
                </a:rPr>
                <a:t>E</a:t>
              </a:r>
              <a:endParaRPr lang="en-US" altLang="zh-CN" sz="2800">
                <a:solidFill>
                  <a:schemeClr val="bg1"/>
                </a:solidFill>
                <a:latin typeface="Times New Roman" panose="02020603050405020304" pitchFamily="18" charset="0"/>
                <a:ea typeface="宋体" panose="02010600030101010101" pitchFamily="2" charset="-122"/>
              </a:endParaRPr>
            </a:p>
          </p:txBody>
        </p:sp>
      </p:grpSp>
      <p:grpSp>
        <p:nvGrpSpPr>
          <p:cNvPr id="282655" name="Group 31"/>
          <p:cNvGrpSpPr>
            <a:grpSpLocks/>
          </p:cNvGrpSpPr>
          <p:nvPr/>
        </p:nvGrpSpPr>
        <p:grpSpPr bwMode="auto">
          <a:xfrm>
            <a:off x="3001963" y="5121275"/>
            <a:ext cx="530225" cy="595313"/>
            <a:chOff x="3721" y="3017"/>
            <a:chExt cx="334" cy="375"/>
          </a:xfrm>
        </p:grpSpPr>
        <p:sp>
          <p:nvSpPr>
            <p:cNvPr id="282656" name="Oval 32"/>
            <p:cNvSpPr>
              <a:spLocks noChangeArrowheads="1"/>
            </p:cNvSpPr>
            <p:nvPr/>
          </p:nvSpPr>
          <p:spPr bwMode="auto">
            <a:xfrm>
              <a:off x="3721" y="3048"/>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xmlns="" w="2857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28800" rIns="0" bIns="10800"/>
            <a:lstStyle/>
            <a:p>
              <a:endParaRPr lang="zh-CN" altLang="en-US" b="0">
                <a:solidFill>
                  <a:schemeClr val="bg1"/>
                </a:solidFill>
              </a:endParaRPr>
            </a:p>
          </p:txBody>
        </p:sp>
        <p:sp>
          <p:nvSpPr>
            <p:cNvPr id="282657" name="Text Box 33"/>
            <p:cNvSpPr txBox="1">
              <a:spLocks noChangeArrowheads="1"/>
            </p:cNvSpPr>
            <p:nvPr/>
          </p:nvSpPr>
          <p:spPr bwMode="auto">
            <a:xfrm>
              <a:off x="3763" y="3017"/>
              <a:ext cx="292" cy="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72000" tIns="54000" rIns="0" bIns="10800"/>
            <a:lstStyle/>
            <a:p>
              <a:pPr algn="just" eaLnBrk="0" hangingPunct="0"/>
              <a:r>
                <a:rPr lang="en-US" altLang="zh-CN" sz="2800" i="1">
                  <a:solidFill>
                    <a:schemeClr val="bg1"/>
                  </a:solidFill>
                  <a:latin typeface="Times New Roman" panose="02020603050405020304" pitchFamily="18" charset="0"/>
                  <a:ea typeface="宋体" panose="02010600030101010101" pitchFamily="2" charset="-122"/>
                </a:rPr>
                <a:t>D</a:t>
              </a:r>
              <a:endParaRPr lang="en-US" altLang="zh-CN" sz="2800">
                <a:solidFill>
                  <a:schemeClr val="bg1"/>
                </a:solidFill>
                <a:latin typeface="Times New Roman" panose="02020603050405020304" pitchFamily="18" charset="0"/>
                <a:ea typeface="宋体" panose="02010600030101010101" pitchFamily="2" charset="-122"/>
              </a:endParaRPr>
            </a:p>
          </p:txBody>
        </p:sp>
      </p:grpSp>
      <p:grpSp>
        <p:nvGrpSpPr>
          <p:cNvPr id="282658" name="Group 34"/>
          <p:cNvGrpSpPr>
            <a:grpSpLocks/>
          </p:cNvGrpSpPr>
          <p:nvPr/>
        </p:nvGrpSpPr>
        <p:grpSpPr bwMode="auto">
          <a:xfrm>
            <a:off x="1263650" y="5059363"/>
            <a:ext cx="530225" cy="595312"/>
            <a:chOff x="3721" y="3017"/>
            <a:chExt cx="334" cy="375"/>
          </a:xfrm>
        </p:grpSpPr>
        <p:sp>
          <p:nvSpPr>
            <p:cNvPr id="282659" name="Oval 35"/>
            <p:cNvSpPr>
              <a:spLocks noChangeArrowheads="1"/>
            </p:cNvSpPr>
            <p:nvPr/>
          </p:nvSpPr>
          <p:spPr bwMode="auto">
            <a:xfrm>
              <a:off x="3721" y="3048"/>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xmlns="" w="2857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28800" rIns="0" bIns="10800"/>
            <a:lstStyle/>
            <a:p>
              <a:endParaRPr lang="zh-CN" altLang="en-US" b="0">
                <a:solidFill>
                  <a:schemeClr val="bg1"/>
                </a:solidFill>
              </a:endParaRPr>
            </a:p>
          </p:txBody>
        </p:sp>
        <p:sp>
          <p:nvSpPr>
            <p:cNvPr id="282660" name="Text Box 36"/>
            <p:cNvSpPr txBox="1">
              <a:spLocks noChangeArrowheads="1"/>
            </p:cNvSpPr>
            <p:nvPr/>
          </p:nvSpPr>
          <p:spPr bwMode="auto">
            <a:xfrm>
              <a:off x="3763" y="3017"/>
              <a:ext cx="292" cy="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72000" tIns="54000" rIns="0" bIns="10800"/>
            <a:lstStyle/>
            <a:p>
              <a:pPr algn="just" eaLnBrk="0" hangingPunct="0"/>
              <a:r>
                <a:rPr lang="en-US" altLang="zh-CN" sz="2800" i="1">
                  <a:solidFill>
                    <a:schemeClr val="bg1"/>
                  </a:solidFill>
                  <a:latin typeface="Times New Roman" panose="02020603050405020304" pitchFamily="18" charset="0"/>
                  <a:ea typeface="宋体" panose="02010600030101010101" pitchFamily="2" charset="-122"/>
                </a:rPr>
                <a:t>C</a:t>
              </a:r>
              <a:endParaRPr lang="en-US" altLang="zh-CN" sz="2800">
                <a:solidFill>
                  <a:schemeClr val="bg1"/>
                </a:solidFill>
                <a:latin typeface="Times New Roman" panose="02020603050405020304" pitchFamily="18" charset="0"/>
                <a:ea typeface="宋体" panose="02010600030101010101" pitchFamily="2" charset="-122"/>
              </a:endParaRPr>
            </a:p>
          </p:txBody>
        </p:sp>
      </p:grpSp>
      <p:grpSp>
        <p:nvGrpSpPr>
          <p:cNvPr id="282661" name="Group 37"/>
          <p:cNvGrpSpPr>
            <a:grpSpLocks/>
          </p:cNvGrpSpPr>
          <p:nvPr/>
        </p:nvGrpSpPr>
        <p:grpSpPr bwMode="auto">
          <a:xfrm>
            <a:off x="2133600" y="3719513"/>
            <a:ext cx="530225" cy="595312"/>
            <a:chOff x="3721" y="3017"/>
            <a:chExt cx="334" cy="375"/>
          </a:xfrm>
        </p:grpSpPr>
        <p:sp>
          <p:nvSpPr>
            <p:cNvPr id="282662" name="Oval 38"/>
            <p:cNvSpPr>
              <a:spLocks noChangeArrowheads="1"/>
            </p:cNvSpPr>
            <p:nvPr/>
          </p:nvSpPr>
          <p:spPr bwMode="auto">
            <a:xfrm>
              <a:off x="3721" y="3048"/>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xmlns="" w="2857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28800" rIns="0" bIns="10800"/>
            <a:lstStyle/>
            <a:p>
              <a:endParaRPr lang="zh-CN" altLang="en-US" b="0">
                <a:solidFill>
                  <a:schemeClr val="bg1"/>
                </a:solidFill>
              </a:endParaRPr>
            </a:p>
          </p:txBody>
        </p:sp>
        <p:sp>
          <p:nvSpPr>
            <p:cNvPr id="282663" name="Text Box 39"/>
            <p:cNvSpPr txBox="1">
              <a:spLocks noChangeArrowheads="1"/>
            </p:cNvSpPr>
            <p:nvPr/>
          </p:nvSpPr>
          <p:spPr bwMode="auto">
            <a:xfrm>
              <a:off x="3763" y="3017"/>
              <a:ext cx="292" cy="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72000" tIns="54000" rIns="0" bIns="10800"/>
            <a:lstStyle/>
            <a:p>
              <a:pPr algn="just" eaLnBrk="0" hangingPunct="0"/>
              <a:r>
                <a:rPr lang="en-US" altLang="zh-CN" sz="2800" i="1">
                  <a:solidFill>
                    <a:schemeClr val="bg1"/>
                  </a:solidFill>
                  <a:latin typeface="Times New Roman" panose="02020603050405020304" pitchFamily="18" charset="0"/>
                  <a:ea typeface="宋体" panose="02010600030101010101" pitchFamily="2" charset="-122"/>
                </a:rPr>
                <a:t>F</a:t>
              </a:r>
              <a:endParaRPr lang="en-US" altLang="zh-CN" sz="2800">
                <a:solidFill>
                  <a:schemeClr val="bg1"/>
                </a:solidFill>
                <a:latin typeface="Times New Roman" panose="02020603050405020304" pitchFamily="18" charset="0"/>
                <a:ea typeface="宋体" panose="02010600030101010101" pitchFamily="2" charset="-122"/>
              </a:endParaRPr>
            </a:p>
          </p:txBody>
        </p:sp>
      </p:grpSp>
      <p:sp>
        <p:nvSpPr>
          <p:cNvPr id="282664" name="Text Box 40"/>
          <p:cNvSpPr txBox="1">
            <a:spLocks noChangeArrowheads="1"/>
          </p:cNvSpPr>
          <p:nvPr/>
        </p:nvSpPr>
        <p:spPr bwMode="auto">
          <a:xfrm>
            <a:off x="4740275" y="2836863"/>
            <a:ext cx="4403725" cy="1160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algn="l" eaLnBrk="0" hangingPunct="0">
              <a:spcBef>
                <a:spcPct val="50000"/>
              </a:spcBef>
            </a:pPr>
            <a:r>
              <a:rPr lang="en-US" altLang="zh-CN" sz="2800">
                <a:solidFill>
                  <a:schemeClr val="tx1"/>
                </a:solidFill>
                <a:latin typeface="Times New Roman" panose="02020603050405020304" pitchFamily="18" charset="0"/>
                <a:ea typeface="宋体" panose="02010600030101010101" pitchFamily="2" charset="-122"/>
              </a:rPr>
              <a:t>U={A, F, C, D, E, B} </a:t>
            </a:r>
          </a:p>
          <a:p>
            <a:pPr algn="l" eaLnBrk="0" hangingPunct="0">
              <a:spcBef>
                <a:spcPct val="50000"/>
              </a:spcBef>
            </a:pPr>
            <a:r>
              <a:rPr lang="en-US" altLang="zh-CN" sz="2800">
                <a:solidFill>
                  <a:schemeClr val="tx1"/>
                </a:solidFill>
                <a:latin typeface="Times New Roman" panose="02020603050405020304" pitchFamily="18" charset="0"/>
                <a:ea typeface="宋体" panose="02010600030101010101" pitchFamily="2" charset="-122"/>
              </a:rPr>
              <a:t>V-U={ }</a:t>
            </a:r>
          </a:p>
        </p:txBody>
      </p:sp>
      <p:sp>
        <p:nvSpPr>
          <p:cNvPr id="41" name="Text Box 2"/>
          <p:cNvSpPr txBox="1">
            <a:spLocks noChangeArrowheads="1"/>
          </p:cNvSpPr>
          <p:nvPr/>
        </p:nvSpPr>
        <p:spPr bwMode="auto">
          <a:xfrm>
            <a:off x="4572000" y="4203085"/>
            <a:ext cx="4392488"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t>普里姆算法是逐步增加</a:t>
            </a:r>
            <a:r>
              <a:rPr lang="en-US" altLang="zh-CN" sz="2800" b="1" dirty="0"/>
              <a:t>U</a:t>
            </a:r>
            <a:r>
              <a:rPr lang="zh-CN" altLang="en-US" sz="2800" b="1" dirty="0"/>
              <a:t>中的顶点，可称为“</a:t>
            </a:r>
            <a:r>
              <a:rPr lang="zh-CN" altLang="en-US" sz="2800" b="1" dirty="0">
                <a:solidFill>
                  <a:srgbClr val="FF0000"/>
                </a:solidFill>
              </a:rPr>
              <a:t>加点法</a:t>
            </a:r>
            <a:r>
              <a:rPr lang="zh-CN" altLang="en-US" sz="2800" b="1" dirty="0"/>
              <a:t>”</a:t>
            </a:r>
          </a:p>
        </p:txBody>
      </p:sp>
      <p:sp>
        <p:nvSpPr>
          <p:cNvPr id="42" name="Text Box 3"/>
          <p:cNvSpPr txBox="1">
            <a:spLocks noChangeArrowheads="1"/>
          </p:cNvSpPr>
          <p:nvPr/>
        </p:nvSpPr>
        <p:spPr bwMode="auto">
          <a:xfrm>
            <a:off x="4644008" y="5157192"/>
            <a:ext cx="4176464"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dirty="0">
                <a:solidFill>
                  <a:srgbClr val="CC42C9"/>
                </a:solidFill>
                <a:latin typeface="黑体" panose="02010609060101010101" pitchFamily="49" charset="-122"/>
                <a:ea typeface="黑体" panose="02010609060101010101" pitchFamily="49" charset="-122"/>
              </a:rPr>
              <a:t>注意</a:t>
            </a:r>
            <a:r>
              <a:rPr lang="zh-CN" altLang="en-US" b="1" dirty="0">
                <a:latin typeface="黑体" panose="02010609060101010101" pitchFamily="49" charset="-122"/>
                <a:ea typeface="黑体" panose="02010609060101010101" pitchFamily="49" charset="-122"/>
              </a:rPr>
              <a:t>：</a:t>
            </a:r>
            <a:r>
              <a:rPr lang="zh-CN" altLang="en-US" b="1" dirty="0">
                <a:solidFill>
                  <a:srgbClr val="168E27"/>
                </a:solidFill>
                <a:latin typeface="黑体" panose="02010609060101010101" pitchFamily="49" charset="-122"/>
                <a:ea typeface="黑体" panose="02010609060101010101" pitchFamily="49" charset="-122"/>
              </a:rPr>
              <a:t>选择最小边时，可能有</a:t>
            </a:r>
            <a:r>
              <a:rPr lang="zh-CN" altLang="en-US" b="1" dirty="0">
                <a:solidFill>
                  <a:srgbClr val="FF0000"/>
                </a:solidFill>
                <a:latin typeface="黑体" panose="02010609060101010101" pitchFamily="49" charset="-122"/>
                <a:ea typeface="黑体" panose="02010609060101010101" pitchFamily="49" charset="-122"/>
              </a:rPr>
              <a:t>多条</a:t>
            </a:r>
            <a:r>
              <a:rPr lang="zh-CN" altLang="en-US" b="1" dirty="0">
                <a:solidFill>
                  <a:srgbClr val="168E27"/>
                </a:solidFill>
                <a:latin typeface="黑体" panose="02010609060101010101" pitchFamily="49" charset="-122"/>
                <a:ea typeface="黑体" panose="02010609060101010101" pitchFamily="49" charset="-122"/>
              </a:rPr>
              <a:t>同样权值的边可供选择，此时任选其一。</a:t>
            </a:r>
          </a:p>
        </p:txBody>
      </p:sp>
    </p:spTree>
    <p:extLst>
      <p:ext uri="{BB962C8B-B14F-4D97-AF65-F5344CB8AC3E}">
        <p14:creationId xmlns:p14="http://schemas.microsoft.com/office/powerpoint/2010/main" xmlns="" val="119726556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266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266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2930" name="Group 2"/>
          <p:cNvGrpSpPr>
            <a:grpSpLocks/>
          </p:cNvGrpSpPr>
          <p:nvPr/>
        </p:nvGrpSpPr>
        <p:grpSpPr bwMode="auto">
          <a:xfrm>
            <a:off x="1219200" y="1173163"/>
            <a:ext cx="5715000" cy="4389437"/>
            <a:chOff x="768" y="739"/>
            <a:chExt cx="3600" cy="2765"/>
          </a:xfrm>
        </p:grpSpPr>
        <p:sp>
          <p:nvSpPr>
            <p:cNvPr id="252931" name="Oval 3"/>
            <p:cNvSpPr>
              <a:spLocks noChangeArrowheads="1"/>
            </p:cNvSpPr>
            <p:nvPr/>
          </p:nvSpPr>
          <p:spPr bwMode="auto">
            <a:xfrm>
              <a:off x="1152" y="864"/>
              <a:ext cx="336" cy="336"/>
            </a:xfrm>
            <a:prstGeom prst="ellipse">
              <a:avLst/>
            </a:prstGeom>
            <a:solidFill>
              <a:srgbClr val="CCFFCC"/>
            </a:solidFill>
            <a:ln w="28575" cap="sq">
              <a:solidFill>
                <a:schemeClr val="tx2"/>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b="1" smtClean="0">
                  <a:solidFill>
                    <a:srgbClr val="000000"/>
                  </a:solidFill>
                  <a:latin typeface="Times New Roman" pitchFamily="18" charset="0"/>
                </a:rPr>
                <a:t>a</a:t>
              </a:r>
              <a:endParaRPr kumimoji="1" lang="en-US" altLang="zh-CN" sz="2400" smtClean="0">
                <a:solidFill>
                  <a:srgbClr val="000000"/>
                </a:solidFill>
                <a:latin typeface="Times New Roman" pitchFamily="18" charset="0"/>
              </a:endParaRPr>
            </a:p>
          </p:txBody>
        </p:sp>
        <p:sp>
          <p:nvSpPr>
            <p:cNvPr id="252932" name="Oval 4"/>
            <p:cNvSpPr>
              <a:spLocks noChangeArrowheads="1"/>
            </p:cNvSpPr>
            <p:nvPr/>
          </p:nvSpPr>
          <p:spPr bwMode="auto">
            <a:xfrm>
              <a:off x="2928" y="864"/>
              <a:ext cx="336" cy="336"/>
            </a:xfrm>
            <a:prstGeom prst="ellipse">
              <a:avLst/>
            </a:prstGeom>
            <a:solidFill>
              <a:srgbClr val="CCFFCC"/>
            </a:solidFill>
            <a:ln w="28575" cap="sq">
              <a:solidFill>
                <a:schemeClr val="tx2"/>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b="1" smtClean="0">
                  <a:solidFill>
                    <a:srgbClr val="000000"/>
                  </a:solidFill>
                  <a:latin typeface="Times New Roman" pitchFamily="18" charset="0"/>
                </a:rPr>
                <a:t>b</a:t>
              </a:r>
              <a:endParaRPr kumimoji="1" lang="en-US" altLang="zh-CN" sz="2400" smtClean="0">
                <a:solidFill>
                  <a:srgbClr val="000000"/>
                </a:solidFill>
                <a:latin typeface="Times New Roman" pitchFamily="18" charset="0"/>
              </a:endParaRPr>
            </a:p>
          </p:txBody>
        </p:sp>
        <p:sp>
          <p:nvSpPr>
            <p:cNvPr id="252933" name="Oval 5"/>
            <p:cNvSpPr>
              <a:spLocks noChangeArrowheads="1"/>
            </p:cNvSpPr>
            <p:nvPr/>
          </p:nvSpPr>
          <p:spPr bwMode="auto">
            <a:xfrm>
              <a:off x="4032" y="1392"/>
              <a:ext cx="336" cy="336"/>
            </a:xfrm>
            <a:prstGeom prst="ellipse">
              <a:avLst/>
            </a:prstGeom>
            <a:solidFill>
              <a:srgbClr val="CCFFCC"/>
            </a:solidFill>
            <a:ln w="28575" cap="sq">
              <a:solidFill>
                <a:schemeClr val="tx2"/>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b="1" smtClean="0">
                  <a:solidFill>
                    <a:srgbClr val="000000"/>
                  </a:solidFill>
                  <a:latin typeface="Times New Roman" pitchFamily="18" charset="0"/>
                </a:rPr>
                <a:t>c</a:t>
              </a:r>
              <a:endParaRPr kumimoji="1" lang="en-US" altLang="zh-CN" sz="2400" smtClean="0">
                <a:solidFill>
                  <a:srgbClr val="000000"/>
                </a:solidFill>
                <a:latin typeface="Times New Roman" pitchFamily="18" charset="0"/>
              </a:endParaRPr>
            </a:p>
          </p:txBody>
        </p:sp>
        <p:sp>
          <p:nvSpPr>
            <p:cNvPr id="252934" name="Oval 6"/>
            <p:cNvSpPr>
              <a:spLocks noChangeArrowheads="1"/>
            </p:cNvSpPr>
            <p:nvPr/>
          </p:nvSpPr>
          <p:spPr bwMode="auto">
            <a:xfrm>
              <a:off x="3072" y="2448"/>
              <a:ext cx="336" cy="336"/>
            </a:xfrm>
            <a:prstGeom prst="ellipse">
              <a:avLst/>
            </a:prstGeom>
            <a:solidFill>
              <a:srgbClr val="CCFFCC"/>
            </a:solidFill>
            <a:ln w="28575" cap="sq">
              <a:solidFill>
                <a:schemeClr val="tx2"/>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b="1" smtClean="0">
                  <a:solidFill>
                    <a:srgbClr val="000000"/>
                  </a:solidFill>
                  <a:latin typeface="Times New Roman" pitchFamily="18" charset="0"/>
                </a:rPr>
                <a:t>d</a:t>
              </a:r>
              <a:endParaRPr kumimoji="1" lang="en-US" altLang="zh-CN" sz="2400" smtClean="0">
                <a:solidFill>
                  <a:srgbClr val="000000"/>
                </a:solidFill>
                <a:latin typeface="Times New Roman" pitchFamily="18" charset="0"/>
              </a:endParaRPr>
            </a:p>
          </p:txBody>
        </p:sp>
        <p:sp>
          <p:nvSpPr>
            <p:cNvPr id="252935" name="Oval 7"/>
            <p:cNvSpPr>
              <a:spLocks noChangeArrowheads="1"/>
            </p:cNvSpPr>
            <p:nvPr/>
          </p:nvSpPr>
          <p:spPr bwMode="auto">
            <a:xfrm>
              <a:off x="2016" y="1872"/>
              <a:ext cx="336" cy="336"/>
            </a:xfrm>
            <a:prstGeom prst="ellipse">
              <a:avLst/>
            </a:prstGeom>
            <a:solidFill>
              <a:srgbClr val="CCFFCC"/>
            </a:solidFill>
            <a:ln w="28575" cap="sq">
              <a:solidFill>
                <a:schemeClr val="tx2"/>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b="1" smtClean="0">
                  <a:solidFill>
                    <a:srgbClr val="000000"/>
                  </a:solidFill>
                  <a:latin typeface="Times New Roman" pitchFamily="18" charset="0"/>
                </a:rPr>
                <a:t>e</a:t>
              </a:r>
              <a:endParaRPr kumimoji="1" lang="en-US" altLang="zh-CN" sz="2400" smtClean="0">
                <a:solidFill>
                  <a:srgbClr val="000000"/>
                </a:solidFill>
                <a:latin typeface="Times New Roman" pitchFamily="18" charset="0"/>
              </a:endParaRPr>
            </a:p>
          </p:txBody>
        </p:sp>
        <p:sp>
          <p:nvSpPr>
            <p:cNvPr id="252936" name="Oval 8"/>
            <p:cNvSpPr>
              <a:spLocks noChangeArrowheads="1"/>
            </p:cNvSpPr>
            <p:nvPr/>
          </p:nvSpPr>
          <p:spPr bwMode="auto">
            <a:xfrm>
              <a:off x="768" y="2448"/>
              <a:ext cx="336" cy="336"/>
            </a:xfrm>
            <a:prstGeom prst="ellipse">
              <a:avLst/>
            </a:prstGeom>
            <a:solidFill>
              <a:srgbClr val="CCFFCC"/>
            </a:solidFill>
            <a:ln w="28575" cap="sq">
              <a:solidFill>
                <a:schemeClr val="tx2"/>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b="1" smtClean="0">
                  <a:solidFill>
                    <a:srgbClr val="000000"/>
                  </a:solidFill>
                  <a:latin typeface="Times New Roman" pitchFamily="18" charset="0"/>
                </a:rPr>
                <a:t>g</a:t>
              </a:r>
              <a:endParaRPr kumimoji="1" lang="en-US" altLang="zh-CN" sz="2400" smtClean="0">
                <a:solidFill>
                  <a:srgbClr val="000000"/>
                </a:solidFill>
                <a:latin typeface="Times New Roman" pitchFamily="18" charset="0"/>
              </a:endParaRPr>
            </a:p>
          </p:txBody>
        </p:sp>
        <p:sp>
          <p:nvSpPr>
            <p:cNvPr id="252937" name="Oval 9"/>
            <p:cNvSpPr>
              <a:spLocks noChangeArrowheads="1"/>
            </p:cNvSpPr>
            <p:nvPr/>
          </p:nvSpPr>
          <p:spPr bwMode="auto">
            <a:xfrm>
              <a:off x="2208" y="3168"/>
              <a:ext cx="336" cy="336"/>
            </a:xfrm>
            <a:prstGeom prst="ellipse">
              <a:avLst/>
            </a:prstGeom>
            <a:solidFill>
              <a:srgbClr val="CCFFCC"/>
            </a:solidFill>
            <a:ln w="28575" cap="sq">
              <a:solidFill>
                <a:schemeClr val="tx2"/>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b="1" smtClean="0">
                  <a:solidFill>
                    <a:srgbClr val="000000"/>
                  </a:solidFill>
                  <a:latin typeface="Times New Roman" pitchFamily="18" charset="0"/>
                </a:rPr>
                <a:t>f</a:t>
              </a:r>
              <a:endParaRPr kumimoji="1" lang="en-US" altLang="zh-CN" sz="2400" smtClean="0">
                <a:solidFill>
                  <a:srgbClr val="000000"/>
                </a:solidFill>
                <a:latin typeface="Times New Roman" pitchFamily="18" charset="0"/>
              </a:endParaRPr>
            </a:p>
          </p:txBody>
        </p:sp>
        <p:sp>
          <p:nvSpPr>
            <p:cNvPr id="252938" name="Line 10"/>
            <p:cNvSpPr>
              <a:spLocks noChangeShapeType="1"/>
            </p:cNvSpPr>
            <p:nvPr/>
          </p:nvSpPr>
          <p:spPr bwMode="auto">
            <a:xfrm>
              <a:off x="1488" y="1056"/>
              <a:ext cx="1440" cy="0"/>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252939" name="Line 11"/>
            <p:cNvSpPr>
              <a:spLocks noChangeShapeType="1"/>
            </p:cNvSpPr>
            <p:nvPr/>
          </p:nvSpPr>
          <p:spPr bwMode="auto">
            <a:xfrm>
              <a:off x="1440" y="1152"/>
              <a:ext cx="624" cy="768"/>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252940" name="Line 12"/>
            <p:cNvSpPr>
              <a:spLocks noChangeShapeType="1"/>
            </p:cNvSpPr>
            <p:nvPr/>
          </p:nvSpPr>
          <p:spPr bwMode="auto">
            <a:xfrm flipH="1">
              <a:off x="2304" y="1152"/>
              <a:ext cx="672" cy="768"/>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252941" name="Line 13"/>
            <p:cNvSpPr>
              <a:spLocks noChangeShapeType="1"/>
            </p:cNvSpPr>
            <p:nvPr/>
          </p:nvSpPr>
          <p:spPr bwMode="auto">
            <a:xfrm flipH="1">
              <a:off x="960" y="1152"/>
              <a:ext cx="288" cy="1296"/>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252942" name="Line 14"/>
            <p:cNvSpPr>
              <a:spLocks noChangeShapeType="1"/>
            </p:cNvSpPr>
            <p:nvPr/>
          </p:nvSpPr>
          <p:spPr bwMode="auto">
            <a:xfrm flipV="1">
              <a:off x="1104" y="2112"/>
              <a:ext cx="960" cy="480"/>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252943" name="Line 15"/>
            <p:cNvSpPr>
              <a:spLocks noChangeShapeType="1"/>
            </p:cNvSpPr>
            <p:nvPr/>
          </p:nvSpPr>
          <p:spPr bwMode="auto">
            <a:xfrm>
              <a:off x="2352" y="2112"/>
              <a:ext cx="768" cy="432"/>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252944" name="Line 16"/>
            <p:cNvSpPr>
              <a:spLocks noChangeShapeType="1"/>
            </p:cNvSpPr>
            <p:nvPr/>
          </p:nvSpPr>
          <p:spPr bwMode="auto">
            <a:xfrm>
              <a:off x="3264" y="1056"/>
              <a:ext cx="816" cy="432"/>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252945" name="Line 17"/>
            <p:cNvSpPr>
              <a:spLocks noChangeShapeType="1"/>
            </p:cNvSpPr>
            <p:nvPr/>
          </p:nvSpPr>
          <p:spPr bwMode="auto">
            <a:xfrm flipH="1">
              <a:off x="3360" y="1680"/>
              <a:ext cx="720" cy="864"/>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252946" name="Line 18"/>
            <p:cNvSpPr>
              <a:spLocks noChangeShapeType="1"/>
            </p:cNvSpPr>
            <p:nvPr/>
          </p:nvSpPr>
          <p:spPr bwMode="auto">
            <a:xfrm>
              <a:off x="3120" y="1200"/>
              <a:ext cx="96" cy="1248"/>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252947" name="Line 19"/>
            <p:cNvSpPr>
              <a:spLocks noChangeShapeType="1"/>
            </p:cNvSpPr>
            <p:nvPr/>
          </p:nvSpPr>
          <p:spPr bwMode="auto">
            <a:xfrm>
              <a:off x="1056" y="2736"/>
              <a:ext cx="1152" cy="528"/>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252948" name="Line 20"/>
            <p:cNvSpPr>
              <a:spLocks noChangeShapeType="1"/>
            </p:cNvSpPr>
            <p:nvPr/>
          </p:nvSpPr>
          <p:spPr bwMode="auto">
            <a:xfrm flipH="1">
              <a:off x="2544" y="2736"/>
              <a:ext cx="576" cy="528"/>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252949" name="Text Box 21"/>
            <p:cNvSpPr txBox="1">
              <a:spLocks noChangeArrowheads="1"/>
            </p:cNvSpPr>
            <p:nvPr/>
          </p:nvSpPr>
          <p:spPr bwMode="auto">
            <a:xfrm>
              <a:off x="1910" y="739"/>
              <a:ext cx="372"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smtClean="0">
                  <a:solidFill>
                    <a:srgbClr val="000000"/>
                  </a:solidFill>
                  <a:latin typeface="Times New Roman" pitchFamily="18" charset="0"/>
                </a:rPr>
                <a:t>19</a:t>
              </a:r>
              <a:endParaRPr kumimoji="1" lang="en-US" altLang="zh-CN" sz="2400" smtClean="0">
                <a:solidFill>
                  <a:srgbClr val="000000"/>
                </a:solidFill>
                <a:latin typeface="Times New Roman" pitchFamily="18" charset="0"/>
              </a:endParaRPr>
            </a:p>
          </p:txBody>
        </p:sp>
        <p:sp>
          <p:nvSpPr>
            <p:cNvPr id="252950" name="Text Box 22"/>
            <p:cNvSpPr txBox="1">
              <a:spLocks noChangeArrowheads="1"/>
            </p:cNvSpPr>
            <p:nvPr/>
          </p:nvSpPr>
          <p:spPr bwMode="auto">
            <a:xfrm>
              <a:off x="3504" y="931"/>
              <a:ext cx="244"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smtClean="0">
                  <a:solidFill>
                    <a:srgbClr val="000000"/>
                  </a:solidFill>
                  <a:latin typeface="Times New Roman" pitchFamily="18" charset="0"/>
                </a:rPr>
                <a:t>5</a:t>
              </a:r>
              <a:endParaRPr kumimoji="1" lang="en-US" altLang="zh-CN" sz="2400" smtClean="0">
                <a:solidFill>
                  <a:srgbClr val="000000"/>
                </a:solidFill>
                <a:latin typeface="Times New Roman" pitchFamily="18" charset="0"/>
              </a:endParaRPr>
            </a:p>
          </p:txBody>
        </p:sp>
        <p:sp>
          <p:nvSpPr>
            <p:cNvPr id="252951" name="Text Box 23"/>
            <p:cNvSpPr txBox="1">
              <a:spLocks noChangeArrowheads="1"/>
            </p:cNvSpPr>
            <p:nvPr/>
          </p:nvSpPr>
          <p:spPr bwMode="auto">
            <a:xfrm>
              <a:off x="1680" y="1296"/>
              <a:ext cx="372"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smtClean="0">
                  <a:solidFill>
                    <a:srgbClr val="000000"/>
                  </a:solidFill>
                  <a:latin typeface="Times New Roman" pitchFamily="18" charset="0"/>
                </a:rPr>
                <a:t>14</a:t>
              </a:r>
              <a:endParaRPr kumimoji="1" lang="en-US" altLang="zh-CN" sz="2400" smtClean="0">
                <a:solidFill>
                  <a:srgbClr val="000000"/>
                </a:solidFill>
                <a:latin typeface="Times New Roman" pitchFamily="18" charset="0"/>
              </a:endParaRPr>
            </a:p>
          </p:txBody>
        </p:sp>
        <p:sp>
          <p:nvSpPr>
            <p:cNvPr id="252952" name="Text Box 24"/>
            <p:cNvSpPr txBox="1">
              <a:spLocks noChangeArrowheads="1"/>
            </p:cNvSpPr>
            <p:nvPr/>
          </p:nvSpPr>
          <p:spPr bwMode="auto">
            <a:xfrm>
              <a:off x="768" y="1596"/>
              <a:ext cx="372"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smtClean="0">
                  <a:solidFill>
                    <a:srgbClr val="000000"/>
                  </a:solidFill>
                  <a:latin typeface="Times New Roman" pitchFamily="18" charset="0"/>
                </a:rPr>
                <a:t>18</a:t>
              </a:r>
            </a:p>
          </p:txBody>
        </p:sp>
        <p:sp>
          <p:nvSpPr>
            <p:cNvPr id="252953" name="Text Box 25"/>
            <p:cNvSpPr txBox="1">
              <a:spLocks noChangeArrowheads="1"/>
            </p:cNvSpPr>
            <p:nvPr/>
          </p:nvSpPr>
          <p:spPr bwMode="auto">
            <a:xfrm>
              <a:off x="1430" y="2940"/>
              <a:ext cx="372"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smtClean="0">
                  <a:solidFill>
                    <a:srgbClr val="000000"/>
                  </a:solidFill>
                  <a:latin typeface="Times New Roman" pitchFamily="18" charset="0"/>
                </a:rPr>
                <a:t>27</a:t>
              </a:r>
            </a:p>
          </p:txBody>
        </p:sp>
        <p:sp>
          <p:nvSpPr>
            <p:cNvPr id="252954" name="Text Box 26"/>
            <p:cNvSpPr txBox="1">
              <a:spLocks noChangeArrowheads="1"/>
            </p:cNvSpPr>
            <p:nvPr/>
          </p:nvSpPr>
          <p:spPr bwMode="auto">
            <a:xfrm>
              <a:off x="1382" y="2028"/>
              <a:ext cx="372"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smtClean="0">
                  <a:solidFill>
                    <a:srgbClr val="000000"/>
                  </a:solidFill>
                  <a:latin typeface="Times New Roman" pitchFamily="18" charset="0"/>
                </a:rPr>
                <a:t>16</a:t>
              </a:r>
            </a:p>
          </p:txBody>
        </p:sp>
        <p:sp>
          <p:nvSpPr>
            <p:cNvPr id="252955" name="Text Box 27"/>
            <p:cNvSpPr txBox="1">
              <a:spLocks noChangeArrowheads="1"/>
            </p:cNvSpPr>
            <p:nvPr/>
          </p:nvSpPr>
          <p:spPr bwMode="auto">
            <a:xfrm>
              <a:off x="2534" y="1932"/>
              <a:ext cx="244"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smtClean="0">
                  <a:solidFill>
                    <a:srgbClr val="000000"/>
                  </a:solidFill>
                  <a:latin typeface="Times New Roman" pitchFamily="18" charset="0"/>
                </a:rPr>
                <a:t>8</a:t>
              </a:r>
            </a:p>
          </p:txBody>
        </p:sp>
        <p:sp>
          <p:nvSpPr>
            <p:cNvPr id="252956" name="Text Box 28"/>
            <p:cNvSpPr txBox="1">
              <a:spLocks noChangeArrowheads="1"/>
            </p:cNvSpPr>
            <p:nvPr/>
          </p:nvSpPr>
          <p:spPr bwMode="auto">
            <a:xfrm>
              <a:off x="2688" y="2928"/>
              <a:ext cx="372"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smtClean="0">
                  <a:solidFill>
                    <a:srgbClr val="000000"/>
                  </a:solidFill>
                  <a:latin typeface="Times New Roman" pitchFamily="18" charset="0"/>
                </a:rPr>
                <a:t>21</a:t>
              </a:r>
            </a:p>
          </p:txBody>
        </p:sp>
        <p:sp>
          <p:nvSpPr>
            <p:cNvPr id="252957" name="Text Box 29"/>
            <p:cNvSpPr txBox="1">
              <a:spLocks noChangeArrowheads="1"/>
            </p:cNvSpPr>
            <p:nvPr/>
          </p:nvSpPr>
          <p:spPr bwMode="auto">
            <a:xfrm>
              <a:off x="3696" y="2112"/>
              <a:ext cx="244"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smtClean="0">
                  <a:solidFill>
                    <a:srgbClr val="000000"/>
                  </a:solidFill>
                  <a:latin typeface="Times New Roman" pitchFamily="18" charset="0"/>
                </a:rPr>
                <a:t>3</a:t>
              </a:r>
            </a:p>
          </p:txBody>
        </p:sp>
        <p:sp>
          <p:nvSpPr>
            <p:cNvPr id="252958" name="Text Box 30"/>
            <p:cNvSpPr txBox="1">
              <a:spLocks noChangeArrowheads="1"/>
            </p:cNvSpPr>
            <p:nvPr/>
          </p:nvSpPr>
          <p:spPr bwMode="auto">
            <a:xfrm>
              <a:off x="2400" y="1171"/>
              <a:ext cx="372"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smtClean="0">
                  <a:solidFill>
                    <a:srgbClr val="000000"/>
                  </a:solidFill>
                  <a:latin typeface="Times New Roman" pitchFamily="18" charset="0"/>
                </a:rPr>
                <a:t>12</a:t>
              </a:r>
            </a:p>
          </p:txBody>
        </p:sp>
        <p:sp>
          <p:nvSpPr>
            <p:cNvPr id="252959" name="Text Box 31"/>
            <p:cNvSpPr txBox="1">
              <a:spLocks noChangeArrowheads="1"/>
            </p:cNvSpPr>
            <p:nvPr/>
          </p:nvSpPr>
          <p:spPr bwMode="auto">
            <a:xfrm>
              <a:off x="3158" y="1500"/>
              <a:ext cx="244"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smtClean="0">
                  <a:solidFill>
                    <a:srgbClr val="000000"/>
                  </a:solidFill>
                  <a:latin typeface="Times New Roman" pitchFamily="18" charset="0"/>
                </a:rPr>
                <a:t>7</a:t>
              </a:r>
            </a:p>
          </p:txBody>
        </p:sp>
      </p:grpSp>
      <p:sp>
        <p:nvSpPr>
          <p:cNvPr id="252961" name="Oval 33"/>
          <p:cNvSpPr>
            <a:spLocks noChangeArrowheads="1"/>
          </p:cNvSpPr>
          <p:nvPr/>
        </p:nvSpPr>
        <p:spPr bwMode="auto">
          <a:xfrm>
            <a:off x="1828800" y="1371600"/>
            <a:ext cx="533400" cy="533400"/>
          </a:xfrm>
          <a:prstGeom prst="ellipse">
            <a:avLst/>
          </a:prstGeom>
          <a:solidFill>
            <a:srgbClr val="FFFF99"/>
          </a:solidFill>
          <a:ln w="28575" cap="sq">
            <a:solidFill>
              <a:srgbClr val="993300"/>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b="1" smtClean="0">
                <a:solidFill>
                  <a:srgbClr val="800000"/>
                </a:solidFill>
                <a:latin typeface="Times New Roman" pitchFamily="18" charset="0"/>
              </a:rPr>
              <a:t>a</a:t>
            </a:r>
            <a:endParaRPr kumimoji="1" lang="en-US" altLang="zh-CN" sz="2400" smtClean="0">
              <a:solidFill>
                <a:srgbClr val="000000"/>
              </a:solidFill>
              <a:latin typeface="Times New Roman" pitchFamily="18" charset="0"/>
            </a:endParaRPr>
          </a:p>
        </p:txBody>
      </p:sp>
      <p:sp>
        <p:nvSpPr>
          <p:cNvPr id="252962" name="Line 34"/>
          <p:cNvSpPr>
            <a:spLocks noChangeShapeType="1"/>
          </p:cNvSpPr>
          <p:nvPr/>
        </p:nvSpPr>
        <p:spPr bwMode="auto">
          <a:xfrm>
            <a:off x="2286000" y="1828800"/>
            <a:ext cx="990600" cy="1219200"/>
          </a:xfrm>
          <a:prstGeom prst="line">
            <a:avLst/>
          </a:prstGeom>
          <a:noFill/>
          <a:ln w="76200" cap="sq">
            <a:solidFill>
              <a:srgbClr val="FF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252963" name="Oval 35"/>
          <p:cNvSpPr>
            <a:spLocks noChangeArrowheads="1"/>
          </p:cNvSpPr>
          <p:nvPr/>
        </p:nvSpPr>
        <p:spPr bwMode="auto">
          <a:xfrm>
            <a:off x="3200400" y="2971800"/>
            <a:ext cx="533400" cy="533400"/>
          </a:xfrm>
          <a:prstGeom prst="ellipse">
            <a:avLst/>
          </a:prstGeom>
          <a:solidFill>
            <a:srgbClr val="FFFF99"/>
          </a:solidFill>
          <a:ln w="28575" cap="sq">
            <a:solidFill>
              <a:srgbClr val="993300"/>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b="1" smtClean="0">
                <a:solidFill>
                  <a:srgbClr val="800000"/>
                </a:solidFill>
                <a:latin typeface="Times New Roman" pitchFamily="18" charset="0"/>
              </a:rPr>
              <a:t>e</a:t>
            </a:r>
            <a:endParaRPr kumimoji="1" lang="en-US" altLang="zh-CN" sz="2400" smtClean="0">
              <a:solidFill>
                <a:srgbClr val="000000"/>
              </a:solidFill>
              <a:latin typeface="Times New Roman" pitchFamily="18" charset="0"/>
            </a:endParaRPr>
          </a:p>
        </p:txBody>
      </p:sp>
      <p:sp>
        <p:nvSpPr>
          <p:cNvPr id="252964" name="Line 36"/>
          <p:cNvSpPr>
            <a:spLocks noChangeShapeType="1"/>
          </p:cNvSpPr>
          <p:nvPr/>
        </p:nvSpPr>
        <p:spPr bwMode="auto">
          <a:xfrm>
            <a:off x="3733800" y="3352800"/>
            <a:ext cx="1219200" cy="685800"/>
          </a:xfrm>
          <a:prstGeom prst="line">
            <a:avLst/>
          </a:prstGeom>
          <a:noFill/>
          <a:ln w="76200" cap="sq">
            <a:solidFill>
              <a:srgbClr val="FF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252965" name="Oval 37"/>
          <p:cNvSpPr>
            <a:spLocks noChangeArrowheads="1"/>
          </p:cNvSpPr>
          <p:nvPr/>
        </p:nvSpPr>
        <p:spPr bwMode="auto">
          <a:xfrm>
            <a:off x="4876800" y="3886200"/>
            <a:ext cx="533400" cy="533400"/>
          </a:xfrm>
          <a:prstGeom prst="ellipse">
            <a:avLst/>
          </a:prstGeom>
          <a:solidFill>
            <a:srgbClr val="FFFF99"/>
          </a:solidFill>
          <a:ln w="28575" cap="sq">
            <a:solidFill>
              <a:srgbClr val="993300"/>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b="1" smtClean="0">
                <a:solidFill>
                  <a:srgbClr val="800000"/>
                </a:solidFill>
                <a:latin typeface="Times New Roman" pitchFamily="18" charset="0"/>
              </a:rPr>
              <a:t>d</a:t>
            </a:r>
            <a:endParaRPr kumimoji="1" lang="en-US" altLang="zh-CN" sz="2400" smtClean="0">
              <a:solidFill>
                <a:srgbClr val="000000"/>
              </a:solidFill>
              <a:latin typeface="Times New Roman" pitchFamily="18" charset="0"/>
            </a:endParaRPr>
          </a:p>
        </p:txBody>
      </p:sp>
      <p:sp>
        <p:nvSpPr>
          <p:cNvPr id="252966" name="Line 38"/>
          <p:cNvSpPr>
            <a:spLocks noChangeShapeType="1"/>
          </p:cNvSpPr>
          <p:nvPr/>
        </p:nvSpPr>
        <p:spPr bwMode="auto">
          <a:xfrm flipH="1">
            <a:off x="5334000" y="2667000"/>
            <a:ext cx="1143000" cy="1371600"/>
          </a:xfrm>
          <a:prstGeom prst="line">
            <a:avLst/>
          </a:prstGeom>
          <a:noFill/>
          <a:ln w="76200" cap="sq">
            <a:solidFill>
              <a:srgbClr val="FF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252967" name="Oval 39"/>
          <p:cNvSpPr>
            <a:spLocks noChangeArrowheads="1"/>
          </p:cNvSpPr>
          <p:nvPr/>
        </p:nvSpPr>
        <p:spPr bwMode="auto">
          <a:xfrm>
            <a:off x="6400800" y="2209800"/>
            <a:ext cx="533400" cy="533400"/>
          </a:xfrm>
          <a:prstGeom prst="ellipse">
            <a:avLst/>
          </a:prstGeom>
          <a:solidFill>
            <a:srgbClr val="FFFF99"/>
          </a:solidFill>
          <a:ln w="28575" cap="sq">
            <a:solidFill>
              <a:srgbClr val="993300"/>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b="1" smtClean="0">
                <a:solidFill>
                  <a:srgbClr val="800000"/>
                </a:solidFill>
                <a:latin typeface="Times New Roman" pitchFamily="18" charset="0"/>
              </a:rPr>
              <a:t>c</a:t>
            </a:r>
            <a:endParaRPr kumimoji="1" lang="en-US" altLang="zh-CN" sz="2400" smtClean="0">
              <a:solidFill>
                <a:srgbClr val="000000"/>
              </a:solidFill>
              <a:latin typeface="Times New Roman" pitchFamily="18" charset="0"/>
            </a:endParaRPr>
          </a:p>
        </p:txBody>
      </p:sp>
      <p:sp>
        <p:nvSpPr>
          <p:cNvPr id="252968" name="Line 40"/>
          <p:cNvSpPr>
            <a:spLocks noChangeShapeType="1"/>
          </p:cNvSpPr>
          <p:nvPr/>
        </p:nvSpPr>
        <p:spPr bwMode="auto">
          <a:xfrm>
            <a:off x="5181600" y="1676400"/>
            <a:ext cx="1295400" cy="685800"/>
          </a:xfrm>
          <a:prstGeom prst="line">
            <a:avLst/>
          </a:prstGeom>
          <a:noFill/>
          <a:ln w="76200" cap="sq">
            <a:solidFill>
              <a:srgbClr val="FF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252969" name="Oval 41"/>
          <p:cNvSpPr>
            <a:spLocks noChangeArrowheads="1"/>
          </p:cNvSpPr>
          <p:nvPr/>
        </p:nvSpPr>
        <p:spPr bwMode="auto">
          <a:xfrm>
            <a:off x="4648200" y="1371600"/>
            <a:ext cx="533400" cy="533400"/>
          </a:xfrm>
          <a:prstGeom prst="ellipse">
            <a:avLst/>
          </a:prstGeom>
          <a:solidFill>
            <a:srgbClr val="FFFF99"/>
          </a:solidFill>
          <a:ln w="28575" cap="sq">
            <a:solidFill>
              <a:srgbClr val="993300"/>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b="1" smtClean="0">
                <a:solidFill>
                  <a:srgbClr val="800000"/>
                </a:solidFill>
                <a:latin typeface="Times New Roman" pitchFamily="18" charset="0"/>
              </a:rPr>
              <a:t>b</a:t>
            </a:r>
            <a:endParaRPr kumimoji="1" lang="en-US" altLang="zh-CN" sz="2400" smtClean="0">
              <a:solidFill>
                <a:srgbClr val="000000"/>
              </a:solidFill>
              <a:latin typeface="Times New Roman" pitchFamily="18" charset="0"/>
            </a:endParaRPr>
          </a:p>
        </p:txBody>
      </p:sp>
      <p:sp>
        <p:nvSpPr>
          <p:cNvPr id="252970" name="Line 42"/>
          <p:cNvSpPr>
            <a:spLocks noChangeShapeType="1"/>
          </p:cNvSpPr>
          <p:nvPr/>
        </p:nvSpPr>
        <p:spPr bwMode="auto">
          <a:xfrm flipV="1">
            <a:off x="1752600" y="3352800"/>
            <a:ext cx="1524000" cy="762000"/>
          </a:xfrm>
          <a:prstGeom prst="line">
            <a:avLst/>
          </a:prstGeom>
          <a:noFill/>
          <a:ln w="76200" cap="sq">
            <a:solidFill>
              <a:srgbClr val="FF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252971" name="Oval 43"/>
          <p:cNvSpPr>
            <a:spLocks noChangeArrowheads="1"/>
          </p:cNvSpPr>
          <p:nvPr/>
        </p:nvSpPr>
        <p:spPr bwMode="auto">
          <a:xfrm>
            <a:off x="1219200" y="3886200"/>
            <a:ext cx="533400" cy="533400"/>
          </a:xfrm>
          <a:prstGeom prst="ellipse">
            <a:avLst/>
          </a:prstGeom>
          <a:solidFill>
            <a:srgbClr val="FFFF99"/>
          </a:solidFill>
          <a:ln w="28575" cap="sq">
            <a:solidFill>
              <a:srgbClr val="993300"/>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b="1" smtClean="0">
                <a:solidFill>
                  <a:srgbClr val="800000"/>
                </a:solidFill>
                <a:latin typeface="Times New Roman" pitchFamily="18" charset="0"/>
              </a:rPr>
              <a:t>g</a:t>
            </a:r>
            <a:endParaRPr kumimoji="1" lang="en-US" altLang="zh-CN" sz="2400" smtClean="0">
              <a:solidFill>
                <a:srgbClr val="000000"/>
              </a:solidFill>
              <a:latin typeface="Times New Roman" pitchFamily="18" charset="0"/>
            </a:endParaRPr>
          </a:p>
        </p:txBody>
      </p:sp>
      <p:sp>
        <p:nvSpPr>
          <p:cNvPr id="252972" name="Line 44"/>
          <p:cNvSpPr>
            <a:spLocks noChangeShapeType="1"/>
          </p:cNvSpPr>
          <p:nvPr/>
        </p:nvSpPr>
        <p:spPr bwMode="auto">
          <a:xfrm flipH="1">
            <a:off x="4038600" y="4343400"/>
            <a:ext cx="914400" cy="838200"/>
          </a:xfrm>
          <a:prstGeom prst="line">
            <a:avLst/>
          </a:prstGeom>
          <a:noFill/>
          <a:ln w="57150" cap="sq">
            <a:solidFill>
              <a:srgbClr val="FF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252973" name="Oval 45"/>
          <p:cNvSpPr>
            <a:spLocks noChangeArrowheads="1"/>
          </p:cNvSpPr>
          <p:nvPr/>
        </p:nvSpPr>
        <p:spPr bwMode="auto">
          <a:xfrm>
            <a:off x="3505200" y="5029200"/>
            <a:ext cx="533400" cy="533400"/>
          </a:xfrm>
          <a:prstGeom prst="ellipse">
            <a:avLst/>
          </a:prstGeom>
          <a:solidFill>
            <a:srgbClr val="FFFF99"/>
          </a:solidFill>
          <a:ln w="28575" cap="sq">
            <a:solidFill>
              <a:srgbClr val="800000"/>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b="1" smtClean="0">
                <a:solidFill>
                  <a:srgbClr val="800000"/>
                </a:solidFill>
                <a:latin typeface="Times New Roman" pitchFamily="18" charset="0"/>
              </a:rPr>
              <a:t>f</a:t>
            </a:r>
            <a:endParaRPr kumimoji="1" lang="en-US" altLang="zh-CN" sz="2400" smtClean="0">
              <a:solidFill>
                <a:srgbClr val="000000"/>
              </a:solidFill>
              <a:latin typeface="Times New Roman" pitchFamily="18" charset="0"/>
            </a:endParaRPr>
          </a:p>
        </p:txBody>
      </p:sp>
      <p:sp>
        <p:nvSpPr>
          <p:cNvPr id="252974" name="Text Box 46"/>
          <p:cNvSpPr txBox="1">
            <a:spLocks noChangeArrowheads="1"/>
          </p:cNvSpPr>
          <p:nvPr/>
        </p:nvSpPr>
        <p:spPr bwMode="auto">
          <a:xfrm>
            <a:off x="2686050" y="2057400"/>
            <a:ext cx="59055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smtClean="0">
                <a:solidFill>
                  <a:srgbClr val="FF0000"/>
                </a:solidFill>
                <a:latin typeface="Times New Roman" pitchFamily="18" charset="0"/>
              </a:rPr>
              <a:t>14</a:t>
            </a:r>
            <a:endParaRPr kumimoji="1" lang="en-US" altLang="zh-CN" sz="2400" smtClean="0">
              <a:solidFill>
                <a:srgbClr val="FF0000"/>
              </a:solidFill>
              <a:latin typeface="Times New Roman" pitchFamily="18" charset="0"/>
            </a:endParaRPr>
          </a:p>
        </p:txBody>
      </p:sp>
      <p:sp>
        <p:nvSpPr>
          <p:cNvPr id="252975" name="Text Box 47"/>
          <p:cNvSpPr txBox="1">
            <a:spLocks noChangeArrowheads="1"/>
          </p:cNvSpPr>
          <p:nvPr/>
        </p:nvSpPr>
        <p:spPr bwMode="auto">
          <a:xfrm>
            <a:off x="4038600" y="3048000"/>
            <a:ext cx="38735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b="1" smtClean="0">
                <a:solidFill>
                  <a:srgbClr val="FF0000"/>
                </a:solidFill>
                <a:latin typeface="Times New Roman" pitchFamily="18" charset="0"/>
              </a:rPr>
              <a:t>8</a:t>
            </a:r>
            <a:endParaRPr kumimoji="1" lang="en-US" altLang="zh-CN" sz="3200" smtClean="0">
              <a:solidFill>
                <a:srgbClr val="000000"/>
              </a:solidFill>
              <a:latin typeface="Times New Roman" pitchFamily="18" charset="0"/>
            </a:endParaRPr>
          </a:p>
        </p:txBody>
      </p:sp>
      <p:sp>
        <p:nvSpPr>
          <p:cNvPr id="252976" name="Text Box 48"/>
          <p:cNvSpPr txBox="1">
            <a:spLocks noChangeArrowheads="1"/>
          </p:cNvSpPr>
          <p:nvPr/>
        </p:nvSpPr>
        <p:spPr bwMode="auto">
          <a:xfrm>
            <a:off x="5562600" y="1447800"/>
            <a:ext cx="38735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b="1" smtClean="0">
                <a:solidFill>
                  <a:srgbClr val="FF0000"/>
                </a:solidFill>
                <a:latin typeface="Times New Roman" pitchFamily="18" charset="0"/>
              </a:rPr>
              <a:t>5</a:t>
            </a:r>
            <a:endParaRPr kumimoji="1" lang="en-US" altLang="zh-CN" sz="2400" smtClean="0">
              <a:solidFill>
                <a:srgbClr val="000000"/>
              </a:solidFill>
              <a:latin typeface="Times New Roman" pitchFamily="18" charset="0"/>
            </a:endParaRPr>
          </a:p>
        </p:txBody>
      </p:sp>
      <p:sp>
        <p:nvSpPr>
          <p:cNvPr id="252977" name="Text Box 49"/>
          <p:cNvSpPr txBox="1">
            <a:spLocks noChangeArrowheads="1"/>
          </p:cNvSpPr>
          <p:nvPr/>
        </p:nvSpPr>
        <p:spPr bwMode="auto">
          <a:xfrm>
            <a:off x="5861050" y="3352800"/>
            <a:ext cx="38735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b="1" smtClean="0">
                <a:solidFill>
                  <a:srgbClr val="FF0000"/>
                </a:solidFill>
                <a:latin typeface="Times New Roman" pitchFamily="18" charset="0"/>
              </a:rPr>
              <a:t>3</a:t>
            </a:r>
            <a:endParaRPr kumimoji="1" lang="en-US" altLang="zh-CN" sz="3200" smtClean="0">
              <a:solidFill>
                <a:srgbClr val="000000"/>
              </a:solidFill>
              <a:latin typeface="Times New Roman" pitchFamily="18" charset="0"/>
            </a:endParaRPr>
          </a:p>
        </p:txBody>
      </p:sp>
      <p:sp>
        <p:nvSpPr>
          <p:cNvPr id="252978" name="Text Box 50"/>
          <p:cNvSpPr txBox="1">
            <a:spLocks noChangeArrowheads="1"/>
          </p:cNvSpPr>
          <p:nvPr/>
        </p:nvSpPr>
        <p:spPr bwMode="auto">
          <a:xfrm>
            <a:off x="2209800" y="3200400"/>
            <a:ext cx="59055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b="1" smtClean="0">
                <a:solidFill>
                  <a:srgbClr val="FF0000"/>
                </a:solidFill>
                <a:latin typeface="Times New Roman" pitchFamily="18" charset="0"/>
              </a:rPr>
              <a:t>16</a:t>
            </a:r>
          </a:p>
        </p:txBody>
      </p:sp>
      <p:sp>
        <p:nvSpPr>
          <p:cNvPr id="252979" name="Text Box 51"/>
          <p:cNvSpPr txBox="1">
            <a:spLocks noChangeArrowheads="1"/>
          </p:cNvSpPr>
          <p:nvPr/>
        </p:nvSpPr>
        <p:spPr bwMode="auto">
          <a:xfrm>
            <a:off x="4286250" y="4648200"/>
            <a:ext cx="59055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b="1" smtClean="0">
                <a:solidFill>
                  <a:srgbClr val="FF0000"/>
                </a:solidFill>
                <a:latin typeface="Times New Roman" pitchFamily="18" charset="0"/>
              </a:rPr>
              <a:t>21</a:t>
            </a:r>
            <a:endParaRPr kumimoji="1" lang="en-US" altLang="zh-CN" sz="3200" smtClean="0">
              <a:solidFill>
                <a:srgbClr val="000000"/>
              </a:solidFill>
              <a:latin typeface="Times New Roman" pitchFamily="18" charset="0"/>
            </a:endParaRPr>
          </a:p>
        </p:txBody>
      </p:sp>
      <p:sp>
        <p:nvSpPr>
          <p:cNvPr id="252980" name="Text Box 52"/>
          <p:cNvSpPr txBox="1">
            <a:spLocks noChangeArrowheads="1"/>
          </p:cNvSpPr>
          <p:nvPr/>
        </p:nvSpPr>
        <p:spPr bwMode="auto">
          <a:xfrm>
            <a:off x="323850" y="5805488"/>
            <a:ext cx="3041650"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800" b="1" smtClean="0">
                <a:solidFill>
                  <a:srgbClr val="000082"/>
                </a:solidFill>
                <a:latin typeface="Times New Roman" pitchFamily="18" charset="0"/>
                <a:ea typeface="楷体_GB2312" pitchFamily="49" charset="-122"/>
              </a:rPr>
              <a:t>所得生成树权值和</a:t>
            </a:r>
            <a:endParaRPr kumimoji="1" lang="zh-CN" altLang="en-US" sz="2800" b="1" smtClean="0">
              <a:solidFill>
                <a:srgbClr val="000000"/>
              </a:solidFill>
              <a:latin typeface="Times New Roman" pitchFamily="18" charset="0"/>
              <a:ea typeface="楷体_GB2312" pitchFamily="49" charset="-122"/>
            </a:endParaRPr>
          </a:p>
        </p:txBody>
      </p:sp>
      <p:sp>
        <p:nvSpPr>
          <p:cNvPr id="252981" name="Text Box 53"/>
          <p:cNvSpPr txBox="1">
            <a:spLocks noChangeArrowheads="1"/>
          </p:cNvSpPr>
          <p:nvPr/>
        </p:nvSpPr>
        <p:spPr bwMode="auto">
          <a:xfrm>
            <a:off x="3276600" y="5805488"/>
            <a:ext cx="3829050"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smtClean="0">
                <a:solidFill>
                  <a:srgbClr val="000082"/>
                </a:solidFill>
                <a:latin typeface="Times New Roman" pitchFamily="18" charset="0"/>
              </a:rPr>
              <a:t>= 14+8+3+5+16+21 = 67</a:t>
            </a:r>
            <a:endParaRPr kumimoji="1" lang="en-US" altLang="zh-CN" sz="2800" b="1" smtClean="0">
              <a:solidFill>
                <a:srgbClr val="000000"/>
              </a:solidFill>
              <a:latin typeface="Times New Roman" pitchFamily="18" charset="0"/>
            </a:endParaRPr>
          </a:p>
        </p:txBody>
      </p:sp>
      <p:sp>
        <p:nvSpPr>
          <p:cNvPr id="252982" name="Line 54"/>
          <p:cNvSpPr>
            <a:spLocks noChangeShapeType="1"/>
          </p:cNvSpPr>
          <p:nvPr/>
        </p:nvSpPr>
        <p:spPr bwMode="auto">
          <a:xfrm flipH="1">
            <a:off x="1524000" y="1905000"/>
            <a:ext cx="457200" cy="2057400"/>
          </a:xfrm>
          <a:prstGeom prst="line">
            <a:avLst/>
          </a:prstGeom>
          <a:noFill/>
          <a:ln w="28575" cap="sq">
            <a:solidFill>
              <a:srgbClr val="FF66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252983" name="Line 55"/>
          <p:cNvSpPr>
            <a:spLocks noChangeShapeType="1"/>
          </p:cNvSpPr>
          <p:nvPr/>
        </p:nvSpPr>
        <p:spPr bwMode="auto">
          <a:xfrm>
            <a:off x="2286000" y="1828800"/>
            <a:ext cx="990600" cy="1219200"/>
          </a:xfrm>
          <a:prstGeom prst="line">
            <a:avLst/>
          </a:prstGeom>
          <a:noFill/>
          <a:ln w="28575" cap="sq">
            <a:solidFill>
              <a:srgbClr val="FF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252984" name="Line 56"/>
          <p:cNvSpPr>
            <a:spLocks noChangeShapeType="1"/>
          </p:cNvSpPr>
          <p:nvPr/>
        </p:nvSpPr>
        <p:spPr bwMode="auto">
          <a:xfrm>
            <a:off x="2362200" y="1676400"/>
            <a:ext cx="2286000" cy="0"/>
          </a:xfrm>
          <a:prstGeom prst="line">
            <a:avLst/>
          </a:prstGeom>
          <a:noFill/>
          <a:ln w="28575" cap="sq">
            <a:solidFill>
              <a:srgbClr val="FF66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252985" name="Line 57"/>
          <p:cNvSpPr>
            <a:spLocks noChangeShapeType="1"/>
          </p:cNvSpPr>
          <p:nvPr/>
        </p:nvSpPr>
        <p:spPr bwMode="auto">
          <a:xfrm flipV="1">
            <a:off x="1752600" y="3352800"/>
            <a:ext cx="1524000" cy="762000"/>
          </a:xfrm>
          <a:prstGeom prst="line">
            <a:avLst/>
          </a:prstGeom>
          <a:noFill/>
          <a:ln w="28575" cap="sq">
            <a:solidFill>
              <a:srgbClr val="FF66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252986" name="Line 58"/>
          <p:cNvSpPr>
            <a:spLocks noChangeShapeType="1"/>
          </p:cNvSpPr>
          <p:nvPr/>
        </p:nvSpPr>
        <p:spPr bwMode="auto">
          <a:xfrm flipH="1">
            <a:off x="3657600" y="1828800"/>
            <a:ext cx="1066800" cy="1219200"/>
          </a:xfrm>
          <a:prstGeom prst="line">
            <a:avLst/>
          </a:prstGeom>
          <a:noFill/>
          <a:ln w="28575" cap="sq">
            <a:solidFill>
              <a:srgbClr val="FF66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252987" name="Line 59"/>
          <p:cNvSpPr>
            <a:spLocks noChangeShapeType="1"/>
          </p:cNvSpPr>
          <p:nvPr/>
        </p:nvSpPr>
        <p:spPr bwMode="auto">
          <a:xfrm>
            <a:off x="3733800" y="3352800"/>
            <a:ext cx="1219200" cy="685800"/>
          </a:xfrm>
          <a:prstGeom prst="line">
            <a:avLst/>
          </a:prstGeom>
          <a:noFill/>
          <a:ln w="28575" cap="sq">
            <a:solidFill>
              <a:srgbClr val="FF66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252988" name="Line 60"/>
          <p:cNvSpPr>
            <a:spLocks noChangeShapeType="1"/>
          </p:cNvSpPr>
          <p:nvPr/>
        </p:nvSpPr>
        <p:spPr bwMode="auto">
          <a:xfrm>
            <a:off x="4953000" y="1828800"/>
            <a:ext cx="152400" cy="1981200"/>
          </a:xfrm>
          <a:prstGeom prst="line">
            <a:avLst/>
          </a:prstGeom>
          <a:noFill/>
          <a:ln w="28575" cap="sq">
            <a:solidFill>
              <a:srgbClr val="FF66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252989" name="Line 61"/>
          <p:cNvSpPr>
            <a:spLocks noChangeShapeType="1"/>
          </p:cNvSpPr>
          <p:nvPr/>
        </p:nvSpPr>
        <p:spPr bwMode="auto">
          <a:xfrm flipH="1">
            <a:off x="5334000" y="2667000"/>
            <a:ext cx="1143000" cy="1371600"/>
          </a:xfrm>
          <a:prstGeom prst="line">
            <a:avLst/>
          </a:prstGeom>
          <a:noFill/>
          <a:ln w="28575" cap="sq">
            <a:solidFill>
              <a:srgbClr val="FF66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252990" name="Line 62"/>
          <p:cNvSpPr>
            <a:spLocks noChangeShapeType="1"/>
          </p:cNvSpPr>
          <p:nvPr/>
        </p:nvSpPr>
        <p:spPr bwMode="auto">
          <a:xfrm flipH="1">
            <a:off x="4038600" y="4343400"/>
            <a:ext cx="914400" cy="838200"/>
          </a:xfrm>
          <a:prstGeom prst="line">
            <a:avLst/>
          </a:prstGeom>
          <a:noFill/>
          <a:ln w="28575" cap="sq">
            <a:solidFill>
              <a:srgbClr val="FF66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252991" name="Line 63"/>
          <p:cNvSpPr>
            <a:spLocks noChangeShapeType="1"/>
          </p:cNvSpPr>
          <p:nvPr/>
        </p:nvSpPr>
        <p:spPr bwMode="auto">
          <a:xfrm>
            <a:off x="5181600" y="1676400"/>
            <a:ext cx="1295400" cy="685800"/>
          </a:xfrm>
          <a:prstGeom prst="line">
            <a:avLst/>
          </a:prstGeom>
          <a:noFill/>
          <a:ln w="28575" cap="sq">
            <a:solidFill>
              <a:srgbClr val="FF66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252992" name="Line 64"/>
          <p:cNvSpPr>
            <a:spLocks noChangeShapeType="1"/>
          </p:cNvSpPr>
          <p:nvPr/>
        </p:nvSpPr>
        <p:spPr bwMode="auto">
          <a:xfrm>
            <a:off x="1676400" y="4343400"/>
            <a:ext cx="1828800" cy="838200"/>
          </a:xfrm>
          <a:prstGeom prst="line">
            <a:avLst/>
          </a:prstGeom>
          <a:noFill/>
          <a:ln w="28575" cap="sq">
            <a:solidFill>
              <a:srgbClr val="FF66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69" name="Text Box 7"/>
          <p:cNvSpPr txBox="1">
            <a:spLocks noChangeArrowheads="1"/>
          </p:cNvSpPr>
          <p:nvPr/>
        </p:nvSpPr>
        <p:spPr bwMode="auto">
          <a:xfrm>
            <a:off x="381000" y="749647"/>
            <a:ext cx="52578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zh-CN" sz="2800" dirty="0">
                <a:latin typeface="Times New Roman" panose="02020603050405020304" pitchFamily="18" charset="0"/>
                <a:ea typeface="宋体" panose="02010600030101010101" pitchFamily="2" charset="-122"/>
              </a:rPr>
              <a:t>Prim</a:t>
            </a:r>
            <a:r>
              <a:rPr lang="zh-CN" altLang="en-US" sz="2800" dirty="0">
                <a:latin typeface="宋体" panose="02010600030101010101" pitchFamily="2" charset="-122"/>
                <a:ea typeface="宋体" panose="02010600030101010101" pitchFamily="2" charset="-122"/>
              </a:rPr>
              <a:t>算法</a:t>
            </a:r>
            <a:r>
              <a:rPr lang="zh-CN" altLang="en-US" sz="2800" b="0" dirty="0">
                <a:latin typeface="Times New Roman" panose="02020603050405020304" pitchFamily="18" charset="0"/>
                <a:ea typeface="宋体" panose="02010600030101010101" pitchFamily="2" charset="-122"/>
              </a:rPr>
              <a:t> </a:t>
            </a:r>
          </a:p>
        </p:txBody>
      </p:sp>
      <p:sp>
        <p:nvSpPr>
          <p:cNvPr id="70" name="Text Box 8"/>
          <p:cNvSpPr txBox="1">
            <a:spLocks noChangeArrowheads="1"/>
          </p:cNvSpPr>
          <p:nvPr/>
        </p:nvSpPr>
        <p:spPr bwMode="auto">
          <a:xfrm>
            <a:off x="1752600" y="116632"/>
            <a:ext cx="5837238" cy="641350"/>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pPr algn="l" eaLnBrk="0" hangingPunct="0">
              <a:spcBef>
                <a:spcPct val="50000"/>
              </a:spcBef>
            </a:pPr>
            <a:r>
              <a:rPr lang="zh-CN" altLang="en-US" sz="360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应用举例</a:t>
            </a:r>
            <a:r>
              <a:rPr lang="en-US" altLang="zh-CN" sz="360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a:t>
            </a:r>
            <a:r>
              <a:rPr lang="zh-CN" altLang="en-US" sz="360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最小生成树</a:t>
            </a:r>
          </a:p>
        </p:txBody>
      </p:sp>
    </p:spTree>
    <p:extLst>
      <p:ext uri="{BB962C8B-B14F-4D97-AF65-F5344CB8AC3E}">
        <p14:creationId xmlns:p14="http://schemas.microsoft.com/office/powerpoint/2010/main" xmlns="" val="2697063434"/>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52930"/>
                                        </p:tgtEl>
                                        <p:attrNameLst>
                                          <p:attrName>style.visibility</p:attrName>
                                        </p:attrNameLst>
                                      </p:cBhvr>
                                      <p:to>
                                        <p:strVal val="visible"/>
                                      </p:to>
                                    </p:set>
                                    <p:animEffect transition="in" filter="wipe(up)">
                                      <p:cBhvr>
                                        <p:cTn id="7" dur="500"/>
                                        <p:tgtEl>
                                          <p:spTgt spid="2529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52961"/>
                                        </p:tgtEl>
                                        <p:attrNameLst>
                                          <p:attrName>style.visibility</p:attrName>
                                        </p:attrNameLst>
                                      </p:cBhvr>
                                      <p:to>
                                        <p:strVal val="visible"/>
                                      </p:to>
                                    </p:set>
                                    <p:animEffect transition="in" filter="wipe(up)">
                                      <p:cBhvr>
                                        <p:cTn id="12" dur="500"/>
                                        <p:tgtEl>
                                          <p:spTgt spid="25296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52982"/>
                                        </p:tgtEl>
                                        <p:attrNameLst>
                                          <p:attrName>style.visibility</p:attrName>
                                        </p:attrNameLst>
                                      </p:cBhvr>
                                      <p:to>
                                        <p:strVal val="visible"/>
                                      </p:to>
                                    </p:set>
                                    <p:animEffect transition="in" filter="wipe(up)">
                                      <p:cBhvr>
                                        <p:cTn id="17" dur="500"/>
                                        <p:tgtEl>
                                          <p:spTgt spid="25298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52983"/>
                                        </p:tgtEl>
                                        <p:attrNameLst>
                                          <p:attrName>style.visibility</p:attrName>
                                        </p:attrNameLst>
                                      </p:cBhvr>
                                      <p:to>
                                        <p:strVal val="visible"/>
                                      </p:to>
                                    </p:set>
                                    <p:animEffect transition="in" filter="wipe(up)">
                                      <p:cBhvr>
                                        <p:cTn id="22" dur="500"/>
                                        <p:tgtEl>
                                          <p:spTgt spid="25298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2984"/>
                                        </p:tgtEl>
                                        <p:attrNameLst>
                                          <p:attrName>style.visibility</p:attrName>
                                        </p:attrNameLst>
                                      </p:cBhvr>
                                      <p:to>
                                        <p:strVal val="visible"/>
                                      </p:to>
                                    </p:set>
                                    <p:animEffect transition="in" filter="wipe(left)">
                                      <p:cBhvr>
                                        <p:cTn id="27" dur="500"/>
                                        <p:tgtEl>
                                          <p:spTgt spid="25298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52962"/>
                                        </p:tgtEl>
                                        <p:attrNameLst>
                                          <p:attrName>style.visibility</p:attrName>
                                        </p:attrNameLst>
                                      </p:cBhvr>
                                      <p:to>
                                        <p:strVal val="visible"/>
                                      </p:to>
                                    </p:set>
                                    <p:animEffect transition="in" filter="wipe(up)">
                                      <p:cBhvr>
                                        <p:cTn id="32" dur="500"/>
                                        <p:tgtEl>
                                          <p:spTgt spid="252962"/>
                                        </p:tgtEl>
                                      </p:cBhvr>
                                    </p:animEffect>
                                  </p:childTnLst>
                                </p:cTn>
                              </p:par>
                            </p:childTnLst>
                          </p:cTn>
                        </p:par>
                        <p:par>
                          <p:cTn id="33" fill="hold" nodeType="afterGroup">
                            <p:stCondLst>
                              <p:cond delay="500"/>
                            </p:stCondLst>
                            <p:childTnLst>
                              <p:par>
                                <p:cTn id="34" presetID="22" presetClass="entr" presetSubtype="1" fill="hold" grpId="0" nodeType="afterEffect">
                                  <p:stCondLst>
                                    <p:cond delay="0"/>
                                  </p:stCondLst>
                                  <p:childTnLst>
                                    <p:set>
                                      <p:cBhvr>
                                        <p:cTn id="35" dur="1" fill="hold">
                                          <p:stCondLst>
                                            <p:cond delay="0"/>
                                          </p:stCondLst>
                                        </p:cTn>
                                        <p:tgtEl>
                                          <p:spTgt spid="252963"/>
                                        </p:tgtEl>
                                        <p:attrNameLst>
                                          <p:attrName>style.visibility</p:attrName>
                                        </p:attrNameLst>
                                      </p:cBhvr>
                                      <p:to>
                                        <p:strVal val="visible"/>
                                      </p:to>
                                    </p:set>
                                    <p:animEffect transition="in" filter="wipe(up)">
                                      <p:cBhvr>
                                        <p:cTn id="36" dur="500"/>
                                        <p:tgtEl>
                                          <p:spTgt spid="25296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2" fill="hold" grpId="0" nodeType="clickEffect">
                                  <p:stCondLst>
                                    <p:cond delay="0"/>
                                  </p:stCondLst>
                                  <p:childTnLst>
                                    <p:set>
                                      <p:cBhvr>
                                        <p:cTn id="40" dur="1" fill="hold">
                                          <p:stCondLst>
                                            <p:cond delay="0"/>
                                          </p:stCondLst>
                                        </p:cTn>
                                        <p:tgtEl>
                                          <p:spTgt spid="252985"/>
                                        </p:tgtEl>
                                        <p:attrNameLst>
                                          <p:attrName>style.visibility</p:attrName>
                                        </p:attrNameLst>
                                      </p:cBhvr>
                                      <p:to>
                                        <p:strVal val="visible"/>
                                      </p:to>
                                    </p:set>
                                    <p:animEffect transition="in" filter="wipe(right)">
                                      <p:cBhvr>
                                        <p:cTn id="41" dur="500"/>
                                        <p:tgtEl>
                                          <p:spTgt spid="25298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52987"/>
                                        </p:tgtEl>
                                        <p:attrNameLst>
                                          <p:attrName>style.visibility</p:attrName>
                                        </p:attrNameLst>
                                      </p:cBhvr>
                                      <p:to>
                                        <p:strVal val="visible"/>
                                      </p:to>
                                    </p:set>
                                    <p:animEffect transition="in" filter="wipe(left)">
                                      <p:cBhvr>
                                        <p:cTn id="46" dur="500"/>
                                        <p:tgtEl>
                                          <p:spTgt spid="252987"/>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252986"/>
                                        </p:tgtEl>
                                        <p:attrNameLst>
                                          <p:attrName>style.visibility</p:attrName>
                                        </p:attrNameLst>
                                      </p:cBhvr>
                                      <p:to>
                                        <p:strVal val="visible"/>
                                      </p:to>
                                    </p:set>
                                    <p:animEffect transition="in" filter="wipe(down)">
                                      <p:cBhvr>
                                        <p:cTn id="51" dur="500"/>
                                        <p:tgtEl>
                                          <p:spTgt spid="252986"/>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252964"/>
                                        </p:tgtEl>
                                        <p:attrNameLst>
                                          <p:attrName>style.visibility</p:attrName>
                                        </p:attrNameLst>
                                      </p:cBhvr>
                                      <p:to>
                                        <p:strVal val="visible"/>
                                      </p:to>
                                    </p:set>
                                    <p:animEffect transition="in" filter="wipe(up)">
                                      <p:cBhvr>
                                        <p:cTn id="56" dur="500"/>
                                        <p:tgtEl>
                                          <p:spTgt spid="252964"/>
                                        </p:tgtEl>
                                      </p:cBhvr>
                                    </p:animEffect>
                                  </p:childTnLst>
                                </p:cTn>
                              </p:par>
                            </p:childTnLst>
                          </p:cTn>
                        </p:par>
                        <p:par>
                          <p:cTn id="57" fill="hold" nodeType="afterGroup">
                            <p:stCondLst>
                              <p:cond delay="500"/>
                            </p:stCondLst>
                            <p:childTnLst>
                              <p:par>
                                <p:cTn id="58" presetID="22" presetClass="entr" presetSubtype="1" fill="hold" grpId="0" nodeType="afterEffect">
                                  <p:stCondLst>
                                    <p:cond delay="0"/>
                                  </p:stCondLst>
                                  <p:childTnLst>
                                    <p:set>
                                      <p:cBhvr>
                                        <p:cTn id="59" dur="1" fill="hold">
                                          <p:stCondLst>
                                            <p:cond delay="0"/>
                                          </p:stCondLst>
                                        </p:cTn>
                                        <p:tgtEl>
                                          <p:spTgt spid="252965"/>
                                        </p:tgtEl>
                                        <p:attrNameLst>
                                          <p:attrName>style.visibility</p:attrName>
                                        </p:attrNameLst>
                                      </p:cBhvr>
                                      <p:to>
                                        <p:strVal val="visible"/>
                                      </p:to>
                                    </p:set>
                                    <p:animEffect transition="in" filter="wipe(up)">
                                      <p:cBhvr>
                                        <p:cTn id="60" dur="500"/>
                                        <p:tgtEl>
                                          <p:spTgt spid="252965"/>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252988"/>
                                        </p:tgtEl>
                                        <p:attrNameLst>
                                          <p:attrName>style.visibility</p:attrName>
                                        </p:attrNameLst>
                                      </p:cBhvr>
                                      <p:to>
                                        <p:strVal val="visible"/>
                                      </p:to>
                                    </p:set>
                                    <p:animEffect transition="in" filter="wipe(down)">
                                      <p:cBhvr>
                                        <p:cTn id="65" dur="500"/>
                                        <p:tgtEl>
                                          <p:spTgt spid="252988"/>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252989"/>
                                        </p:tgtEl>
                                        <p:attrNameLst>
                                          <p:attrName>style.visibility</p:attrName>
                                        </p:attrNameLst>
                                      </p:cBhvr>
                                      <p:to>
                                        <p:strVal val="visible"/>
                                      </p:to>
                                    </p:set>
                                    <p:animEffect transition="in" filter="wipe(down)">
                                      <p:cBhvr>
                                        <p:cTn id="70" dur="500"/>
                                        <p:tgtEl>
                                          <p:spTgt spid="252989"/>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1" fill="hold" grpId="0" nodeType="clickEffect">
                                  <p:stCondLst>
                                    <p:cond delay="0"/>
                                  </p:stCondLst>
                                  <p:childTnLst>
                                    <p:set>
                                      <p:cBhvr>
                                        <p:cTn id="74" dur="1" fill="hold">
                                          <p:stCondLst>
                                            <p:cond delay="0"/>
                                          </p:stCondLst>
                                        </p:cTn>
                                        <p:tgtEl>
                                          <p:spTgt spid="252990"/>
                                        </p:tgtEl>
                                        <p:attrNameLst>
                                          <p:attrName>style.visibility</p:attrName>
                                        </p:attrNameLst>
                                      </p:cBhvr>
                                      <p:to>
                                        <p:strVal val="visible"/>
                                      </p:to>
                                    </p:set>
                                    <p:animEffect transition="in" filter="wipe(up)">
                                      <p:cBhvr>
                                        <p:cTn id="75" dur="500"/>
                                        <p:tgtEl>
                                          <p:spTgt spid="252990"/>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252966"/>
                                        </p:tgtEl>
                                        <p:attrNameLst>
                                          <p:attrName>style.visibility</p:attrName>
                                        </p:attrNameLst>
                                      </p:cBhvr>
                                      <p:to>
                                        <p:strVal val="visible"/>
                                      </p:to>
                                    </p:set>
                                    <p:animEffect transition="in" filter="wipe(down)">
                                      <p:cBhvr>
                                        <p:cTn id="80" dur="500"/>
                                        <p:tgtEl>
                                          <p:spTgt spid="252966"/>
                                        </p:tgtEl>
                                      </p:cBhvr>
                                    </p:animEffect>
                                  </p:childTnLst>
                                </p:cTn>
                              </p:par>
                            </p:childTnLst>
                          </p:cTn>
                        </p:par>
                        <p:par>
                          <p:cTn id="81" fill="hold" nodeType="afterGroup">
                            <p:stCondLst>
                              <p:cond delay="500"/>
                            </p:stCondLst>
                            <p:childTnLst>
                              <p:par>
                                <p:cTn id="82" presetID="22" presetClass="entr" presetSubtype="8" fill="hold" grpId="0" nodeType="afterEffect">
                                  <p:stCondLst>
                                    <p:cond delay="0"/>
                                  </p:stCondLst>
                                  <p:childTnLst>
                                    <p:set>
                                      <p:cBhvr>
                                        <p:cTn id="83" dur="1" fill="hold">
                                          <p:stCondLst>
                                            <p:cond delay="0"/>
                                          </p:stCondLst>
                                        </p:cTn>
                                        <p:tgtEl>
                                          <p:spTgt spid="252967"/>
                                        </p:tgtEl>
                                        <p:attrNameLst>
                                          <p:attrName>style.visibility</p:attrName>
                                        </p:attrNameLst>
                                      </p:cBhvr>
                                      <p:to>
                                        <p:strVal val="visible"/>
                                      </p:to>
                                    </p:set>
                                    <p:animEffect transition="in" filter="wipe(left)">
                                      <p:cBhvr>
                                        <p:cTn id="84" dur="500"/>
                                        <p:tgtEl>
                                          <p:spTgt spid="252967"/>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2" fill="hold" grpId="0" nodeType="clickEffect">
                                  <p:stCondLst>
                                    <p:cond delay="0"/>
                                  </p:stCondLst>
                                  <p:childTnLst>
                                    <p:set>
                                      <p:cBhvr>
                                        <p:cTn id="88" dur="1" fill="hold">
                                          <p:stCondLst>
                                            <p:cond delay="0"/>
                                          </p:stCondLst>
                                        </p:cTn>
                                        <p:tgtEl>
                                          <p:spTgt spid="252991"/>
                                        </p:tgtEl>
                                        <p:attrNameLst>
                                          <p:attrName>style.visibility</p:attrName>
                                        </p:attrNameLst>
                                      </p:cBhvr>
                                      <p:to>
                                        <p:strVal val="visible"/>
                                      </p:to>
                                    </p:set>
                                    <p:animEffect transition="in" filter="wipe(right)">
                                      <p:cBhvr>
                                        <p:cTn id="89" dur="500"/>
                                        <p:tgtEl>
                                          <p:spTgt spid="252991"/>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2" fill="hold" grpId="0" nodeType="clickEffect">
                                  <p:stCondLst>
                                    <p:cond delay="0"/>
                                  </p:stCondLst>
                                  <p:childTnLst>
                                    <p:set>
                                      <p:cBhvr>
                                        <p:cTn id="93" dur="1" fill="hold">
                                          <p:stCondLst>
                                            <p:cond delay="0"/>
                                          </p:stCondLst>
                                        </p:cTn>
                                        <p:tgtEl>
                                          <p:spTgt spid="252968"/>
                                        </p:tgtEl>
                                        <p:attrNameLst>
                                          <p:attrName>style.visibility</p:attrName>
                                        </p:attrNameLst>
                                      </p:cBhvr>
                                      <p:to>
                                        <p:strVal val="visible"/>
                                      </p:to>
                                    </p:set>
                                    <p:animEffect transition="in" filter="wipe(right)">
                                      <p:cBhvr>
                                        <p:cTn id="94" dur="500"/>
                                        <p:tgtEl>
                                          <p:spTgt spid="252968"/>
                                        </p:tgtEl>
                                      </p:cBhvr>
                                    </p:animEffect>
                                  </p:childTnLst>
                                </p:cTn>
                              </p:par>
                            </p:childTnLst>
                          </p:cTn>
                        </p:par>
                        <p:par>
                          <p:cTn id="95" fill="hold" nodeType="afterGroup">
                            <p:stCondLst>
                              <p:cond delay="500"/>
                            </p:stCondLst>
                            <p:childTnLst>
                              <p:par>
                                <p:cTn id="96" presetID="22" presetClass="entr" presetSubtype="2" fill="hold" grpId="0" nodeType="afterEffect">
                                  <p:stCondLst>
                                    <p:cond delay="0"/>
                                  </p:stCondLst>
                                  <p:childTnLst>
                                    <p:set>
                                      <p:cBhvr>
                                        <p:cTn id="97" dur="1" fill="hold">
                                          <p:stCondLst>
                                            <p:cond delay="0"/>
                                          </p:stCondLst>
                                        </p:cTn>
                                        <p:tgtEl>
                                          <p:spTgt spid="252969"/>
                                        </p:tgtEl>
                                        <p:attrNameLst>
                                          <p:attrName>style.visibility</p:attrName>
                                        </p:attrNameLst>
                                      </p:cBhvr>
                                      <p:to>
                                        <p:strVal val="visible"/>
                                      </p:to>
                                    </p:set>
                                    <p:animEffect transition="in" filter="wipe(right)">
                                      <p:cBhvr>
                                        <p:cTn id="98" dur="500"/>
                                        <p:tgtEl>
                                          <p:spTgt spid="252969"/>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2" presetClass="entr" presetSubtype="1" fill="hold" grpId="0" nodeType="clickEffect">
                                  <p:stCondLst>
                                    <p:cond delay="0"/>
                                  </p:stCondLst>
                                  <p:childTnLst>
                                    <p:set>
                                      <p:cBhvr>
                                        <p:cTn id="102" dur="1" fill="hold">
                                          <p:stCondLst>
                                            <p:cond delay="0"/>
                                          </p:stCondLst>
                                        </p:cTn>
                                        <p:tgtEl>
                                          <p:spTgt spid="252970"/>
                                        </p:tgtEl>
                                        <p:attrNameLst>
                                          <p:attrName>style.visibility</p:attrName>
                                        </p:attrNameLst>
                                      </p:cBhvr>
                                      <p:to>
                                        <p:strVal val="visible"/>
                                      </p:to>
                                    </p:set>
                                    <p:animEffect transition="in" filter="wipe(up)">
                                      <p:cBhvr>
                                        <p:cTn id="103" dur="500"/>
                                        <p:tgtEl>
                                          <p:spTgt spid="252970"/>
                                        </p:tgtEl>
                                      </p:cBhvr>
                                    </p:animEffect>
                                  </p:childTnLst>
                                </p:cTn>
                              </p:par>
                            </p:childTnLst>
                          </p:cTn>
                        </p:par>
                        <p:par>
                          <p:cTn id="104" fill="hold" nodeType="afterGroup">
                            <p:stCondLst>
                              <p:cond delay="500"/>
                            </p:stCondLst>
                            <p:childTnLst>
                              <p:par>
                                <p:cTn id="105" presetID="22" presetClass="entr" presetSubtype="1" fill="hold" grpId="0" nodeType="afterEffect">
                                  <p:stCondLst>
                                    <p:cond delay="0"/>
                                  </p:stCondLst>
                                  <p:childTnLst>
                                    <p:set>
                                      <p:cBhvr>
                                        <p:cTn id="106" dur="1" fill="hold">
                                          <p:stCondLst>
                                            <p:cond delay="0"/>
                                          </p:stCondLst>
                                        </p:cTn>
                                        <p:tgtEl>
                                          <p:spTgt spid="252971"/>
                                        </p:tgtEl>
                                        <p:attrNameLst>
                                          <p:attrName>style.visibility</p:attrName>
                                        </p:attrNameLst>
                                      </p:cBhvr>
                                      <p:to>
                                        <p:strVal val="visible"/>
                                      </p:to>
                                    </p:set>
                                    <p:animEffect transition="in" filter="wipe(up)">
                                      <p:cBhvr>
                                        <p:cTn id="107" dur="500"/>
                                        <p:tgtEl>
                                          <p:spTgt spid="252971"/>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252992"/>
                                        </p:tgtEl>
                                        <p:attrNameLst>
                                          <p:attrName>style.visibility</p:attrName>
                                        </p:attrNameLst>
                                      </p:cBhvr>
                                      <p:to>
                                        <p:strVal val="visible"/>
                                      </p:to>
                                    </p:set>
                                    <p:animEffect transition="in" filter="wipe(left)">
                                      <p:cBhvr>
                                        <p:cTn id="112" dur="500"/>
                                        <p:tgtEl>
                                          <p:spTgt spid="252992"/>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2" presetClass="entr" presetSubtype="1" fill="hold" grpId="0" nodeType="clickEffect">
                                  <p:stCondLst>
                                    <p:cond delay="0"/>
                                  </p:stCondLst>
                                  <p:childTnLst>
                                    <p:set>
                                      <p:cBhvr>
                                        <p:cTn id="116" dur="1" fill="hold">
                                          <p:stCondLst>
                                            <p:cond delay="0"/>
                                          </p:stCondLst>
                                        </p:cTn>
                                        <p:tgtEl>
                                          <p:spTgt spid="252972"/>
                                        </p:tgtEl>
                                        <p:attrNameLst>
                                          <p:attrName>style.visibility</p:attrName>
                                        </p:attrNameLst>
                                      </p:cBhvr>
                                      <p:to>
                                        <p:strVal val="visible"/>
                                      </p:to>
                                    </p:set>
                                    <p:animEffect transition="in" filter="wipe(up)">
                                      <p:cBhvr>
                                        <p:cTn id="117" dur="500"/>
                                        <p:tgtEl>
                                          <p:spTgt spid="252972"/>
                                        </p:tgtEl>
                                      </p:cBhvr>
                                    </p:animEffect>
                                  </p:childTnLst>
                                </p:cTn>
                              </p:par>
                            </p:childTnLst>
                          </p:cTn>
                        </p:par>
                        <p:par>
                          <p:cTn id="118" fill="hold" nodeType="afterGroup">
                            <p:stCondLst>
                              <p:cond delay="500"/>
                            </p:stCondLst>
                            <p:childTnLst>
                              <p:par>
                                <p:cTn id="119" presetID="22" presetClass="entr" presetSubtype="1" fill="hold" grpId="0" nodeType="afterEffect">
                                  <p:stCondLst>
                                    <p:cond delay="0"/>
                                  </p:stCondLst>
                                  <p:childTnLst>
                                    <p:set>
                                      <p:cBhvr>
                                        <p:cTn id="120" dur="1" fill="hold">
                                          <p:stCondLst>
                                            <p:cond delay="0"/>
                                          </p:stCondLst>
                                        </p:cTn>
                                        <p:tgtEl>
                                          <p:spTgt spid="252973"/>
                                        </p:tgtEl>
                                        <p:attrNameLst>
                                          <p:attrName>style.visibility</p:attrName>
                                        </p:attrNameLst>
                                      </p:cBhvr>
                                      <p:to>
                                        <p:strVal val="visible"/>
                                      </p:to>
                                    </p:set>
                                    <p:animEffect transition="in" filter="wipe(up)">
                                      <p:cBhvr>
                                        <p:cTn id="121" dur="500"/>
                                        <p:tgtEl>
                                          <p:spTgt spid="252973"/>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22" presetClass="entr" presetSubtype="8" fill="hold" grpId="0" nodeType="clickEffect">
                                  <p:stCondLst>
                                    <p:cond delay="0"/>
                                  </p:stCondLst>
                                  <p:childTnLst>
                                    <p:set>
                                      <p:cBhvr>
                                        <p:cTn id="125" dur="1" fill="hold">
                                          <p:stCondLst>
                                            <p:cond delay="0"/>
                                          </p:stCondLst>
                                        </p:cTn>
                                        <p:tgtEl>
                                          <p:spTgt spid="252980"/>
                                        </p:tgtEl>
                                        <p:attrNameLst>
                                          <p:attrName>style.visibility</p:attrName>
                                        </p:attrNameLst>
                                      </p:cBhvr>
                                      <p:to>
                                        <p:strVal val="visible"/>
                                      </p:to>
                                    </p:set>
                                    <p:animEffect transition="in" filter="wipe(left)">
                                      <p:cBhvr>
                                        <p:cTn id="126" dur="500"/>
                                        <p:tgtEl>
                                          <p:spTgt spid="252980"/>
                                        </p:tgtEl>
                                      </p:cBhvr>
                                    </p:animEffec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22" presetClass="entr" presetSubtype="8" fill="hold" grpId="0" nodeType="clickEffect">
                                  <p:stCondLst>
                                    <p:cond delay="0"/>
                                  </p:stCondLst>
                                  <p:childTnLst>
                                    <p:set>
                                      <p:cBhvr>
                                        <p:cTn id="130" dur="1" fill="hold">
                                          <p:stCondLst>
                                            <p:cond delay="0"/>
                                          </p:stCondLst>
                                        </p:cTn>
                                        <p:tgtEl>
                                          <p:spTgt spid="252974"/>
                                        </p:tgtEl>
                                        <p:attrNameLst>
                                          <p:attrName>style.visibility</p:attrName>
                                        </p:attrNameLst>
                                      </p:cBhvr>
                                      <p:to>
                                        <p:strVal val="visible"/>
                                      </p:to>
                                    </p:set>
                                    <p:animEffect transition="in" filter="wipe(left)">
                                      <p:cBhvr>
                                        <p:cTn id="131" dur="500"/>
                                        <p:tgtEl>
                                          <p:spTgt spid="252974"/>
                                        </p:tgtEl>
                                      </p:cBhvr>
                                    </p:animEffec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22" presetClass="entr" presetSubtype="8" fill="hold" grpId="0" nodeType="clickEffect">
                                  <p:stCondLst>
                                    <p:cond delay="0"/>
                                  </p:stCondLst>
                                  <p:childTnLst>
                                    <p:set>
                                      <p:cBhvr>
                                        <p:cTn id="135" dur="1" fill="hold">
                                          <p:stCondLst>
                                            <p:cond delay="0"/>
                                          </p:stCondLst>
                                        </p:cTn>
                                        <p:tgtEl>
                                          <p:spTgt spid="252975"/>
                                        </p:tgtEl>
                                        <p:attrNameLst>
                                          <p:attrName>style.visibility</p:attrName>
                                        </p:attrNameLst>
                                      </p:cBhvr>
                                      <p:to>
                                        <p:strVal val="visible"/>
                                      </p:to>
                                    </p:set>
                                    <p:animEffect transition="in" filter="wipe(left)">
                                      <p:cBhvr>
                                        <p:cTn id="136" dur="500"/>
                                        <p:tgtEl>
                                          <p:spTgt spid="252975"/>
                                        </p:tgtEl>
                                      </p:cBhvr>
                                    </p:animEffec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22" presetClass="entr" presetSubtype="8" fill="hold" grpId="0" nodeType="clickEffect">
                                  <p:stCondLst>
                                    <p:cond delay="0"/>
                                  </p:stCondLst>
                                  <p:childTnLst>
                                    <p:set>
                                      <p:cBhvr>
                                        <p:cTn id="140" dur="1" fill="hold">
                                          <p:stCondLst>
                                            <p:cond delay="0"/>
                                          </p:stCondLst>
                                        </p:cTn>
                                        <p:tgtEl>
                                          <p:spTgt spid="252977"/>
                                        </p:tgtEl>
                                        <p:attrNameLst>
                                          <p:attrName>style.visibility</p:attrName>
                                        </p:attrNameLst>
                                      </p:cBhvr>
                                      <p:to>
                                        <p:strVal val="visible"/>
                                      </p:to>
                                    </p:set>
                                    <p:animEffect transition="in" filter="wipe(left)">
                                      <p:cBhvr>
                                        <p:cTn id="141" dur="500"/>
                                        <p:tgtEl>
                                          <p:spTgt spid="252977"/>
                                        </p:tgtEl>
                                      </p:cBhvr>
                                    </p:animEffec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22" presetClass="entr" presetSubtype="8" fill="hold" grpId="0" nodeType="clickEffect">
                                  <p:stCondLst>
                                    <p:cond delay="0"/>
                                  </p:stCondLst>
                                  <p:childTnLst>
                                    <p:set>
                                      <p:cBhvr>
                                        <p:cTn id="145" dur="1" fill="hold">
                                          <p:stCondLst>
                                            <p:cond delay="0"/>
                                          </p:stCondLst>
                                        </p:cTn>
                                        <p:tgtEl>
                                          <p:spTgt spid="252976"/>
                                        </p:tgtEl>
                                        <p:attrNameLst>
                                          <p:attrName>style.visibility</p:attrName>
                                        </p:attrNameLst>
                                      </p:cBhvr>
                                      <p:to>
                                        <p:strVal val="visible"/>
                                      </p:to>
                                    </p:set>
                                    <p:animEffect transition="in" filter="wipe(left)">
                                      <p:cBhvr>
                                        <p:cTn id="146" dur="500"/>
                                        <p:tgtEl>
                                          <p:spTgt spid="252976"/>
                                        </p:tgtEl>
                                      </p:cBhvr>
                                    </p:animEffec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22" presetClass="entr" presetSubtype="8" fill="hold" grpId="0" nodeType="clickEffect">
                                  <p:stCondLst>
                                    <p:cond delay="0"/>
                                  </p:stCondLst>
                                  <p:childTnLst>
                                    <p:set>
                                      <p:cBhvr>
                                        <p:cTn id="150" dur="1" fill="hold">
                                          <p:stCondLst>
                                            <p:cond delay="0"/>
                                          </p:stCondLst>
                                        </p:cTn>
                                        <p:tgtEl>
                                          <p:spTgt spid="252978"/>
                                        </p:tgtEl>
                                        <p:attrNameLst>
                                          <p:attrName>style.visibility</p:attrName>
                                        </p:attrNameLst>
                                      </p:cBhvr>
                                      <p:to>
                                        <p:strVal val="visible"/>
                                      </p:to>
                                    </p:set>
                                    <p:animEffect transition="in" filter="wipe(left)">
                                      <p:cBhvr>
                                        <p:cTn id="151" dur="500"/>
                                        <p:tgtEl>
                                          <p:spTgt spid="252978"/>
                                        </p:tgtEl>
                                      </p:cBhvr>
                                    </p:animEffect>
                                  </p:childTnLst>
                                </p:cTn>
                              </p:par>
                            </p:childTnLst>
                          </p:cTn>
                        </p:par>
                      </p:childTnLst>
                    </p:cTn>
                  </p:par>
                  <p:par>
                    <p:cTn id="152" fill="hold" nodeType="clickPar">
                      <p:stCondLst>
                        <p:cond delay="indefinite"/>
                      </p:stCondLst>
                      <p:childTnLst>
                        <p:par>
                          <p:cTn id="153" fill="hold" nodeType="withGroup">
                            <p:stCondLst>
                              <p:cond delay="0"/>
                            </p:stCondLst>
                            <p:childTnLst>
                              <p:par>
                                <p:cTn id="154" presetID="22" presetClass="entr" presetSubtype="8" fill="hold" grpId="0" nodeType="clickEffect">
                                  <p:stCondLst>
                                    <p:cond delay="0"/>
                                  </p:stCondLst>
                                  <p:childTnLst>
                                    <p:set>
                                      <p:cBhvr>
                                        <p:cTn id="155" dur="1" fill="hold">
                                          <p:stCondLst>
                                            <p:cond delay="0"/>
                                          </p:stCondLst>
                                        </p:cTn>
                                        <p:tgtEl>
                                          <p:spTgt spid="252979"/>
                                        </p:tgtEl>
                                        <p:attrNameLst>
                                          <p:attrName>style.visibility</p:attrName>
                                        </p:attrNameLst>
                                      </p:cBhvr>
                                      <p:to>
                                        <p:strVal val="visible"/>
                                      </p:to>
                                    </p:set>
                                    <p:animEffect transition="in" filter="wipe(left)">
                                      <p:cBhvr>
                                        <p:cTn id="156" dur="500"/>
                                        <p:tgtEl>
                                          <p:spTgt spid="252979"/>
                                        </p:tgtEl>
                                      </p:cBhvr>
                                    </p:animEffect>
                                  </p:childTnLst>
                                </p:cTn>
                              </p:par>
                            </p:childTnLst>
                          </p:cTn>
                        </p:par>
                      </p:childTnLst>
                    </p:cTn>
                  </p:par>
                  <p:par>
                    <p:cTn id="157" fill="hold" nodeType="clickPar">
                      <p:stCondLst>
                        <p:cond delay="indefinite"/>
                      </p:stCondLst>
                      <p:childTnLst>
                        <p:par>
                          <p:cTn id="158" fill="hold" nodeType="withGroup">
                            <p:stCondLst>
                              <p:cond delay="0"/>
                            </p:stCondLst>
                            <p:childTnLst>
                              <p:par>
                                <p:cTn id="159" presetID="22" presetClass="entr" presetSubtype="8" fill="hold" grpId="0" nodeType="clickEffect">
                                  <p:stCondLst>
                                    <p:cond delay="0"/>
                                  </p:stCondLst>
                                  <p:childTnLst>
                                    <p:set>
                                      <p:cBhvr>
                                        <p:cTn id="160" dur="1" fill="hold">
                                          <p:stCondLst>
                                            <p:cond delay="0"/>
                                          </p:stCondLst>
                                        </p:cTn>
                                        <p:tgtEl>
                                          <p:spTgt spid="252981"/>
                                        </p:tgtEl>
                                        <p:attrNameLst>
                                          <p:attrName>style.visibility</p:attrName>
                                        </p:attrNameLst>
                                      </p:cBhvr>
                                      <p:to>
                                        <p:strVal val="visible"/>
                                      </p:to>
                                    </p:set>
                                    <p:animEffect transition="in" filter="wipe(left)">
                                      <p:cBhvr>
                                        <p:cTn id="161" dur="500"/>
                                        <p:tgtEl>
                                          <p:spTgt spid="2529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61" grpId="0" animBg="1" autoUpdateAnimBg="0"/>
      <p:bldP spid="252962" grpId="0" animBg="1"/>
      <p:bldP spid="252963" grpId="0" animBg="1" autoUpdateAnimBg="0"/>
      <p:bldP spid="252964" grpId="0" animBg="1"/>
      <p:bldP spid="252965" grpId="0" animBg="1" autoUpdateAnimBg="0"/>
      <p:bldP spid="252966" grpId="0" animBg="1"/>
      <p:bldP spid="252967" grpId="0" animBg="1" autoUpdateAnimBg="0"/>
      <p:bldP spid="252968" grpId="0" animBg="1"/>
      <p:bldP spid="252969" grpId="0" animBg="1" autoUpdateAnimBg="0"/>
      <p:bldP spid="252970" grpId="0" animBg="1"/>
      <p:bldP spid="252971" grpId="0" animBg="1" autoUpdateAnimBg="0"/>
      <p:bldP spid="252972" grpId="0" animBg="1"/>
      <p:bldP spid="252973" grpId="0" animBg="1" autoUpdateAnimBg="0"/>
      <p:bldP spid="252974" grpId="0" autoUpdateAnimBg="0"/>
      <p:bldP spid="252975" grpId="0" autoUpdateAnimBg="0"/>
      <p:bldP spid="252976" grpId="0" autoUpdateAnimBg="0"/>
      <p:bldP spid="252977" grpId="0" autoUpdateAnimBg="0"/>
      <p:bldP spid="252978" grpId="0" autoUpdateAnimBg="0"/>
      <p:bldP spid="252979" grpId="0" autoUpdateAnimBg="0"/>
      <p:bldP spid="252980" grpId="0" autoUpdateAnimBg="0"/>
      <p:bldP spid="252981" grpId="0" autoUpdateAnimBg="0"/>
      <p:bldP spid="252982" grpId="0" animBg="1"/>
      <p:bldP spid="252983" grpId="0" animBg="1"/>
      <p:bldP spid="252984" grpId="0" animBg="1"/>
      <p:bldP spid="252985" grpId="0" animBg="1"/>
      <p:bldP spid="252986" grpId="0" animBg="1"/>
      <p:bldP spid="252987" grpId="0" animBg="1"/>
      <p:bldP spid="252988" grpId="0" animBg="1"/>
      <p:bldP spid="252989" grpId="0" animBg="1"/>
      <p:bldP spid="252990" grpId="0" animBg="1"/>
      <p:bldP spid="252991" grpId="0" animBg="1"/>
      <p:bldP spid="25299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611188" y="765175"/>
            <a:ext cx="796925" cy="611188"/>
          </a:xfrm>
        </p:spPr>
        <p:txBody>
          <a:bodyPr/>
          <a:lstStyle/>
          <a:p>
            <a:pPr algn="l"/>
            <a:r>
              <a:rPr lang="zh-CN" altLang="en-US" sz="2800" b="1" dirty="0">
                <a:solidFill>
                  <a:srgbClr val="0000FF"/>
                </a:solidFill>
              </a:rPr>
              <a:t>例：</a:t>
            </a:r>
          </a:p>
        </p:txBody>
      </p:sp>
      <p:grpSp>
        <p:nvGrpSpPr>
          <p:cNvPr id="141315" name="Group 3"/>
          <p:cNvGrpSpPr>
            <a:grpSpLocks/>
          </p:cNvGrpSpPr>
          <p:nvPr/>
        </p:nvGrpSpPr>
        <p:grpSpPr bwMode="auto">
          <a:xfrm>
            <a:off x="838200" y="1295400"/>
            <a:ext cx="2514600" cy="2209800"/>
            <a:chOff x="192" y="912"/>
            <a:chExt cx="1584" cy="1392"/>
          </a:xfrm>
        </p:grpSpPr>
        <p:sp>
          <p:nvSpPr>
            <p:cNvPr id="141316" name="Oval 4"/>
            <p:cNvSpPr>
              <a:spLocks noChangeArrowheads="1"/>
            </p:cNvSpPr>
            <p:nvPr/>
          </p:nvSpPr>
          <p:spPr bwMode="auto">
            <a:xfrm>
              <a:off x="816" y="912"/>
              <a:ext cx="288" cy="288"/>
            </a:xfrm>
            <a:prstGeom prst="ellipse">
              <a:avLst/>
            </a:prstGeom>
            <a:noFill/>
            <a:ln w="381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smtClean="0">
                  <a:solidFill>
                    <a:srgbClr val="000000"/>
                  </a:solidFill>
                  <a:effectLst>
                    <a:outerShdw blurRad="38100" dist="38100" dir="2700000" algn="tl">
                      <a:srgbClr val="C0C0C0"/>
                    </a:outerShdw>
                  </a:effectLst>
                  <a:latin typeface="Times New Roman" pitchFamily="18" charset="0"/>
                </a:rPr>
                <a:t>1</a:t>
              </a:r>
            </a:p>
          </p:txBody>
        </p:sp>
        <p:sp>
          <p:nvSpPr>
            <p:cNvPr id="141317" name="Oval 5"/>
            <p:cNvSpPr>
              <a:spLocks noChangeArrowheads="1"/>
            </p:cNvSpPr>
            <p:nvPr/>
          </p:nvSpPr>
          <p:spPr bwMode="auto">
            <a:xfrm>
              <a:off x="1488" y="1344"/>
              <a:ext cx="288" cy="288"/>
            </a:xfrm>
            <a:prstGeom prst="ellipse">
              <a:avLst/>
            </a:prstGeom>
            <a:noFill/>
            <a:ln w="381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smtClean="0">
                  <a:solidFill>
                    <a:srgbClr val="000000"/>
                  </a:solidFill>
                  <a:effectLst>
                    <a:outerShdw blurRad="38100" dist="38100" dir="2700000" algn="tl">
                      <a:srgbClr val="C0C0C0"/>
                    </a:outerShdw>
                  </a:effectLst>
                  <a:latin typeface="Times New Roman" pitchFamily="18" charset="0"/>
                </a:rPr>
                <a:t>4</a:t>
              </a:r>
            </a:p>
          </p:txBody>
        </p:sp>
        <p:sp>
          <p:nvSpPr>
            <p:cNvPr id="141318" name="Oval 6"/>
            <p:cNvSpPr>
              <a:spLocks noChangeArrowheads="1"/>
            </p:cNvSpPr>
            <p:nvPr/>
          </p:nvSpPr>
          <p:spPr bwMode="auto">
            <a:xfrm>
              <a:off x="1248" y="1968"/>
              <a:ext cx="288" cy="288"/>
            </a:xfrm>
            <a:prstGeom prst="ellipse">
              <a:avLst/>
            </a:prstGeom>
            <a:noFill/>
            <a:ln w="381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smtClean="0">
                  <a:solidFill>
                    <a:srgbClr val="000000"/>
                  </a:solidFill>
                  <a:effectLst>
                    <a:outerShdw blurRad="38100" dist="38100" dir="2700000" algn="tl">
                      <a:srgbClr val="C0C0C0"/>
                    </a:outerShdw>
                  </a:effectLst>
                  <a:latin typeface="Times New Roman" pitchFamily="18" charset="0"/>
                </a:rPr>
                <a:t>6</a:t>
              </a:r>
            </a:p>
          </p:txBody>
        </p:sp>
        <p:sp>
          <p:nvSpPr>
            <p:cNvPr id="141319" name="Oval 7"/>
            <p:cNvSpPr>
              <a:spLocks noChangeArrowheads="1"/>
            </p:cNvSpPr>
            <p:nvPr/>
          </p:nvSpPr>
          <p:spPr bwMode="auto">
            <a:xfrm>
              <a:off x="480" y="2016"/>
              <a:ext cx="288" cy="288"/>
            </a:xfrm>
            <a:prstGeom prst="ellipse">
              <a:avLst/>
            </a:prstGeom>
            <a:noFill/>
            <a:ln w="381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smtClean="0">
                  <a:solidFill>
                    <a:srgbClr val="000000"/>
                  </a:solidFill>
                  <a:effectLst>
                    <a:outerShdw blurRad="38100" dist="38100" dir="2700000" algn="tl">
                      <a:srgbClr val="C0C0C0"/>
                    </a:outerShdw>
                  </a:effectLst>
                  <a:latin typeface="Times New Roman" pitchFamily="18" charset="0"/>
                </a:rPr>
                <a:t>5</a:t>
              </a:r>
            </a:p>
          </p:txBody>
        </p:sp>
        <p:sp>
          <p:nvSpPr>
            <p:cNvPr id="141320" name="Oval 8"/>
            <p:cNvSpPr>
              <a:spLocks noChangeArrowheads="1"/>
            </p:cNvSpPr>
            <p:nvPr/>
          </p:nvSpPr>
          <p:spPr bwMode="auto">
            <a:xfrm>
              <a:off x="192" y="1392"/>
              <a:ext cx="288" cy="288"/>
            </a:xfrm>
            <a:prstGeom prst="ellipse">
              <a:avLst/>
            </a:prstGeom>
            <a:noFill/>
            <a:ln w="381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smtClean="0">
                  <a:solidFill>
                    <a:srgbClr val="000000"/>
                  </a:solidFill>
                  <a:effectLst>
                    <a:outerShdw blurRad="38100" dist="38100" dir="2700000" algn="tl">
                      <a:srgbClr val="C0C0C0"/>
                    </a:outerShdw>
                  </a:effectLst>
                  <a:latin typeface="Times New Roman" pitchFamily="18" charset="0"/>
                </a:rPr>
                <a:t>2</a:t>
              </a:r>
            </a:p>
          </p:txBody>
        </p:sp>
        <p:sp>
          <p:nvSpPr>
            <p:cNvPr id="141321" name="Oval 9"/>
            <p:cNvSpPr>
              <a:spLocks noChangeArrowheads="1"/>
            </p:cNvSpPr>
            <p:nvPr/>
          </p:nvSpPr>
          <p:spPr bwMode="auto">
            <a:xfrm>
              <a:off x="816" y="1488"/>
              <a:ext cx="288" cy="288"/>
            </a:xfrm>
            <a:prstGeom prst="ellipse">
              <a:avLst/>
            </a:prstGeom>
            <a:noFill/>
            <a:ln w="381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smtClean="0">
                  <a:solidFill>
                    <a:srgbClr val="000000"/>
                  </a:solidFill>
                  <a:effectLst>
                    <a:outerShdw blurRad="38100" dist="38100" dir="2700000" algn="tl">
                      <a:srgbClr val="C0C0C0"/>
                    </a:outerShdw>
                  </a:effectLst>
                  <a:latin typeface="Times New Roman" pitchFamily="18" charset="0"/>
                </a:rPr>
                <a:t>3</a:t>
              </a:r>
            </a:p>
          </p:txBody>
        </p:sp>
        <p:sp>
          <p:nvSpPr>
            <p:cNvPr id="141322" name="Line 10"/>
            <p:cNvSpPr>
              <a:spLocks noChangeShapeType="1"/>
            </p:cNvSpPr>
            <p:nvPr/>
          </p:nvSpPr>
          <p:spPr bwMode="auto">
            <a:xfrm flipH="1">
              <a:off x="432" y="1104"/>
              <a:ext cx="384" cy="336"/>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141323" name="Line 11"/>
            <p:cNvSpPr>
              <a:spLocks noChangeShapeType="1"/>
            </p:cNvSpPr>
            <p:nvPr/>
          </p:nvSpPr>
          <p:spPr bwMode="auto">
            <a:xfrm>
              <a:off x="384" y="1680"/>
              <a:ext cx="192" cy="336"/>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141324" name="Line 12"/>
            <p:cNvSpPr>
              <a:spLocks noChangeShapeType="1"/>
            </p:cNvSpPr>
            <p:nvPr/>
          </p:nvSpPr>
          <p:spPr bwMode="auto">
            <a:xfrm flipV="1">
              <a:off x="768" y="2160"/>
              <a:ext cx="480"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141325" name="Line 13"/>
            <p:cNvSpPr>
              <a:spLocks noChangeShapeType="1"/>
            </p:cNvSpPr>
            <p:nvPr/>
          </p:nvSpPr>
          <p:spPr bwMode="auto">
            <a:xfrm flipH="1">
              <a:off x="1440" y="1632"/>
              <a:ext cx="144" cy="336"/>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141326" name="Line 14"/>
            <p:cNvSpPr>
              <a:spLocks noChangeShapeType="1"/>
            </p:cNvSpPr>
            <p:nvPr/>
          </p:nvSpPr>
          <p:spPr bwMode="auto">
            <a:xfrm>
              <a:off x="1104" y="1104"/>
              <a:ext cx="432" cy="28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141327" name="Line 15"/>
            <p:cNvSpPr>
              <a:spLocks noChangeShapeType="1"/>
            </p:cNvSpPr>
            <p:nvPr/>
          </p:nvSpPr>
          <p:spPr bwMode="auto">
            <a:xfrm>
              <a:off x="960" y="1200"/>
              <a:ext cx="0" cy="28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141328" name="Line 16"/>
            <p:cNvSpPr>
              <a:spLocks noChangeShapeType="1"/>
            </p:cNvSpPr>
            <p:nvPr/>
          </p:nvSpPr>
          <p:spPr bwMode="auto">
            <a:xfrm flipH="1">
              <a:off x="672" y="1728"/>
              <a:ext cx="192" cy="28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141329" name="Line 17"/>
            <p:cNvSpPr>
              <a:spLocks noChangeShapeType="1"/>
            </p:cNvSpPr>
            <p:nvPr/>
          </p:nvSpPr>
          <p:spPr bwMode="auto">
            <a:xfrm>
              <a:off x="1056" y="1728"/>
              <a:ext cx="240" cy="28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141330" name="Line 18"/>
            <p:cNvSpPr>
              <a:spLocks noChangeShapeType="1"/>
            </p:cNvSpPr>
            <p:nvPr/>
          </p:nvSpPr>
          <p:spPr bwMode="auto">
            <a:xfrm flipV="1">
              <a:off x="1104" y="1488"/>
              <a:ext cx="384" cy="96"/>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141331" name="Line 19"/>
            <p:cNvSpPr>
              <a:spLocks noChangeShapeType="1"/>
            </p:cNvSpPr>
            <p:nvPr/>
          </p:nvSpPr>
          <p:spPr bwMode="auto">
            <a:xfrm>
              <a:off x="480" y="1536"/>
              <a:ext cx="336" cy="4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141332" name="Rectangle 20"/>
            <p:cNvSpPr>
              <a:spLocks noChangeArrowheads="1"/>
            </p:cNvSpPr>
            <p:nvPr/>
          </p:nvSpPr>
          <p:spPr bwMode="auto">
            <a:xfrm>
              <a:off x="960" y="1200"/>
              <a:ext cx="212"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smtClean="0">
                  <a:solidFill>
                    <a:srgbClr val="000000"/>
                  </a:solidFill>
                  <a:effectLst>
                    <a:outerShdw blurRad="38100" dist="38100" dir="2700000" algn="tl">
                      <a:srgbClr val="C0C0C0"/>
                    </a:outerShdw>
                  </a:effectLst>
                  <a:latin typeface="Times New Roman" pitchFamily="18" charset="0"/>
                </a:rPr>
                <a:t>1</a:t>
              </a:r>
            </a:p>
          </p:txBody>
        </p:sp>
        <p:sp>
          <p:nvSpPr>
            <p:cNvPr id="141333" name="Rectangle 21"/>
            <p:cNvSpPr>
              <a:spLocks noChangeArrowheads="1"/>
            </p:cNvSpPr>
            <p:nvPr/>
          </p:nvSpPr>
          <p:spPr bwMode="auto">
            <a:xfrm>
              <a:off x="1228" y="960"/>
              <a:ext cx="212"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smtClean="0">
                  <a:solidFill>
                    <a:srgbClr val="000000"/>
                  </a:solidFill>
                  <a:effectLst>
                    <a:outerShdw blurRad="38100" dist="38100" dir="2700000" algn="tl">
                      <a:srgbClr val="C0C0C0"/>
                    </a:outerShdw>
                  </a:effectLst>
                  <a:latin typeface="Times New Roman" pitchFamily="18" charset="0"/>
                </a:rPr>
                <a:t>5</a:t>
              </a:r>
            </a:p>
          </p:txBody>
        </p:sp>
        <p:sp>
          <p:nvSpPr>
            <p:cNvPr id="141334" name="Rectangle 22"/>
            <p:cNvSpPr>
              <a:spLocks noChangeArrowheads="1"/>
            </p:cNvSpPr>
            <p:nvPr/>
          </p:nvSpPr>
          <p:spPr bwMode="auto">
            <a:xfrm>
              <a:off x="460" y="1008"/>
              <a:ext cx="212"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smtClean="0">
                  <a:solidFill>
                    <a:srgbClr val="000000"/>
                  </a:solidFill>
                  <a:effectLst>
                    <a:outerShdw blurRad="38100" dist="38100" dir="2700000" algn="tl">
                      <a:srgbClr val="C0C0C0"/>
                    </a:outerShdw>
                  </a:effectLst>
                  <a:latin typeface="Times New Roman" pitchFamily="18" charset="0"/>
                </a:rPr>
                <a:t>6</a:t>
              </a:r>
            </a:p>
          </p:txBody>
        </p:sp>
        <p:sp>
          <p:nvSpPr>
            <p:cNvPr id="141335" name="Rectangle 23"/>
            <p:cNvSpPr>
              <a:spLocks noChangeArrowheads="1"/>
            </p:cNvSpPr>
            <p:nvPr/>
          </p:nvSpPr>
          <p:spPr bwMode="auto">
            <a:xfrm>
              <a:off x="1152" y="1296"/>
              <a:ext cx="212"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smtClean="0">
                  <a:solidFill>
                    <a:srgbClr val="000000"/>
                  </a:solidFill>
                  <a:effectLst>
                    <a:outerShdw blurRad="38100" dist="38100" dir="2700000" algn="tl">
                      <a:srgbClr val="C0C0C0"/>
                    </a:outerShdw>
                  </a:effectLst>
                  <a:latin typeface="Times New Roman" pitchFamily="18" charset="0"/>
                </a:rPr>
                <a:t>5</a:t>
              </a:r>
            </a:p>
          </p:txBody>
        </p:sp>
        <p:sp>
          <p:nvSpPr>
            <p:cNvPr id="141336" name="Rectangle 24"/>
            <p:cNvSpPr>
              <a:spLocks noChangeArrowheads="1"/>
            </p:cNvSpPr>
            <p:nvPr/>
          </p:nvSpPr>
          <p:spPr bwMode="auto">
            <a:xfrm>
              <a:off x="576" y="1296"/>
              <a:ext cx="212"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smtClean="0">
                  <a:solidFill>
                    <a:srgbClr val="000000"/>
                  </a:solidFill>
                  <a:effectLst>
                    <a:outerShdw blurRad="38100" dist="38100" dir="2700000" algn="tl">
                      <a:srgbClr val="C0C0C0"/>
                    </a:outerShdw>
                  </a:effectLst>
                  <a:latin typeface="Times New Roman" pitchFamily="18" charset="0"/>
                </a:rPr>
                <a:t>5</a:t>
              </a:r>
            </a:p>
          </p:txBody>
        </p:sp>
        <p:sp>
          <p:nvSpPr>
            <p:cNvPr id="141337" name="Rectangle 25"/>
            <p:cNvSpPr>
              <a:spLocks noChangeArrowheads="1"/>
            </p:cNvSpPr>
            <p:nvPr/>
          </p:nvSpPr>
          <p:spPr bwMode="auto">
            <a:xfrm>
              <a:off x="1152" y="1680"/>
              <a:ext cx="212"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smtClean="0">
                  <a:solidFill>
                    <a:srgbClr val="000000"/>
                  </a:solidFill>
                  <a:effectLst>
                    <a:outerShdw blurRad="38100" dist="38100" dir="2700000" algn="tl">
                      <a:srgbClr val="C0C0C0"/>
                    </a:outerShdw>
                  </a:effectLst>
                  <a:latin typeface="Times New Roman" pitchFamily="18" charset="0"/>
                </a:rPr>
                <a:t>4</a:t>
              </a:r>
            </a:p>
          </p:txBody>
        </p:sp>
        <p:sp>
          <p:nvSpPr>
            <p:cNvPr id="141338" name="Rectangle 26"/>
            <p:cNvSpPr>
              <a:spLocks noChangeArrowheads="1"/>
            </p:cNvSpPr>
            <p:nvPr/>
          </p:nvSpPr>
          <p:spPr bwMode="auto">
            <a:xfrm>
              <a:off x="604" y="1680"/>
              <a:ext cx="212"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smtClean="0">
                  <a:solidFill>
                    <a:srgbClr val="000000"/>
                  </a:solidFill>
                  <a:effectLst>
                    <a:outerShdw blurRad="38100" dist="38100" dir="2700000" algn="tl">
                      <a:srgbClr val="C0C0C0"/>
                    </a:outerShdw>
                  </a:effectLst>
                  <a:latin typeface="Times New Roman" pitchFamily="18" charset="0"/>
                </a:rPr>
                <a:t>6</a:t>
              </a:r>
            </a:p>
          </p:txBody>
        </p:sp>
        <p:sp>
          <p:nvSpPr>
            <p:cNvPr id="141339" name="Rectangle 27"/>
            <p:cNvSpPr>
              <a:spLocks noChangeArrowheads="1"/>
            </p:cNvSpPr>
            <p:nvPr/>
          </p:nvSpPr>
          <p:spPr bwMode="auto">
            <a:xfrm>
              <a:off x="316" y="1728"/>
              <a:ext cx="212"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smtClean="0">
                  <a:solidFill>
                    <a:srgbClr val="000000"/>
                  </a:solidFill>
                  <a:effectLst>
                    <a:outerShdw blurRad="38100" dist="38100" dir="2700000" algn="tl">
                      <a:srgbClr val="C0C0C0"/>
                    </a:outerShdw>
                  </a:effectLst>
                  <a:latin typeface="Times New Roman" pitchFamily="18" charset="0"/>
                </a:rPr>
                <a:t>3</a:t>
              </a:r>
            </a:p>
          </p:txBody>
        </p:sp>
        <p:sp>
          <p:nvSpPr>
            <p:cNvPr id="141340" name="Rectangle 28"/>
            <p:cNvSpPr>
              <a:spLocks noChangeArrowheads="1"/>
            </p:cNvSpPr>
            <p:nvPr/>
          </p:nvSpPr>
          <p:spPr bwMode="auto">
            <a:xfrm>
              <a:off x="892" y="1920"/>
              <a:ext cx="212"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smtClean="0">
                  <a:solidFill>
                    <a:srgbClr val="000000"/>
                  </a:solidFill>
                  <a:effectLst>
                    <a:outerShdw blurRad="38100" dist="38100" dir="2700000" algn="tl">
                      <a:srgbClr val="C0C0C0"/>
                    </a:outerShdw>
                  </a:effectLst>
                  <a:latin typeface="Times New Roman" pitchFamily="18" charset="0"/>
                </a:rPr>
                <a:t>6</a:t>
              </a:r>
            </a:p>
          </p:txBody>
        </p:sp>
        <p:sp>
          <p:nvSpPr>
            <p:cNvPr id="141341" name="Rectangle 29"/>
            <p:cNvSpPr>
              <a:spLocks noChangeArrowheads="1"/>
            </p:cNvSpPr>
            <p:nvPr/>
          </p:nvSpPr>
          <p:spPr bwMode="auto">
            <a:xfrm>
              <a:off x="1488" y="1680"/>
              <a:ext cx="212"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smtClean="0">
                  <a:solidFill>
                    <a:srgbClr val="000000"/>
                  </a:solidFill>
                  <a:effectLst>
                    <a:outerShdw blurRad="38100" dist="38100" dir="2700000" algn="tl">
                      <a:srgbClr val="C0C0C0"/>
                    </a:outerShdw>
                  </a:effectLst>
                  <a:latin typeface="Times New Roman" pitchFamily="18" charset="0"/>
                </a:rPr>
                <a:t>2</a:t>
              </a:r>
            </a:p>
          </p:txBody>
        </p:sp>
      </p:grpSp>
      <p:grpSp>
        <p:nvGrpSpPr>
          <p:cNvPr id="141342" name="Group 30"/>
          <p:cNvGrpSpPr>
            <a:grpSpLocks/>
          </p:cNvGrpSpPr>
          <p:nvPr/>
        </p:nvGrpSpPr>
        <p:grpSpPr bwMode="auto">
          <a:xfrm>
            <a:off x="6324600" y="1905000"/>
            <a:ext cx="457200" cy="914400"/>
            <a:chOff x="2064" y="1200"/>
            <a:chExt cx="288" cy="576"/>
          </a:xfrm>
        </p:grpSpPr>
        <p:sp>
          <p:nvSpPr>
            <p:cNvPr id="141343" name="Line 31"/>
            <p:cNvSpPr>
              <a:spLocks noChangeShapeType="1"/>
            </p:cNvSpPr>
            <p:nvPr/>
          </p:nvSpPr>
          <p:spPr bwMode="auto">
            <a:xfrm>
              <a:off x="2208" y="1200"/>
              <a:ext cx="0" cy="288"/>
            </a:xfrm>
            <a:prstGeom prst="line">
              <a:avLst/>
            </a:prstGeom>
            <a:noFill/>
            <a:ln w="38100">
              <a:solidFill>
                <a:srgbClr val="CC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141344" name="Oval 32"/>
            <p:cNvSpPr>
              <a:spLocks noChangeArrowheads="1"/>
            </p:cNvSpPr>
            <p:nvPr/>
          </p:nvSpPr>
          <p:spPr bwMode="auto">
            <a:xfrm>
              <a:off x="2064" y="1488"/>
              <a:ext cx="288" cy="288"/>
            </a:xfrm>
            <a:prstGeom prst="ellipse">
              <a:avLst/>
            </a:prstGeom>
            <a:noFill/>
            <a:ln w="38100">
              <a:solidFill>
                <a:srgbClr val="CC00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smtClean="0">
                  <a:solidFill>
                    <a:srgbClr val="000000"/>
                  </a:solidFill>
                  <a:effectLst>
                    <a:outerShdw blurRad="38100" dist="38100" dir="2700000" algn="tl">
                      <a:srgbClr val="C0C0C0"/>
                    </a:outerShdw>
                  </a:effectLst>
                  <a:latin typeface="Times New Roman" pitchFamily="18" charset="0"/>
                </a:rPr>
                <a:t>3</a:t>
              </a:r>
            </a:p>
          </p:txBody>
        </p:sp>
      </p:grpSp>
      <p:grpSp>
        <p:nvGrpSpPr>
          <p:cNvPr id="141345" name="Group 33"/>
          <p:cNvGrpSpPr>
            <a:grpSpLocks/>
          </p:cNvGrpSpPr>
          <p:nvPr/>
        </p:nvGrpSpPr>
        <p:grpSpPr bwMode="auto">
          <a:xfrm>
            <a:off x="6705600" y="2743200"/>
            <a:ext cx="762000" cy="838200"/>
            <a:chOff x="1056" y="1728"/>
            <a:chExt cx="480" cy="528"/>
          </a:xfrm>
        </p:grpSpPr>
        <p:sp>
          <p:nvSpPr>
            <p:cNvPr id="141346" name="Line 34"/>
            <p:cNvSpPr>
              <a:spLocks noChangeShapeType="1"/>
            </p:cNvSpPr>
            <p:nvPr/>
          </p:nvSpPr>
          <p:spPr bwMode="auto">
            <a:xfrm>
              <a:off x="1056" y="1728"/>
              <a:ext cx="240" cy="288"/>
            </a:xfrm>
            <a:prstGeom prst="line">
              <a:avLst/>
            </a:prstGeom>
            <a:noFill/>
            <a:ln w="38100">
              <a:solidFill>
                <a:srgbClr val="CC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141347" name="Oval 35"/>
            <p:cNvSpPr>
              <a:spLocks noChangeArrowheads="1"/>
            </p:cNvSpPr>
            <p:nvPr/>
          </p:nvSpPr>
          <p:spPr bwMode="auto">
            <a:xfrm>
              <a:off x="1248" y="1968"/>
              <a:ext cx="288" cy="288"/>
            </a:xfrm>
            <a:prstGeom prst="ellipse">
              <a:avLst/>
            </a:prstGeom>
            <a:noFill/>
            <a:ln w="38100">
              <a:solidFill>
                <a:srgbClr val="CC00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smtClean="0">
                  <a:solidFill>
                    <a:srgbClr val="000000"/>
                  </a:solidFill>
                  <a:effectLst>
                    <a:outerShdw blurRad="38100" dist="38100" dir="2700000" algn="tl">
                      <a:srgbClr val="C0C0C0"/>
                    </a:outerShdw>
                  </a:effectLst>
                  <a:latin typeface="Times New Roman" pitchFamily="18" charset="0"/>
                </a:rPr>
                <a:t>6</a:t>
              </a:r>
            </a:p>
          </p:txBody>
        </p:sp>
      </p:grpSp>
      <p:grpSp>
        <p:nvGrpSpPr>
          <p:cNvPr id="141348" name="Group 36"/>
          <p:cNvGrpSpPr>
            <a:grpSpLocks/>
          </p:cNvGrpSpPr>
          <p:nvPr/>
        </p:nvGrpSpPr>
        <p:grpSpPr bwMode="auto">
          <a:xfrm>
            <a:off x="7315200" y="2133600"/>
            <a:ext cx="533400" cy="990600"/>
            <a:chOff x="1440" y="1344"/>
            <a:chExt cx="336" cy="624"/>
          </a:xfrm>
        </p:grpSpPr>
        <p:sp>
          <p:nvSpPr>
            <p:cNvPr id="141349" name="Line 37"/>
            <p:cNvSpPr>
              <a:spLocks noChangeShapeType="1"/>
            </p:cNvSpPr>
            <p:nvPr/>
          </p:nvSpPr>
          <p:spPr bwMode="auto">
            <a:xfrm flipH="1">
              <a:off x="1440" y="1632"/>
              <a:ext cx="144" cy="336"/>
            </a:xfrm>
            <a:prstGeom prst="line">
              <a:avLst/>
            </a:prstGeom>
            <a:noFill/>
            <a:ln w="38100">
              <a:solidFill>
                <a:srgbClr val="CC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141350" name="Oval 38"/>
            <p:cNvSpPr>
              <a:spLocks noChangeArrowheads="1"/>
            </p:cNvSpPr>
            <p:nvPr/>
          </p:nvSpPr>
          <p:spPr bwMode="auto">
            <a:xfrm>
              <a:off x="1488" y="1344"/>
              <a:ext cx="288" cy="288"/>
            </a:xfrm>
            <a:prstGeom prst="ellipse">
              <a:avLst/>
            </a:prstGeom>
            <a:noFill/>
            <a:ln w="38100">
              <a:solidFill>
                <a:srgbClr val="CC00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smtClean="0">
                  <a:solidFill>
                    <a:srgbClr val="000000"/>
                  </a:solidFill>
                  <a:effectLst>
                    <a:outerShdw blurRad="38100" dist="38100" dir="2700000" algn="tl">
                      <a:srgbClr val="C0C0C0"/>
                    </a:outerShdw>
                  </a:effectLst>
                  <a:latin typeface="Times New Roman" pitchFamily="18" charset="0"/>
                </a:rPr>
                <a:t>4</a:t>
              </a:r>
            </a:p>
          </p:txBody>
        </p:sp>
      </p:grpSp>
      <p:grpSp>
        <p:nvGrpSpPr>
          <p:cNvPr id="141351" name="Group 39"/>
          <p:cNvGrpSpPr>
            <a:grpSpLocks/>
          </p:cNvGrpSpPr>
          <p:nvPr/>
        </p:nvGrpSpPr>
        <p:grpSpPr bwMode="auto">
          <a:xfrm>
            <a:off x="5334000" y="2209800"/>
            <a:ext cx="990600" cy="457200"/>
            <a:chOff x="192" y="1392"/>
            <a:chExt cx="624" cy="288"/>
          </a:xfrm>
        </p:grpSpPr>
        <p:sp>
          <p:nvSpPr>
            <p:cNvPr id="141352" name="Line 40"/>
            <p:cNvSpPr>
              <a:spLocks noChangeShapeType="1"/>
            </p:cNvSpPr>
            <p:nvPr/>
          </p:nvSpPr>
          <p:spPr bwMode="auto">
            <a:xfrm>
              <a:off x="480" y="1536"/>
              <a:ext cx="336" cy="48"/>
            </a:xfrm>
            <a:prstGeom prst="line">
              <a:avLst/>
            </a:prstGeom>
            <a:noFill/>
            <a:ln w="38100">
              <a:solidFill>
                <a:srgbClr val="CC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141353" name="Oval 41"/>
            <p:cNvSpPr>
              <a:spLocks noChangeArrowheads="1"/>
            </p:cNvSpPr>
            <p:nvPr/>
          </p:nvSpPr>
          <p:spPr bwMode="auto">
            <a:xfrm>
              <a:off x="192" y="1392"/>
              <a:ext cx="288" cy="288"/>
            </a:xfrm>
            <a:prstGeom prst="ellipse">
              <a:avLst/>
            </a:prstGeom>
            <a:noFill/>
            <a:ln w="38100">
              <a:solidFill>
                <a:srgbClr val="CC00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smtClean="0">
                  <a:solidFill>
                    <a:srgbClr val="000000"/>
                  </a:solidFill>
                  <a:effectLst>
                    <a:outerShdw blurRad="38100" dist="38100" dir="2700000" algn="tl">
                      <a:srgbClr val="C0C0C0"/>
                    </a:outerShdw>
                  </a:effectLst>
                  <a:latin typeface="Times New Roman" pitchFamily="18" charset="0"/>
                </a:rPr>
                <a:t>2</a:t>
              </a:r>
            </a:p>
          </p:txBody>
        </p:sp>
      </p:grpSp>
      <p:grpSp>
        <p:nvGrpSpPr>
          <p:cNvPr id="141354" name="Group 42"/>
          <p:cNvGrpSpPr>
            <a:grpSpLocks/>
          </p:cNvGrpSpPr>
          <p:nvPr/>
        </p:nvGrpSpPr>
        <p:grpSpPr bwMode="auto">
          <a:xfrm>
            <a:off x="5638800" y="2667000"/>
            <a:ext cx="609600" cy="990600"/>
            <a:chOff x="384" y="1680"/>
            <a:chExt cx="384" cy="624"/>
          </a:xfrm>
        </p:grpSpPr>
        <p:sp>
          <p:nvSpPr>
            <p:cNvPr id="141355" name="Line 43"/>
            <p:cNvSpPr>
              <a:spLocks noChangeShapeType="1"/>
            </p:cNvSpPr>
            <p:nvPr/>
          </p:nvSpPr>
          <p:spPr bwMode="auto">
            <a:xfrm>
              <a:off x="384" y="1680"/>
              <a:ext cx="192" cy="336"/>
            </a:xfrm>
            <a:prstGeom prst="line">
              <a:avLst/>
            </a:prstGeom>
            <a:noFill/>
            <a:ln w="38100">
              <a:solidFill>
                <a:srgbClr val="CC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141356" name="Oval 44"/>
            <p:cNvSpPr>
              <a:spLocks noChangeArrowheads="1"/>
            </p:cNvSpPr>
            <p:nvPr/>
          </p:nvSpPr>
          <p:spPr bwMode="auto">
            <a:xfrm>
              <a:off x="480" y="2016"/>
              <a:ext cx="288" cy="288"/>
            </a:xfrm>
            <a:prstGeom prst="ellipse">
              <a:avLst/>
            </a:prstGeom>
            <a:noFill/>
            <a:ln w="38100">
              <a:solidFill>
                <a:srgbClr val="CC00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smtClean="0">
                  <a:solidFill>
                    <a:srgbClr val="000000"/>
                  </a:solidFill>
                  <a:effectLst>
                    <a:outerShdw blurRad="38100" dist="38100" dir="2700000" algn="tl">
                      <a:srgbClr val="C0C0C0"/>
                    </a:outerShdw>
                  </a:effectLst>
                  <a:latin typeface="Times New Roman" pitchFamily="18" charset="0"/>
                </a:rPr>
                <a:t>5</a:t>
              </a:r>
            </a:p>
          </p:txBody>
        </p:sp>
      </p:grpSp>
      <p:sp>
        <p:nvSpPr>
          <p:cNvPr id="141357" name="Oval 45"/>
          <p:cNvSpPr>
            <a:spLocks noChangeArrowheads="1"/>
          </p:cNvSpPr>
          <p:nvPr/>
        </p:nvSpPr>
        <p:spPr bwMode="auto">
          <a:xfrm>
            <a:off x="6324600" y="1447800"/>
            <a:ext cx="457200" cy="457200"/>
          </a:xfrm>
          <a:prstGeom prst="ellipse">
            <a:avLst/>
          </a:prstGeom>
          <a:noFill/>
          <a:ln w="38100">
            <a:solidFill>
              <a:srgbClr val="CC00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smtClean="0">
                <a:solidFill>
                  <a:srgbClr val="000000"/>
                </a:solidFill>
                <a:effectLst>
                  <a:outerShdw blurRad="38100" dist="38100" dir="2700000" algn="tl">
                    <a:srgbClr val="C0C0C0"/>
                  </a:outerShdw>
                </a:effectLst>
                <a:latin typeface="Times New Roman" pitchFamily="18" charset="0"/>
              </a:rPr>
              <a:t>1</a:t>
            </a:r>
          </a:p>
        </p:txBody>
      </p:sp>
      <p:sp>
        <p:nvSpPr>
          <p:cNvPr id="141358" name="AutoShape 46"/>
          <p:cNvSpPr>
            <a:spLocks noChangeArrowheads="1"/>
          </p:cNvSpPr>
          <p:nvPr/>
        </p:nvSpPr>
        <p:spPr bwMode="auto">
          <a:xfrm>
            <a:off x="3886200" y="1905000"/>
            <a:ext cx="1066800" cy="1066800"/>
          </a:xfrm>
          <a:prstGeom prst="right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141362" name="Rectangle 50"/>
          <p:cNvSpPr>
            <a:spLocks noChangeArrowheads="1"/>
          </p:cNvSpPr>
          <p:nvPr/>
        </p:nvSpPr>
        <p:spPr bwMode="auto">
          <a:xfrm>
            <a:off x="1403821" y="3845992"/>
            <a:ext cx="5832475"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dirty="0" smtClean="0">
                <a:solidFill>
                  <a:srgbClr val="0000CC"/>
                </a:solidFill>
                <a:latin typeface="Times New Roman" pitchFamily="18" charset="0"/>
                <a:ea typeface="楷体_GB2312" pitchFamily="49" charset="-122"/>
              </a:rPr>
              <a:t>V1-&gt; V3-&gt; V6-&gt; V4-&gt; V2-&gt; V5</a:t>
            </a:r>
          </a:p>
        </p:txBody>
      </p:sp>
      <p:sp>
        <p:nvSpPr>
          <p:cNvPr id="141363" name="Rectangle 51"/>
          <p:cNvSpPr>
            <a:spLocks noChangeArrowheads="1"/>
          </p:cNvSpPr>
          <p:nvPr/>
        </p:nvSpPr>
        <p:spPr bwMode="auto">
          <a:xfrm>
            <a:off x="323850" y="188913"/>
            <a:ext cx="3240088" cy="609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fontAlgn="base">
              <a:spcBef>
                <a:spcPct val="0"/>
              </a:spcBef>
              <a:spcAft>
                <a:spcPct val="0"/>
              </a:spcAft>
            </a:pPr>
            <a:r>
              <a:rPr lang="en-US" altLang="zh-CN" sz="3200" b="1" dirty="0" smtClean="0">
                <a:solidFill>
                  <a:srgbClr val="0000FF"/>
                </a:solidFill>
                <a:latin typeface="Times New Roman" pitchFamily="18" charset="0"/>
                <a:ea typeface="黑体" pitchFamily="49" charset="-122"/>
              </a:rPr>
              <a:t>2.</a:t>
            </a:r>
            <a:r>
              <a:rPr lang="zh-CN" altLang="en-US" sz="3200" b="1" dirty="0" smtClean="0">
                <a:solidFill>
                  <a:srgbClr val="0000FF"/>
                </a:solidFill>
                <a:latin typeface="黑体" pitchFamily="49" charset="-122"/>
                <a:ea typeface="黑体" pitchFamily="49" charset="-122"/>
              </a:rPr>
              <a:t>求最小生成树</a:t>
            </a:r>
            <a:endParaRPr lang="zh-CN" altLang="en-US" sz="3200" dirty="0" smtClean="0">
              <a:solidFill>
                <a:srgbClr val="0000FF"/>
              </a:solidFill>
              <a:ea typeface="仿宋_GB2312" pitchFamily="49" charset="-122"/>
            </a:endParaRPr>
          </a:p>
        </p:txBody>
      </p:sp>
      <p:sp>
        <p:nvSpPr>
          <p:cNvPr id="141364" name="Rectangle 52"/>
          <p:cNvSpPr>
            <a:spLocks noChangeArrowheads="1"/>
          </p:cNvSpPr>
          <p:nvPr/>
        </p:nvSpPr>
        <p:spPr bwMode="auto">
          <a:xfrm>
            <a:off x="2700338" y="836613"/>
            <a:ext cx="3527425" cy="4333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fontAlgn="base">
              <a:spcBef>
                <a:spcPct val="0"/>
              </a:spcBef>
              <a:spcAft>
                <a:spcPct val="0"/>
              </a:spcAft>
            </a:pPr>
            <a:r>
              <a:rPr lang="zh-CN" altLang="en-US" sz="2800" b="1" dirty="0" smtClean="0">
                <a:solidFill>
                  <a:srgbClr val="0000CC"/>
                </a:solidFill>
                <a:effectLst>
                  <a:outerShdw blurRad="38100" dist="38100" dir="2700000" algn="tl">
                    <a:srgbClr val="C0C0C0"/>
                  </a:outerShdw>
                </a:effectLst>
                <a:latin typeface="楷体_GB2312" pitchFamily="49" charset="-122"/>
                <a:ea typeface="楷体_GB2312" pitchFamily="49" charset="-122"/>
              </a:rPr>
              <a:t>普</a:t>
            </a:r>
            <a:r>
              <a:rPr lang="zh-CN" altLang="en-US" sz="2800" b="1" dirty="0">
                <a:solidFill>
                  <a:schemeClr val="accent2"/>
                </a:solidFill>
                <a:latin typeface="黑体" pitchFamily="49" charset="-122"/>
                <a:ea typeface="黑体" pitchFamily="49" charset="-122"/>
              </a:rPr>
              <a:t>里</a:t>
            </a:r>
            <a:r>
              <a:rPr lang="zh-CN" altLang="en-US" sz="2800" b="1" dirty="0" smtClean="0">
                <a:solidFill>
                  <a:srgbClr val="0000CC"/>
                </a:solidFill>
                <a:effectLst>
                  <a:outerShdw blurRad="38100" dist="38100" dir="2700000" algn="tl">
                    <a:srgbClr val="C0C0C0"/>
                  </a:outerShdw>
                </a:effectLst>
                <a:latin typeface="楷体_GB2312" pitchFamily="49" charset="-122"/>
                <a:ea typeface="楷体_GB2312" pitchFamily="49" charset="-122"/>
              </a:rPr>
              <a:t>姆</a:t>
            </a:r>
            <a:r>
              <a:rPr lang="zh-CN" altLang="en-US" sz="2800" b="1" dirty="0" smtClean="0">
                <a:solidFill>
                  <a:srgbClr val="0000CC"/>
                </a:solidFill>
                <a:effectLst>
                  <a:outerShdw blurRad="38100" dist="38100" dir="2700000" algn="tl">
                    <a:srgbClr val="C0C0C0"/>
                  </a:outerShdw>
                </a:effectLst>
                <a:latin typeface="Times New Roman" pitchFamily="18" charset="0"/>
                <a:ea typeface="楷体_GB2312" pitchFamily="49" charset="-122"/>
              </a:rPr>
              <a:t>（</a:t>
            </a:r>
            <a:r>
              <a:rPr lang="en-US" altLang="zh-CN" sz="2800" b="1" dirty="0" smtClean="0">
                <a:solidFill>
                  <a:srgbClr val="0000CC"/>
                </a:solidFill>
                <a:effectLst>
                  <a:outerShdw blurRad="38100" dist="38100" dir="2700000" algn="tl">
                    <a:srgbClr val="C0C0C0"/>
                  </a:outerShdw>
                </a:effectLst>
                <a:latin typeface="Times New Roman" pitchFamily="18" charset="0"/>
                <a:ea typeface="楷体_GB2312" pitchFamily="49" charset="-122"/>
              </a:rPr>
              <a:t>Prim</a:t>
            </a:r>
            <a:r>
              <a:rPr lang="zh-CN" altLang="en-US" sz="2800" b="1" dirty="0" smtClean="0">
                <a:solidFill>
                  <a:srgbClr val="0000CC"/>
                </a:solidFill>
                <a:effectLst>
                  <a:outerShdw blurRad="38100" dist="38100" dir="2700000" algn="tl">
                    <a:srgbClr val="C0C0C0"/>
                  </a:outerShdw>
                </a:effectLst>
                <a:latin typeface="Times New Roman" pitchFamily="18" charset="0"/>
                <a:ea typeface="楷体_GB2312" pitchFamily="49" charset="-122"/>
              </a:rPr>
              <a:t>）</a:t>
            </a:r>
            <a:r>
              <a:rPr lang="zh-CN" altLang="en-US" sz="2800" b="1" dirty="0" smtClean="0">
                <a:solidFill>
                  <a:srgbClr val="0000CC"/>
                </a:solidFill>
                <a:effectLst>
                  <a:outerShdw blurRad="38100" dist="38100" dir="2700000" algn="tl">
                    <a:srgbClr val="C0C0C0"/>
                  </a:outerShdw>
                </a:effectLst>
                <a:latin typeface="楷体_GB2312" pitchFamily="49" charset="-122"/>
                <a:ea typeface="楷体_GB2312" pitchFamily="49" charset="-122"/>
              </a:rPr>
              <a:t>算法</a:t>
            </a:r>
          </a:p>
        </p:txBody>
      </p:sp>
      <p:sp>
        <p:nvSpPr>
          <p:cNvPr id="141365" name="Rectangle 53"/>
          <p:cNvSpPr>
            <a:spLocks noChangeArrowheads="1"/>
          </p:cNvSpPr>
          <p:nvPr/>
        </p:nvSpPr>
        <p:spPr bwMode="auto">
          <a:xfrm>
            <a:off x="35496" y="4707141"/>
            <a:ext cx="9619941" cy="9541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dirty="0" smtClean="0">
                <a:solidFill>
                  <a:srgbClr val="0000FF"/>
                </a:solidFill>
                <a:latin typeface="Times New Roman" pitchFamily="18" charset="0"/>
                <a:ea typeface="楷体_GB2312" pitchFamily="49" charset="-122"/>
              </a:rPr>
              <a:t>Prim</a:t>
            </a:r>
            <a:r>
              <a:rPr kumimoji="1" lang="zh-CN" altLang="en-US" sz="2800" b="1" dirty="0" smtClean="0">
                <a:solidFill>
                  <a:srgbClr val="0000FF"/>
                </a:solidFill>
                <a:latin typeface="楷体_GB2312" pitchFamily="49" charset="-122"/>
                <a:ea typeface="楷体_GB2312" pitchFamily="49" charset="-122"/>
              </a:rPr>
              <a:t>算法特点</a:t>
            </a:r>
            <a:r>
              <a:rPr kumimoji="1" lang="en-US" altLang="zh-CN" sz="2800" b="1" dirty="0" smtClean="0">
                <a:solidFill>
                  <a:srgbClr val="0000FF"/>
                </a:solidFill>
                <a:latin typeface="楷体_GB2312" pitchFamily="49" charset="-122"/>
                <a:ea typeface="楷体_GB2312" pitchFamily="49" charset="-122"/>
              </a:rPr>
              <a:t>: </a:t>
            </a:r>
            <a:r>
              <a:rPr kumimoji="1" lang="zh-CN" altLang="en-US" sz="2800" b="1" dirty="0" smtClean="0">
                <a:solidFill>
                  <a:srgbClr val="000000"/>
                </a:solidFill>
                <a:latin typeface="楷体_GB2312" pitchFamily="49" charset="-122"/>
                <a:ea typeface="楷体_GB2312" pitchFamily="49" charset="-122"/>
              </a:rPr>
              <a:t>将顶点归并，与边数无关，适于</a:t>
            </a:r>
            <a:r>
              <a:rPr kumimoji="1" lang="zh-CN" altLang="en-US" sz="2800" b="1" dirty="0" smtClean="0">
                <a:solidFill>
                  <a:srgbClr val="FF0000"/>
                </a:solidFill>
                <a:latin typeface="楷体_GB2312" pitchFamily="49" charset="-122"/>
                <a:ea typeface="楷体_GB2312" pitchFamily="49" charset="-122"/>
              </a:rPr>
              <a:t>稠密网</a:t>
            </a:r>
            <a:r>
              <a:rPr kumimoji="1" lang="zh-CN" altLang="en-US" sz="2800" b="1" dirty="0" smtClean="0">
                <a:solidFill>
                  <a:srgbClr val="000000"/>
                </a:solidFill>
                <a:latin typeface="楷体_GB2312" pitchFamily="49" charset="-122"/>
                <a:ea typeface="楷体_GB2312" pitchFamily="49" charset="-122"/>
              </a:rPr>
              <a:t>，</a:t>
            </a:r>
            <a:endParaRPr kumimoji="1" lang="zh-CN" altLang="en-US" sz="2800" b="1" dirty="0" smtClean="0">
              <a:solidFill>
                <a:srgbClr val="006666"/>
              </a:solidFill>
              <a:latin typeface="Times New Roman" pitchFamily="18" charset="0"/>
              <a:ea typeface="仿宋_GB2312" pitchFamily="49" charset="-122"/>
            </a:endParaRPr>
          </a:p>
          <a:p>
            <a:pPr fontAlgn="base">
              <a:spcBef>
                <a:spcPct val="0"/>
              </a:spcBef>
              <a:spcAft>
                <a:spcPct val="0"/>
              </a:spcAft>
            </a:pPr>
            <a:r>
              <a:rPr kumimoji="1" lang="zh-CN" altLang="en-US" sz="2800" b="1" dirty="0" smtClean="0">
                <a:solidFill>
                  <a:srgbClr val="000000"/>
                </a:solidFill>
                <a:latin typeface="楷体_GB2312" pitchFamily="49" charset="-122"/>
                <a:ea typeface="楷体_GB2312" pitchFamily="49" charset="-122"/>
              </a:rPr>
              <a:t>              故采用</a:t>
            </a:r>
            <a:r>
              <a:rPr kumimoji="1" lang="zh-CN" altLang="en-US" sz="2800" b="1" dirty="0" smtClean="0">
                <a:solidFill>
                  <a:srgbClr val="FF0000"/>
                </a:solidFill>
                <a:latin typeface="楷体_GB2312" pitchFamily="49" charset="-122"/>
                <a:ea typeface="楷体_GB2312" pitchFamily="49" charset="-122"/>
              </a:rPr>
              <a:t>邻接矩阵</a:t>
            </a:r>
            <a:r>
              <a:rPr kumimoji="1" lang="zh-CN" altLang="en-US" sz="2800" b="1" dirty="0" smtClean="0">
                <a:solidFill>
                  <a:srgbClr val="000000"/>
                </a:solidFill>
                <a:latin typeface="楷体_GB2312" pitchFamily="49" charset="-122"/>
                <a:ea typeface="楷体_GB2312" pitchFamily="49" charset="-122"/>
              </a:rPr>
              <a:t>作为图的存储表示。</a:t>
            </a:r>
          </a:p>
        </p:txBody>
      </p:sp>
    </p:spTree>
    <p:extLst>
      <p:ext uri="{BB962C8B-B14F-4D97-AF65-F5344CB8AC3E}">
        <p14:creationId xmlns:p14="http://schemas.microsoft.com/office/powerpoint/2010/main" xmlns="" val="18271420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41315"/>
                                        </p:tgtEl>
                                        <p:attrNameLst>
                                          <p:attrName>style.visibility</p:attrName>
                                        </p:attrNameLst>
                                      </p:cBhvr>
                                      <p:to>
                                        <p:strVal val="visible"/>
                                      </p:to>
                                    </p:set>
                                    <p:animEffect transition="in" filter="box(in)">
                                      <p:cBhvr>
                                        <p:cTn id="7" dur="500"/>
                                        <p:tgtEl>
                                          <p:spTgt spid="1413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1358"/>
                                        </p:tgtEl>
                                        <p:attrNameLst>
                                          <p:attrName>style.visibility</p:attrName>
                                        </p:attrNameLst>
                                      </p:cBhvr>
                                      <p:to>
                                        <p:strVal val="visible"/>
                                      </p:to>
                                    </p:set>
                                    <p:animEffect transition="in" filter="wipe(left)">
                                      <p:cBhvr>
                                        <p:cTn id="12" dur="500"/>
                                        <p:tgtEl>
                                          <p:spTgt spid="14135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41357"/>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141342"/>
                                        </p:tgtEl>
                                        <p:attrNameLst>
                                          <p:attrName>style.visibility</p:attrName>
                                        </p:attrNameLst>
                                      </p:cBhvr>
                                      <p:to>
                                        <p:strVal val="visible"/>
                                      </p:to>
                                    </p:set>
                                    <p:animEffect transition="in" filter="wipe(up)">
                                      <p:cBhvr>
                                        <p:cTn id="21" dur="500"/>
                                        <p:tgtEl>
                                          <p:spTgt spid="14134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nodeType="clickEffect">
                                  <p:stCondLst>
                                    <p:cond delay="0"/>
                                  </p:stCondLst>
                                  <p:childTnLst>
                                    <p:set>
                                      <p:cBhvr>
                                        <p:cTn id="25" dur="1" fill="hold">
                                          <p:stCondLst>
                                            <p:cond delay="0"/>
                                          </p:stCondLst>
                                        </p:cTn>
                                        <p:tgtEl>
                                          <p:spTgt spid="141345"/>
                                        </p:tgtEl>
                                        <p:attrNameLst>
                                          <p:attrName>style.visibility</p:attrName>
                                        </p:attrNameLst>
                                      </p:cBhvr>
                                      <p:to>
                                        <p:strVal val="visible"/>
                                      </p:to>
                                    </p:set>
                                    <p:animEffect transition="in" filter="wipe(up)">
                                      <p:cBhvr>
                                        <p:cTn id="26" dur="500"/>
                                        <p:tgtEl>
                                          <p:spTgt spid="14134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4" fill="hold" nodeType="clickEffect">
                                  <p:stCondLst>
                                    <p:cond delay="0"/>
                                  </p:stCondLst>
                                  <p:childTnLst>
                                    <p:set>
                                      <p:cBhvr>
                                        <p:cTn id="30" dur="1" fill="hold">
                                          <p:stCondLst>
                                            <p:cond delay="0"/>
                                          </p:stCondLst>
                                        </p:cTn>
                                        <p:tgtEl>
                                          <p:spTgt spid="141348"/>
                                        </p:tgtEl>
                                        <p:attrNameLst>
                                          <p:attrName>style.visibility</p:attrName>
                                        </p:attrNameLst>
                                      </p:cBhvr>
                                      <p:to>
                                        <p:strVal val="visible"/>
                                      </p:to>
                                    </p:set>
                                    <p:animEffect transition="in" filter="wipe(down)">
                                      <p:cBhvr>
                                        <p:cTn id="31" dur="500"/>
                                        <p:tgtEl>
                                          <p:spTgt spid="14134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2" fill="hold" nodeType="clickEffect">
                                  <p:stCondLst>
                                    <p:cond delay="0"/>
                                  </p:stCondLst>
                                  <p:childTnLst>
                                    <p:set>
                                      <p:cBhvr>
                                        <p:cTn id="35" dur="1" fill="hold">
                                          <p:stCondLst>
                                            <p:cond delay="0"/>
                                          </p:stCondLst>
                                        </p:cTn>
                                        <p:tgtEl>
                                          <p:spTgt spid="141351"/>
                                        </p:tgtEl>
                                        <p:attrNameLst>
                                          <p:attrName>style.visibility</p:attrName>
                                        </p:attrNameLst>
                                      </p:cBhvr>
                                      <p:to>
                                        <p:strVal val="visible"/>
                                      </p:to>
                                    </p:set>
                                    <p:animEffect transition="in" filter="wipe(right)">
                                      <p:cBhvr>
                                        <p:cTn id="36" dur="500"/>
                                        <p:tgtEl>
                                          <p:spTgt spid="14135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nodeType="clickEffect">
                                  <p:stCondLst>
                                    <p:cond delay="0"/>
                                  </p:stCondLst>
                                  <p:childTnLst>
                                    <p:set>
                                      <p:cBhvr>
                                        <p:cTn id="40" dur="1" fill="hold">
                                          <p:stCondLst>
                                            <p:cond delay="0"/>
                                          </p:stCondLst>
                                        </p:cTn>
                                        <p:tgtEl>
                                          <p:spTgt spid="141354"/>
                                        </p:tgtEl>
                                        <p:attrNameLst>
                                          <p:attrName>style.visibility</p:attrName>
                                        </p:attrNameLst>
                                      </p:cBhvr>
                                      <p:to>
                                        <p:strVal val="visible"/>
                                      </p:to>
                                    </p:set>
                                    <p:animEffect transition="in" filter="wipe(up)">
                                      <p:cBhvr>
                                        <p:cTn id="41" dur="500"/>
                                        <p:tgtEl>
                                          <p:spTgt spid="141354"/>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8" presetClass="entr" presetSubtype="6" fill="hold" grpId="0" nodeType="clickEffect">
                                  <p:stCondLst>
                                    <p:cond delay="0"/>
                                  </p:stCondLst>
                                  <p:childTnLst>
                                    <p:set>
                                      <p:cBhvr>
                                        <p:cTn id="45" dur="1" fill="hold">
                                          <p:stCondLst>
                                            <p:cond delay="0"/>
                                          </p:stCondLst>
                                        </p:cTn>
                                        <p:tgtEl>
                                          <p:spTgt spid="141362">
                                            <p:txEl>
                                              <p:pRg st="0" end="0"/>
                                            </p:txEl>
                                          </p:spTgt>
                                        </p:tgtEl>
                                        <p:attrNameLst>
                                          <p:attrName>style.visibility</p:attrName>
                                        </p:attrNameLst>
                                      </p:cBhvr>
                                      <p:to>
                                        <p:strVal val="visible"/>
                                      </p:to>
                                    </p:set>
                                    <p:animEffect transition="in" filter="strips(downRight)">
                                      <p:cBhvr>
                                        <p:cTn id="46" dur="500"/>
                                        <p:tgtEl>
                                          <p:spTgt spid="141362">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136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41365">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4136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57" grpId="0" animBg="1" autoUpdateAnimBg="0"/>
      <p:bldP spid="141358" grpId="0" animBg="1"/>
      <p:bldP spid="141362" grpId="0" build="p" autoUpdateAnimBg="0"/>
      <p:bldP spid="14136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标题 1"/>
          <p:cNvSpPr>
            <a:spLocks noGrp="1"/>
          </p:cNvSpPr>
          <p:nvPr>
            <p:ph type="title"/>
          </p:nvPr>
        </p:nvSpPr>
        <p:spPr>
          <a:xfrm>
            <a:off x="457200" y="260350"/>
            <a:ext cx="8229600" cy="1143000"/>
          </a:xfrm>
        </p:spPr>
        <p:txBody>
          <a:bodyPr/>
          <a:lstStyle/>
          <a:p>
            <a:pPr eaLnBrk="1" hangingPunct="1">
              <a:lnSpc>
                <a:spcPct val="150000"/>
              </a:lnSpc>
            </a:pPr>
            <a:r>
              <a:rPr lang="zh-CN" altLang="en-US" sz="4000" dirty="0"/>
              <a:t>练习</a:t>
            </a:r>
            <a:r>
              <a:rPr lang="en-US" altLang="zh-CN" sz="4000" dirty="0"/>
              <a:t>(</a:t>
            </a:r>
            <a:r>
              <a:rPr lang="zh-CN" altLang="en-US" sz="4000" dirty="0"/>
              <a:t>普里姆算法</a:t>
            </a:r>
            <a:r>
              <a:rPr lang="en-US" altLang="zh-CN" sz="4000" dirty="0" smtClean="0"/>
              <a:t>)</a:t>
            </a:r>
            <a:endParaRPr lang="en-US" altLang="zh-CN" sz="4000" dirty="0"/>
          </a:p>
        </p:txBody>
      </p:sp>
      <p:pic>
        <p:nvPicPr>
          <p:cNvPr id="48132" name="Picture 5"/>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255" y="1556792"/>
            <a:ext cx="3586391" cy="2550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366"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260530" y="4148733"/>
            <a:ext cx="1627188" cy="149542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pic>
      <p:pic>
        <p:nvPicPr>
          <p:cNvPr id="15367" name="Picture 7"/>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414268" y="4148733"/>
            <a:ext cx="1604962" cy="15240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pic>
      <p:pic>
        <p:nvPicPr>
          <p:cNvPr id="15368" name="Picture 8"/>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3514030" y="4148733"/>
            <a:ext cx="1627188" cy="153352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pic>
      <p:pic>
        <p:nvPicPr>
          <p:cNvPr id="15369" name="Picture 9"/>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7279580" y="1700808"/>
            <a:ext cx="1612900" cy="14509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pic>
      <p:pic>
        <p:nvPicPr>
          <p:cNvPr id="15370" name="Picture 10"/>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5442843" y="1700808"/>
            <a:ext cx="1584325" cy="145732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pic>
      <p:pic>
        <p:nvPicPr>
          <p:cNvPr id="15371" name="Picture 11"/>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3563243" y="1700808"/>
            <a:ext cx="1584325" cy="14478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pic>
      <p:sp>
        <p:nvSpPr>
          <p:cNvPr id="14" name="TextBox 13"/>
          <p:cNvSpPr txBox="1"/>
          <p:nvPr/>
        </p:nvSpPr>
        <p:spPr>
          <a:xfrm>
            <a:off x="4212530" y="3347046"/>
            <a:ext cx="431800" cy="369887"/>
          </a:xfrm>
          <a:prstGeom prst="rect">
            <a:avLst/>
          </a:prstGeom>
        </p:spPr>
        <p:style>
          <a:lnRef idx="3">
            <a:schemeClr val="lt1"/>
          </a:lnRef>
          <a:fillRef idx="1">
            <a:schemeClr val="accent1"/>
          </a:fillRef>
          <a:effectRef idx="1">
            <a:schemeClr val="accent1"/>
          </a:effectRef>
          <a:fontRef idx="minor">
            <a:schemeClr val="lt1"/>
          </a:fontRef>
        </p:style>
        <p:txBody>
          <a:bodyPr>
            <a:spAutoFit/>
          </a:bodyPr>
          <a:lstStyle/>
          <a:p>
            <a:pPr algn="ctr">
              <a:defRPr/>
            </a:pPr>
            <a:r>
              <a:rPr lang="en-US" altLang="zh-CN" dirty="0"/>
              <a:t>1</a:t>
            </a:r>
            <a:endParaRPr lang="zh-CN" altLang="en-US" dirty="0"/>
          </a:p>
        </p:txBody>
      </p:sp>
      <p:sp>
        <p:nvSpPr>
          <p:cNvPr id="15" name="TextBox 14"/>
          <p:cNvSpPr txBox="1"/>
          <p:nvPr/>
        </p:nvSpPr>
        <p:spPr>
          <a:xfrm>
            <a:off x="6012755" y="3347046"/>
            <a:ext cx="431800" cy="369887"/>
          </a:xfrm>
          <a:prstGeom prst="rect">
            <a:avLst/>
          </a:prstGeom>
        </p:spPr>
        <p:style>
          <a:lnRef idx="3">
            <a:schemeClr val="lt1"/>
          </a:lnRef>
          <a:fillRef idx="1">
            <a:schemeClr val="accent1"/>
          </a:fillRef>
          <a:effectRef idx="1">
            <a:schemeClr val="accent1"/>
          </a:effectRef>
          <a:fontRef idx="minor">
            <a:schemeClr val="lt1"/>
          </a:fontRef>
        </p:style>
        <p:txBody>
          <a:bodyPr>
            <a:spAutoFit/>
          </a:bodyPr>
          <a:lstStyle/>
          <a:p>
            <a:pPr algn="ctr">
              <a:defRPr/>
            </a:pPr>
            <a:r>
              <a:rPr lang="en-US" altLang="zh-CN" dirty="0"/>
              <a:t>2</a:t>
            </a:r>
            <a:endParaRPr lang="zh-CN" altLang="en-US" dirty="0"/>
          </a:p>
        </p:txBody>
      </p:sp>
      <p:sp>
        <p:nvSpPr>
          <p:cNvPr id="16" name="TextBox 15"/>
          <p:cNvSpPr txBox="1"/>
          <p:nvPr/>
        </p:nvSpPr>
        <p:spPr>
          <a:xfrm>
            <a:off x="7957443" y="3347046"/>
            <a:ext cx="433387" cy="369887"/>
          </a:xfrm>
          <a:prstGeom prst="rect">
            <a:avLst/>
          </a:prstGeom>
        </p:spPr>
        <p:style>
          <a:lnRef idx="3">
            <a:schemeClr val="lt1"/>
          </a:lnRef>
          <a:fillRef idx="1">
            <a:schemeClr val="accent1"/>
          </a:fillRef>
          <a:effectRef idx="1">
            <a:schemeClr val="accent1"/>
          </a:effectRef>
          <a:fontRef idx="minor">
            <a:schemeClr val="lt1"/>
          </a:fontRef>
        </p:style>
        <p:txBody>
          <a:bodyPr>
            <a:spAutoFit/>
          </a:bodyPr>
          <a:lstStyle/>
          <a:p>
            <a:pPr algn="ctr">
              <a:defRPr/>
            </a:pPr>
            <a:r>
              <a:rPr lang="en-US" altLang="zh-CN" dirty="0"/>
              <a:t>3</a:t>
            </a:r>
            <a:endParaRPr lang="zh-CN" altLang="en-US" dirty="0"/>
          </a:p>
        </p:txBody>
      </p:sp>
      <p:sp>
        <p:nvSpPr>
          <p:cNvPr id="17" name="TextBox 16"/>
          <p:cNvSpPr txBox="1"/>
          <p:nvPr/>
        </p:nvSpPr>
        <p:spPr>
          <a:xfrm>
            <a:off x="4283968" y="5723533"/>
            <a:ext cx="431800" cy="368300"/>
          </a:xfrm>
          <a:prstGeom prst="rect">
            <a:avLst/>
          </a:prstGeom>
        </p:spPr>
        <p:style>
          <a:lnRef idx="3">
            <a:schemeClr val="lt1"/>
          </a:lnRef>
          <a:fillRef idx="1">
            <a:schemeClr val="accent1"/>
          </a:fillRef>
          <a:effectRef idx="1">
            <a:schemeClr val="accent1"/>
          </a:effectRef>
          <a:fontRef idx="minor">
            <a:schemeClr val="lt1"/>
          </a:fontRef>
        </p:style>
        <p:txBody>
          <a:bodyPr>
            <a:spAutoFit/>
          </a:bodyPr>
          <a:lstStyle/>
          <a:p>
            <a:pPr algn="ctr">
              <a:defRPr/>
            </a:pPr>
            <a:r>
              <a:rPr lang="en-US" altLang="zh-CN" dirty="0"/>
              <a:t>4</a:t>
            </a:r>
            <a:endParaRPr lang="zh-CN" altLang="en-US" dirty="0"/>
          </a:p>
        </p:txBody>
      </p:sp>
      <p:sp>
        <p:nvSpPr>
          <p:cNvPr id="18" name="TextBox 17"/>
          <p:cNvSpPr txBox="1"/>
          <p:nvPr/>
        </p:nvSpPr>
        <p:spPr>
          <a:xfrm>
            <a:off x="6012755" y="5723533"/>
            <a:ext cx="431800" cy="368300"/>
          </a:xfrm>
          <a:prstGeom prst="rect">
            <a:avLst/>
          </a:prstGeom>
        </p:spPr>
        <p:style>
          <a:lnRef idx="3">
            <a:schemeClr val="lt1"/>
          </a:lnRef>
          <a:fillRef idx="1">
            <a:schemeClr val="accent1"/>
          </a:fillRef>
          <a:effectRef idx="1">
            <a:schemeClr val="accent1"/>
          </a:effectRef>
          <a:fontRef idx="minor">
            <a:schemeClr val="lt1"/>
          </a:fontRef>
        </p:style>
        <p:txBody>
          <a:bodyPr>
            <a:spAutoFit/>
          </a:bodyPr>
          <a:lstStyle/>
          <a:p>
            <a:pPr algn="ctr">
              <a:defRPr/>
            </a:pPr>
            <a:r>
              <a:rPr lang="en-US" altLang="zh-CN" dirty="0"/>
              <a:t>5</a:t>
            </a:r>
            <a:endParaRPr lang="zh-CN" altLang="en-US" dirty="0"/>
          </a:p>
        </p:txBody>
      </p:sp>
      <p:sp>
        <p:nvSpPr>
          <p:cNvPr id="19" name="TextBox 18"/>
          <p:cNvSpPr txBox="1"/>
          <p:nvPr/>
        </p:nvSpPr>
        <p:spPr>
          <a:xfrm>
            <a:off x="7957443" y="5723533"/>
            <a:ext cx="433387" cy="368300"/>
          </a:xfrm>
          <a:prstGeom prst="rect">
            <a:avLst/>
          </a:prstGeom>
        </p:spPr>
        <p:style>
          <a:lnRef idx="3">
            <a:schemeClr val="lt1"/>
          </a:lnRef>
          <a:fillRef idx="1">
            <a:schemeClr val="accent1"/>
          </a:fillRef>
          <a:effectRef idx="1">
            <a:schemeClr val="accent1"/>
          </a:effectRef>
          <a:fontRef idx="minor">
            <a:schemeClr val="lt1"/>
          </a:fontRef>
        </p:style>
        <p:txBody>
          <a:bodyPr>
            <a:spAutoFit/>
          </a:bodyPr>
          <a:lstStyle/>
          <a:p>
            <a:pPr algn="ctr">
              <a:defRPr/>
            </a:pPr>
            <a:r>
              <a:rPr lang="en-US" altLang="zh-CN" dirty="0"/>
              <a:t>6</a:t>
            </a:r>
            <a:endParaRPr lang="zh-CN" altLang="en-US" dirty="0"/>
          </a:p>
        </p:txBody>
      </p:sp>
    </p:spTree>
    <p:extLst>
      <p:ext uri="{BB962C8B-B14F-4D97-AF65-F5344CB8AC3E}">
        <p14:creationId xmlns:p14="http://schemas.microsoft.com/office/powerpoint/2010/main" xmlns="" val="24489989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7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537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536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536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536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1536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1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Text Box 2"/>
          <p:cNvSpPr txBox="1">
            <a:spLocks noChangeArrowheads="1"/>
          </p:cNvSpPr>
          <p:nvPr/>
        </p:nvSpPr>
        <p:spPr bwMode="auto">
          <a:xfrm>
            <a:off x="269875" y="1734344"/>
            <a:ext cx="8458200" cy="23129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zh-CN" altLang="en-US" sz="2800" dirty="0">
                <a:solidFill>
                  <a:schemeClr val="tx1"/>
                </a:solidFill>
                <a:latin typeface="Times New Roman" panose="02020603050405020304" pitchFamily="18" charset="0"/>
                <a:ea typeface="宋体" panose="02010600030101010101" pitchFamily="2" charset="-122"/>
              </a:rPr>
              <a:t>数组</a:t>
            </a:r>
            <a:r>
              <a:rPr lang="en-US" altLang="zh-CN" sz="2800" dirty="0" err="1">
                <a:solidFill>
                  <a:srgbClr val="800000"/>
                </a:solidFill>
                <a:latin typeface="Times New Roman" panose="02020603050405020304" pitchFamily="18" charset="0"/>
                <a:ea typeface="宋体" panose="02010600030101010101" pitchFamily="2" charset="-122"/>
              </a:rPr>
              <a:t>lowcost</a:t>
            </a:r>
            <a:r>
              <a:rPr lang="en-US" altLang="zh-CN" sz="2800" dirty="0">
                <a:solidFill>
                  <a:srgbClr val="800000"/>
                </a:solidFill>
                <a:latin typeface="Times New Roman" panose="02020603050405020304" pitchFamily="18" charset="0"/>
                <a:ea typeface="宋体" panose="02010600030101010101" pitchFamily="2" charset="-122"/>
              </a:rPr>
              <a:t>[n]</a:t>
            </a:r>
            <a:r>
              <a:rPr lang="zh-CN" altLang="en-US" sz="2800" dirty="0">
                <a:solidFill>
                  <a:schemeClr val="tx1"/>
                </a:solidFill>
                <a:latin typeface="Times New Roman" panose="02020603050405020304" pitchFamily="18" charset="0"/>
                <a:ea typeface="宋体" panose="02010600030101010101" pitchFamily="2" charset="-122"/>
              </a:rPr>
              <a:t>：用来保存集合</a:t>
            </a:r>
            <a:r>
              <a:rPr lang="en-US" altLang="zh-CN" sz="2800" i="1" dirty="0">
                <a:solidFill>
                  <a:schemeClr val="tx1"/>
                </a:solidFill>
                <a:latin typeface="Times New Roman" panose="02020603050405020304" pitchFamily="18" charset="0"/>
                <a:ea typeface="宋体" panose="02010600030101010101" pitchFamily="2" charset="-122"/>
              </a:rPr>
              <a:t>V</a:t>
            </a:r>
            <a:r>
              <a:rPr lang="en-US" altLang="zh-CN" sz="2800" dirty="0">
                <a:solidFill>
                  <a:schemeClr val="tx1"/>
                </a:solidFill>
                <a:latin typeface="宋体" panose="02010600030101010101" pitchFamily="2" charset="-122"/>
                <a:ea typeface="宋体" panose="02010600030101010101" pitchFamily="2" charset="-122"/>
              </a:rPr>
              <a:t>-</a:t>
            </a:r>
            <a:r>
              <a:rPr lang="en-US" altLang="zh-CN" sz="2800" i="1" dirty="0">
                <a:solidFill>
                  <a:schemeClr val="tx1"/>
                </a:solidFill>
                <a:latin typeface="Times New Roman" panose="02020603050405020304" pitchFamily="18" charset="0"/>
                <a:ea typeface="宋体" panose="02010600030101010101" pitchFamily="2" charset="-122"/>
              </a:rPr>
              <a:t>U</a:t>
            </a:r>
            <a:r>
              <a:rPr lang="zh-CN" altLang="en-US" sz="2800" dirty="0">
                <a:solidFill>
                  <a:schemeClr val="tx1"/>
                </a:solidFill>
                <a:latin typeface="Times New Roman" panose="02020603050405020304" pitchFamily="18" charset="0"/>
                <a:ea typeface="宋体" panose="02010600030101010101" pitchFamily="2" charset="-122"/>
              </a:rPr>
              <a:t>中各顶点与集合</a:t>
            </a:r>
            <a:r>
              <a:rPr lang="en-US" altLang="zh-CN" sz="2800" i="1" dirty="0">
                <a:solidFill>
                  <a:schemeClr val="tx1"/>
                </a:solidFill>
                <a:latin typeface="Times New Roman" panose="02020603050405020304" pitchFamily="18" charset="0"/>
                <a:ea typeface="宋体" panose="02010600030101010101" pitchFamily="2" charset="-122"/>
              </a:rPr>
              <a:t>U</a:t>
            </a:r>
            <a:r>
              <a:rPr lang="zh-CN" altLang="en-US" sz="2800" dirty="0">
                <a:solidFill>
                  <a:schemeClr val="tx1"/>
                </a:solidFill>
                <a:latin typeface="Times New Roman" panose="02020603050405020304" pitchFamily="18" charset="0"/>
                <a:ea typeface="宋体" panose="02010600030101010101" pitchFamily="2" charset="-122"/>
              </a:rPr>
              <a:t>中顶点</a:t>
            </a:r>
            <a:r>
              <a:rPr lang="zh-CN" altLang="en-US" sz="2800" dirty="0">
                <a:solidFill>
                  <a:srgbClr val="0000FF"/>
                </a:solidFill>
                <a:latin typeface="Times New Roman" panose="02020603050405020304" pitchFamily="18" charset="0"/>
                <a:ea typeface="宋体" panose="02010600030101010101" pitchFamily="2" charset="-122"/>
              </a:rPr>
              <a:t>最短边的权值</a:t>
            </a:r>
            <a:r>
              <a:rPr lang="zh-CN" altLang="en-US" sz="2800" dirty="0">
                <a:solidFill>
                  <a:schemeClr val="tx1"/>
                </a:solidFill>
                <a:latin typeface="Times New Roman" panose="02020603050405020304" pitchFamily="18" charset="0"/>
                <a:ea typeface="宋体" panose="02010600030101010101" pitchFamily="2" charset="-122"/>
              </a:rPr>
              <a:t>，</a:t>
            </a:r>
            <a:r>
              <a:rPr lang="en-US" altLang="zh-CN" sz="2800" dirty="0" err="1">
                <a:solidFill>
                  <a:schemeClr val="tx1"/>
                </a:solidFill>
                <a:latin typeface="Times New Roman" panose="02020603050405020304" pitchFamily="18" charset="0"/>
                <a:ea typeface="宋体" panose="02010600030101010101" pitchFamily="2" charset="-122"/>
              </a:rPr>
              <a:t>lowcost</a:t>
            </a:r>
            <a:r>
              <a:rPr lang="en-US" altLang="zh-CN" sz="2800" dirty="0">
                <a:solidFill>
                  <a:schemeClr val="tx1"/>
                </a:solidFill>
                <a:latin typeface="Times New Roman" panose="02020603050405020304" pitchFamily="18" charset="0"/>
                <a:ea typeface="宋体" panose="02010600030101010101" pitchFamily="2" charset="-122"/>
              </a:rPr>
              <a:t>[v]=0</a:t>
            </a:r>
            <a:r>
              <a:rPr lang="zh-CN" altLang="en-US" sz="2800" dirty="0">
                <a:solidFill>
                  <a:schemeClr val="tx1"/>
                </a:solidFill>
                <a:latin typeface="Times New Roman" panose="02020603050405020304" pitchFamily="18" charset="0"/>
                <a:ea typeface="宋体" panose="02010600030101010101" pitchFamily="2" charset="-122"/>
              </a:rPr>
              <a:t>表示顶点</a:t>
            </a:r>
            <a:r>
              <a:rPr lang="en-US" altLang="zh-CN" sz="2800" i="1" dirty="0">
                <a:solidFill>
                  <a:schemeClr val="tx1"/>
                </a:solidFill>
                <a:latin typeface="Times New Roman" panose="02020603050405020304" pitchFamily="18" charset="0"/>
                <a:ea typeface="宋体" panose="02010600030101010101" pitchFamily="2" charset="-122"/>
              </a:rPr>
              <a:t>v</a:t>
            </a:r>
            <a:r>
              <a:rPr lang="zh-CN" altLang="en-US" sz="2800" dirty="0">
                <a:solidFill>
                  <a:schemeClr val="tx1"/>
                </a:solidFill>
                <a:latin typeface="宋体" panose="02010600030101010101" pitchFamily="2" charset="-122"/>
                <a:ea typeface="宋体" panose="02010600030101010101" pitchFamily="2" charset="-122"/>
              </a:rPr>
              <a:t>已加入最小生成树中；</a:t>
            </a:r>
          </a:p>
          <a:p>
            <a:pPr algn="l" eaLnBrk="0" hangingPunct="0">
              <a:spcBef>
                <a:spcPct val="20000"/>
              </a:spcBef>
            </a:pPr>
            <a:r>
              <a:rPr lang="zh-CN" altLang="en-US" sz="2800" dirty="0">
                <a:solidFill>
                  <a:schemeClr val="tx1"/>
                </a:solidFill>
                <a:latin typeface="Times New Roman" panose="02020603050405020304" pitchFamily="18" charset="0"/>
                <a:ea typeface="宋体" panose="02010600030101010101" pitchFamily="2" charset="-122"/>
              </a:rPr>
              <a:t>数组</a:t>
            </a:r>
            <a:r>
              <a:rPr lang="en-US" altLang="zh-CN" sz="2800" dirty="0" err="1">
                <a:solidFill>
                  <a:srgbClr val="800000"/>
                </a:solidFill>
                <a:latin typeface="Times New Roman" panose="02020603050405020304" pitchFamily="18" charset="0"/>
                <a:ea typeface="宋体" panose="02010600030101010101" pitchFamily="2" charset="-122"/>
              </a:rPr>
              <a:t>adjvex</a:t>
            </a:r>
            <a:r>
              <a:rPr lang="en-US" altLang="zh-CN" sz="2800" dirty="0">
                <a:solidFill>
                  <a:srgbClr val="800000"/>
                </a:solidFill>
                <a:latin typeface="Times New Roman" panose="02020603050405020304" pitchFamily="18" charset="0"/>
                <a:ea typeface="宋体" panose="02010600030101010101" pitchFamily="2" charset="-122"/>
              </a:rPr>
              <a:t>[n]</a:t>
            </a:r>
            <a:r>
              <a:rPr lang="zh-CN" altLang="en-US" sz="2800" dirty="0">
                <a:solidFill>
                  <a:schemeClr val="tx1"/>
                </a:solidFill>
                <a:latin typeface="Times New Roman" panose="02020603050405020304" pitchFamily="18" charset="0"/>
                <a:ea typeface="宋体" panose="02010600030101010101" pitchFamily="2" charset="-122"/>
              </a:rPr>
              <a:t>：</a:t>
            </a:r>
            <a:r>
              <a:rPr lang="zh-CN" altLang="en-US" sz="2800" dirty="0">
                <a:solidFill>
                  <a:schemeClr val="tx1"/>
                </a:solidFill>
                <a:latin typeface="宋体" panose="02010600030101010101" pitchFamily="2" charset="-122"/>
                <a:ea typeface="宋体" panose="02010600030101010101" pitchFamily="2" charset="-122"/>
              </a:rPr>
              <a:t>用来保存依附于该边（</a:t>
            </a:r>
            <a:r>
              <a:rPr lang="zh-CN" altLang="en-US" sz="2800" dirty="0">
                <a:solidFill>
                  <a:schemeClr val="tx1"/>
                </a:solidFill>
                <a:latin typeface="Times New Roman" panose="02020603050405020304" pitchFamily="18" charset="0"/>
                <a:ea typeface="宋体" panose="02010600030101010101" pitchFamily="2" charset="-122"/>
              </a:rPr>
              <a:t>集合</a:t>
            </a:r>
            <a:r>
              <a:rPr lang="en-US" altLang="zh-CN" sz="2800" i="1" dirty="0">
                <a:solidFill>
                  <a:schemeClr val="tx1"/>
                </a:solidFill>
                <a:latin typeface="Times New Roman" panose="02020603050405020304" pitchFamily="18" charset="0"/>
                <a:ea typeface="宋体" panose="02010600030101010101" pitchFamily="2" charset="-122"/>
              </a:rPr>
              <a:t>V</a:t>
            </a:r>
            <a:r>
              <a:rPr lang="en-US" altLang="zh-CN" sz="2800" dirty="0">
                <a:solidFill>
                  <a:schemeClr val="tx1"/>
                </a:solidFill>
                <a:latin typeface="宋体" panose="02010600030101010101" pitchFamily="2" charset="-122"/>
                <a:ea typeface="宋体" panose="02010600030101010101" pitchFamily="2" charset="-122"/>
              </a:rPr>
              <a:t>-</a:t>
            </a:r>
            <a:r>
              <a:rPr lang="en-US" altLang="zh-CN" sz="2800" i="1" dirty="0">
                <a:solidFill>
                  <a:schemeClr val="tx1"/>
                </a:solidFill>
                <a:latin typeface="Times New Roman" panose="02020603050405020304" pitchFamily="18" charset="0"/>
                <a:ea typeface="宋体" panose="02010600030101010101" pitchFamily="2" charset="-122"/>
              </a:rPr>
              <a:t>U</a:t>
            </a:r>
            <a:r>
              <a:rPr lang="zh-CN" altLang="en-US" sz="2800" dirty="0">
                <a:solidFill>
                  <a:schemeClr val="tx1"/>
                </a:solidFill>
                <a:latin typeface="Times New Roman" panose="02020603050405020304" pitchFamily="18" charset="0"/>
                <a:ea typeface="宋体" panose="02010600030101010101" pitchFamily="2" charset="-122"/>
              </a:rPr>
              <a:t>中各顶点与集合</a:t>
            </a:r>
            <a:r>
              <a:rPr lang="en-US" altLang="zh-CN" sz="2800" i="1" dirty="0">
                <a:solidFill>
                  <a:schemeClr val="tx1"/>
                </a:solidFill>
                <a:latin typeface="Times New Roman" panose="02020603050405020304" pitchFamily="18" charset="0"/>
                <a:ea typeface="宋体" panose="02010600030101010101" pitchFamily="2" charset="-122"/>
              </a:rPr>
              <a:t>U</a:t>
            </a:r>
            <a:r>
              <a:rPr lang="zh-CN" altLang="en-US" sz="2800" dirty="0">
                <a:solidFill>
                  <a:schemeClr val="tx1"/>
                </a:solidFill>
                <a:latin typeface="Times New Roman" panose="02020603050405020304" pitchFamily="18" charset="0"/>
                <a:ea typeface="宋体" panose="02010600030101010101" pitchFamily="2" charset="-122"/>
              </a:rPr>
              <a:t>中顶点的最短边</a:t>
            </a:r>
            <a:r>
              <a:rPr lang="zh-CN" altLang="en-US" sz="2800" dirty="0">
                <a:solidFill>
                  <a:schemeClr val="tx1"/>
                </a:solidFill>
                <a:latin typeface="宋体" panose="02010600030101010101" pitchFamily="2" charset="-122"/>
                <a:ea typeface="宋体" panose="02010600030101010101" pitchFamily="2" charset="-122"/>
              </a:rPr>
              <a:t>）在集合</a:t>
            </a:r>
            <a:r>
              <a:rPr lang="en-US" altLang="zh-CN" sz="2800" i="1" dirty="0">
                <a:solidFill>
                  <a:schemeClr val="tx1"/>
                </a:solidFill>
                <a:latin typeface="Times New Roman" panose="02020603050405020304" pitchFamily="18" charset="0"/>
                <a:ea typeface="宋体" panose="02010600030101010101" pitchFamily="2" charset="-122"/>
              </a:rPr>
              <a:t>U</a:t>
            </a:r>
            <a:r>
              <a:rPr lang="zh-CN" altLang="en-US" sz="2800" dirty="0">
                <a:solidFill>
                  <a:schemeClr val="tx1"/>
                </a:solidFill>
                <a:latin typeface="宋体" panose="02010600030101010101" pitchFamily="2" charset="-122"/>
                <a:ea typeface="宋体" panose="02010600030101010101" pitchFamily="2" charset="-122"/>
              </a:rPr>
              <a:t>中的顶点。</a:t>
            </a:r>
          </a:p>
        </p:txBody>
      </p:sp>
      <p:sp>
        <p:nvSpPr>
          <p:cNvPr id="283651" name="Text Box 3"/>
          <p:cNvSpPr txBox="1">
            <a:spLocks noChangeArrowheads="1"/>
          </p:cNvSpPr>
          <p:nvPr/>
        </p:nvSpPr>
        <p:spPr bwMode="auto">
          <a:xfrm>
            <a:off x="249560" y="1124744"/>
            <a:ext cx="39624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zh-CN" altLang="en-US" sz="2800" dirty="0">
                <a:latin typeface="Times New Roman" panose="02020603050405020304" pitchFamily="18" charset="0"/>
                <a:ea typeface="宋体" panose="02010600030101010101" pitchFamily="2" charset="-122"/>
              </a:rPr>
              <a:t>数据结构设计</a:t>
            </a:r>
          </a:p>
        </p:txBody>
      </p:sp>
      <p:grpSp>
        <p:nvGrpSpPr>
          <p:cNvPr id="283652" name="Group 4"/>
          <p:cNvGrpSpPr>
            <a:grpSpLocks/>
          </p:cNvGrpSpPr>
          <p:nvPr/>
        </p:nvGrpSpPr>
        <p:grpSpPr bwMode="auto">
          <a:xfrm>
            <a:off x="446088" y="4941168"/>
            <a:ext cx="8445500" cy="965200"/>
            <a:chOff x="281" y="3445"/>
            <a:chExt cx="5320" cy="608"/>
          </a:xfrm>
        </p:grpSpPr>
        <p:sp>
          <p:nvSpPr>
            <p:cNvPr id="283653" name="Text Box 5"/>
            <p:cNvSpPr txBox="1">
              <a:spLocks noChangeArrowheads="1"/>
            </p:cNvSpPr>
            <p:nvPr/>
          </p:nvSpPr>
          <p:spPr bwMode="auto">
            <a:xfrm>
              <a:off x="1761" y="3457"/>
              <a:ext cx="3840" cy="5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zh-CN" altLang="en-US" sz="2800" dirty="0">
                  <a:solidFill>
                    <a:schemeClr val="tx1"/>
                  </a:solidFill>
                  <a:latin typeface="Times New Roman" panose="02020603050405020304" pitchFamily="18" charset="0"/>
                  <a:ea typeface="宋体" panose="02010600030101010101" pitchFamily="2" charset="-122"/>
                </a:rPr>
                <a:t>表示</a:t>
              </a:r>
              <a:r>
                <a:rPr lang="zh-CN" altLang="en-US" sz="2800" dirty="0">
                  <a:solidFill>
                    <a:schemeClr val="tx1"/>
                  </a:solidFill>
                  <a:latin typeface="宋体" panose="02010600030101010101" pitchFamily="2" charset="-122"/>
                  <a:ea typeface="宋体" panose="02010600030101010101" pitchFamily="2" charset="-122"/>
                </a:rPr>
                <a:t>顶点</a:t>
              </a:r>
              <a:r>
                <a:rPr lang="en-US" altLang="zh-CN" sz="2800" i="1" dirty="0">
                  <a:solidFill>
                    <a:schemeClr val="tx1"/>
                  </a:solidFill>
                  <a:latin typeface="Times New Roman" panose="02020603050405020304" pitchFamily="18" charset="0"/>
                  <a:ea typeface="宋体" panose="02010600030101010101" pitchFamily="2" charset="-122"/>
                </a:rPr>
                <a:t>v</a:t>
              </a:r>
              <a:r>
                <a:rPr lang="en-US" altLang="zh-CN" sz="2800" i="1" baseline="-30000" dirty="0">
                  <a:solidFill>
                    <a:schemeClr val="tx1"/>
                  </a:solidFill>
                  <a:latin typeface="Times New Roman" panose="02020603050405020304" pitchFamily="18" charset="0"/>
                  <a:ea typeface="宋体" panose="02010600030101010101" pitchFamily="2" charset="-122"/>
                </a:rPr>
                <a:t>i</a:t>
              </a:r>
              <a:r>
                <a:rPr lang="zh-CN" altLang="en-US" sz="2800" dirty="0">
                  <a:solidFill>
                    <a:schemeClr val="tx1"/>
                  </a:solidFill>
                  <a:latin typeface="宋体" panose="02010600030101010101" pitchFamily="2" charset="-122"/>
                  <a:ea typeface="宋体" panose="02010600030101010101" pitchFamily="2" charset="-122"/>
                </a:rPr>
                <a:t>和顶点</a:t>
              </a:r>
              <a:r>
                <a:rPr lang="en-US" altLang="zh-CN" sz="2800" i="1" dirty="0" err="1">
                  <a:solidFill>
                    <a:schemeClr val="tx1"/>
                  </a:solidFill>
                  <a:latin typeface="Times New Roman" panose="02020603050405020304" pitchFamily="18" charset="0"/>
                  <a:ea typeface="宋体" panose="02010600030101010101" pitchFamily="2" charset="-122"/>
                </a:rPr>
                <a:t>v</a:t>
              </a:r>
              <a:r>
                <a:rPr lang="en-US" altLang="zh-CN" sz="2800" i="1" baseline="-30000" dirty="0" err="1">
                  <a:solidFill>
                    <a:schemeClr val="tx1"/>
                  </a:solidFill>
                  <a:latin typeface="Times New Roman" panose="02020603050405020304" pitchFamily="18" charset="0"/>
                  <a:ea typeface="宋体" panose="02010600030101010101" pitchFamily="2" charset="-122"/>
                </a:rPr>
                <a:t>k</a:t>
              </a:r>
              <a:r>
                <a:rPr lang="zh-CN" altLang="en-US" sz="2800" dirty="0">
                  <a:solidFill>
                    <a:schemeClr val="tx1"/>
                  </a:solidFill>
                  <a:latin typeface="宋体" panose="02010600030101010101" pitchFamily="2" charset="-122"/>
                  <a:ea typeface="宋体" panose="02010600030101010101" pitchFamily="2" charset="-122"/>
                </a:rPr>
                <a:t>之间的权值为</a:t>
              </a:r>
              <a:r>
                <a:rPr lang="en-US" altLang="zh-CN" sz="2800" dirty="0">
                  <a:solidFill>
                    <a:schemeClr val="tx1"/>
                  </a:solidFill>
                  <a:latin typeface="Times New Roman" panose="02020603050405020304" pitchFamily="18" charset="0"/>
                  <a:ea typeface="宋体" panose="02010600030101010101" pitchFamily="2" charset="-122"/>
                </a:rPr>
                <a:t>w</a:t>
              </a:r>
              <a:r>
                <a:rPr lang="zh-CN" altLang="en-US" sz="2800" dirty="0">
                  <a:solidFill>
                    <a:schemeClr val="tx1"/>
                  </a:solidFill>
                  <a:latin typeface="Times New Roman" panose="02020603050405020304" pitchFamily="18" charset="0"/>
                  <a:ea typeface="宋体" panose="02010600030101010101" pitchFamily="2" charset="-122"/>
                </a:rPr>
                <a:t>，其中：</a:t>
              </a:r>
              <a:r>
                <a:rPr lang="en-US" altLang="zh-CN" sz="2800" i="1" dirty="0">
                  <a:solidFill>
                    <a:schemeClr val="tx1"/>
                  </a:solidFill>
                  <a:latin typeface="Times New Roman" panose="02020603050405020304" pitchFamily="18" charset="0"/>
                  <a:ea typeface="宋体" panose="02010600030101010101" pitchFamily="2" charset="-122"/>
                </a:rPr>
                <a:t>v</a:t>
              </a:r>
              <a:r>
                <a:rPr lang="en-US" altLang="zh-CN" sz="2800" i="1" baseline="-30000" dirty="0">
                  <a:solidFill>
                    <a:schemeClr val="tx1"/>
                  </a:solidFill>
                  <a:latin typeface="Times New Roman" panose="02020603050405020304" pitchFamily="18" charset="0"/>
                  <a:ea typeface="宋体" panose="02010600030101010101" pitchFamily="2" charset="-122"/>
                </a:rPr>
                <a:t>i</a:t>
              </a:r>
              <a:r>
                <a:rPr lang="en-US" altLang="zh-CN" sz="2800" dirty="0">
                  <a:solidFill>
                    <a:schemeClr val="tx1"/>
                  </a:solidFill>
                  <a:latin typeface="Times New Roman" panose="02020603050405020304" pitchFamily="18" charset="0"/>
                  <a:ea typeface="宋体" panose="02010600030101010101" pitchFamily="2" charset="-122"/>
                </a:rPr>
                <a:t>∈ </a:t>
              </a:r>
              <a:r>
                <a:rPr lang="en-US" altLang="zh-CN" sz="2800" i="1" dirty="0">
                  <a:solidFill>
                    <a:schemeClr val="tx1"/>
                  </a:solidFill>
                  <a:latin typeface="Times New Roman" panose="02020603050405020304" pitchFamily="18" charset="0"/>
                  <a:ea typeface="宋体" panose="02010600030101010101" pitchFamily="2" charset="-122"/>
                </a:rPr>
                <a:t>V</a:t>
              </a:r>
              <a:r>
                <a:rPr lang="en-US" altLang="zh-CN" sz="2800" dirty="0">
                  <a:solidFill>
                    <a:schemeClr val="tx1"/>
                  </a:solidFill>
                  <a:latin typeface="宋体" panose="02010600030101010101" pitchFamily="2" charset="-122"/>
                  <a:ea typeface="宋体" panose="02010600030101010101" pitchFamily="2" charset="-122"/>
                </a:rPr>
                <a:t>-</a:t>
              </a:r>
              <a:r>
                <a:rPr lang="en-US" altLang="zh-CN" sz="2800" i="1" dirty="0">
                  <a:solidFill>
                    <a:schemeClr val="tx1"/>
                  </a:solidFill>
                  <a:latin typeface="Times New Roman" panose="02020603050405020304" pitchFamily="18" charset="0"/>
                  <a:ea typeface="宋体" panose="02010600030101010101" pitchFamily="2" charset="-122"/>
                </a:rPr>
                <a:t>U </a:t>
              </a:r>
              <a:r>
                <a:rPr lang="zh-CN" altLang="en-US" sz="2800" dirty="0">
                  <a:solidFill>
                    <a:schemeClr val="tx1"/>
                  </a:solidFill>
                  <a:latin typeface="Times New Roman" panose="02020603050405020304" pitchFamily="18" charset="0"/>
                  <a:ea typeface="宋体" panose="02010600030101010101" pitchFamily="2" charset="-122"/>
                </a:rPr>
                <a:t>且</a:t>
              </a:r>
              <a:r>
                <a:rPr lang="en-US" altLang="zh-CN" sz="2800" i="1" dirty="0" err="1">
                  <a:solidFill>
                    <a:schemeClr val="tx1"/>
                  </a:solidFill>
                  <a:latin typeface="Times New Roman" panose="02020603050405020304" pitchFamily="18" charset="0"/>
                  <a:ea typeface="宋体" panose="02010600030101010101" pitchFamily="2" charset="-122"/>
                </a:rPr>
                <a:t>v</a:t>
              </a:r>
              <a:r>
                <a:rPr lang="en-US" altLang="zh-CN" sz="2800" i="1" baseline="-30000" dirty="0" err="1">
                  <a:solidFill>
                    <a:schemeClr val="tx1"/>
                  </a:solidFill>
                  <a:latin typeface="Times New Roman" panose="02020603050405020304" pitchFamily="18" charset="0"/>
                  <a:ea typeface="宋体" panose="02010600030101010101" pitchFamily="2" charset="-122"/>
                </a:rPr>
                <a:t>k</a:t>
              </a:r>
              <a:r>
                <a:rPr lang="en-US" altLang="zh-CN" sz="2800" i="1" baseline="-30000" dirty="0">
                  <a:solidFill>
                    <a:schemeClr val="tx1"/>
                  </a:solidFill>
                  <a:latin typeface="Times New Roman" panose="02020603050405020304" pitchFamily="18" charset="0"/>
                  <a:ea typeface="宋体" panose="02010600030101010101" pitchFamily="2" charset="-122"/>
                </a:rPr>
                <a:t> </a:t>
              </a:r>
              <a:r>
                <a:rPr lang="en-US" altLang="zh-CN" sz="2800" dirty="0">
                  <a:solidFill>
                    <a:schemeClr val="tx1"/>
                  </a:solidFill>
                  <a:latin typeface="Times New Roman" panose="02020603050405020304" pitchFamily="18" charset="0"/>
                  <a:ea typeface="宋体" panose="02010600030101010101" pitchFamily="2" charset="-122"/>
                </a:rPr>
                <a:t>∈</a:t>
              </a:r>
              <a:r>
                <a:rPr lang="en-US" altLang="zh-CN" sz="2800" i="1" dirty="0">
                  <a:solidFill>
                    <a:schemeClr val="tx1"/>
                  </a:solidFill>
                  <a:latin typeface="Times New Roman" panose="02020603050405020304" pitchFamily="18" charset="0"/>
                  <a:ea typeface="宋体" panose="02010600030101010101" pitchFamily="2" charset="-122"/>
                </a:rPr>
                <a:t>U </a:t>
              </a:r>
              <a:endParaRPr lang="en-US" altLang="zh-CN" sz="2800" dirty="0">
                <a:solidFill>
                  <a:schemeClr val="tx1"/>
                </a:solidFill>
                <a:latin typeface="Times New Roman" panose="02020603050405020304" pitchFamily="18" charset="0"/>
                <a:ea typeface="宋体" panose="02010600030101010101" pitchFamily="2" charset="-122"/>
              </a:endParaRPr>
            </a:p>
          </p:txBody>
        </p:sp>
        <p:grpSp>
          <p:nvGrpSpPr>
            <p:cNvPr id="283654" name="Group 6"/>
            <p:cNvGrpSpPr>
              <a:grpSpLocks/>
            </p:cNvGrpSpPr>
            <p:nvPr/>
          </p:nvGrpSpPr>
          <p:grpSpPr bwMode="auto">
            <a:xfrm>
              <a:off x="281" y="3445"/>
              <a:ext cx="1767" cy="576"/>
              <a:chOff x="147" y="3744"/>
              <a:chExt cx="1767" cy="576"/>
            </a:xfrm>
          </p:grpSpPr>
          <p:sp>
            <p:nvSpPr>
              <p:cNvPr id="283655" name="Text Box 7"/>
              <p:cNvSpPr txBox="1">
                <a:spLocks noChangeArrowheads="1"/>
              </p:cNvSpPr>
              <p:nvPr/>
            </p:nvSpPr>
            <p:spPr bwMode="auto">
              <a:xfrm>
                <a:off x="258" y="3744"/>
                <a:ext cx="1656" cy="57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10800" rIns="0" bIns="10800"/>
              <a:lstStyle/>
              <a:p>
                <a:pPr algn="just" eaLnBrk="0" hangingPunct="0"/>
                <a:r>
                  <a:rPr lang="en-US" altLang="zh-CN" sz="2800">
                    <a:solidFill>
                      <a:schemeClr val="tx1"/>
                    </a:solidFill>
                    <a:latin typeface="Times New Roman" panose="02020603050405020304" pitchFamily="18" charset="0"/>
                    <a:ea typeface="宋体" panose="02010600030101010101" pitchFamily="2" charset="-122"/>
                  </a:rPr>
                  <a:t>lowcost[i]=w</a:t>
                </a:r>
              </a:p>
              <a:p>
                <a:pPr algn="just" eaLnBrk="0" hangingPunct="0"/>
                <a:r>
                  <a:rPr lang="en-US" altLang="zh-CN" sz="2800">
                    <a:solidFill>
                      <a:schemeClr val="tx1"/>
                    </a:solidFill>
                    <a:latin typeface="Times New Roman" panose="02020603050405020304" pitchFamily="18" charset="0"/>
                    <a:ea typeface="宋体" panose="02010600030101010101" pitchFamily="2" charset="-122"/>
                  </a:rPr>
                  <a:t>adjvex[i]=k</a:t>
                </a:r>
              </a:p>
              <a:p>
                <a:pPr algn="just" eaLnBrk="0" hangingPunct="0"/>
                <a:endParaRPr lang="zh-CN" altLang="en-US" sz="2800">
                  <a:solidFill>
                    <a:schemeClr val="tx1"/>
                  </a:solidFill>
                  <a:latin typeface="Times New Roman" panose="02020603050405020304" pitchFamily="18" charset="0"/>
                  <a:ea typeface="宋体" panose="02010600030101010101" pitchFamily="2" charset="-122"/>
                </a:endParaRPr>
              </a:p>
            </p:txBody>
          </p:sp>
          <p:sp>
            <p:nvSpPr>
              <p:cNvPr id="283656" name="AutoShape 8"/>
              <p:cNvSpPr>
                <a:spLocks/>
              </p:cNvSpPr>
              <p:nvPr/>
            </p:nvSpPr>
            <p:spPr bwMode="auto">
              <a:xfrm>
                <a:off x="147" y="3880"/>
                <a:ext cx="87" cy="357"/>
              </a:xfrm>
              <a:prstGeom prst="leftBrace">
                <a:avLst>
                  <a:gd name="adj1" fmla="val 34195"/>
                  <a:gd name="adj2" fmla="val 50000"/>
                </a:avLst>
              </a:prstGeom>
              <a:noFill/>
              <a:ln w="28575">
                <a:solidFill>
                  <a:srgbClr val="000000"/>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10800" rIns="0" bIns="10800"/>
              <a:lstStyle/>
              <a:p>
                <a:endParaRPr lang="zh-CN" altLang="en-US" b="0"/>
              </a:p>
            </p:txBody>
          </p:sp>
        </p:grpSp>
      </p:grpSp>
      <p:grpSp>
        <p:nvGrpSpPr>
          <p:cNvPr id="283658" name="Group 10"/>
          <p:cNvGrpSpPr>
            <a:grpSpLocks/>
          </p:cNvGrpSpPr>
          <p:nvPr/>
        </p:nvGrpSpPr>
        <p:grpSpPr bwMode="auto">
          <a:xfrm>
            <a:off x="282575" y="4221088"/>
            <a:ext cx="8602663" cy="523875"/>
            <a:chOff x="341" y="3043"/>
            <a:chExt cx="5419" cy="330"/>
          </a:xfrm>
        </p:grpSpPr>
        <p:sp>
          <p:nvSpPr>
            <p:cNvPr id="283659" name="Text Box 11"/>
            <p:cNvSpPr txBox="1">
              <a:spLocks noChangeArrowheads="1"/>
            </p:cNvSpPr>
            <p:nvPr/>
          </p:nvSpPr>
          <p:spPr bwMode="auto">
            <a:xfrm>
              <a:off x="791" y="3043"/>
              <a:ext cx="4969"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zh-CN" altLang="en-US" sz="2800" dirty="0">
                  <a:solidFill>
                    <a:schemeClr val="tx1"/>
                  </a:solidFill>
                  <a:latin typeface="Times New Roman" panose="02020603050405020304" pitchFamily="18" charset="0"/>
                  <a:ea typeface="宋体" panose="02010600030101010101" pitchFamily="2" charset="-122"/>
                </a:rPr>
                <a:t>如何用数组</a:t>
              </a:r>
              <a:r>
                <a:rPr lang="en-US" altLang="zh-CN" sz="2800" dirty="0" err="1">
                  <a:solidFill>
                    <a:srgbClr val="800000"/>
                  </a:solidFill>
                  <a:latin typeface="Times New Roman" panose="02020603050405020304" pitchFamily="18" charset="0"/>
                  <a:ea typeface="宋体" panose="02010600030101010101" pitchFamily="2" charset="-122"/>
                </a:rPr>
                <a:t>lowcost</a:t>
              </a:r>
              <a:r>
                <a:rPr lang="zh-CN" altLang="en-US" sz="2800" dirty="0">
                  <a:solidFill>
                    <a:srgbClr val="800000"/>
                  </a:solidFill>
                  <a:latin typeface="Times New Roman" panose="02020603050405020304" pitchFamily="18" charset="0"/>
                  <a:ea typeface="宋体" panose="02010600030101010101" pitchFamily="2" charset="-122"/>
                </a:rPr>
                <a:t>和</a:t>
              </a:r>
              <a:r>
                <a:rPr lang="en-US" altLang="zh-CN" sz="2800" dirty="0" err="1">
                  <a:solidFill>
                    <a:srgbClr val="800000"/>
                  </a:solidFill>
                  <a:latin typeface="Times New Roman" panose="02020603050405020304" pitchFamily="18" charset="0"/>
                  <a:ea typeface="宋体" panose="02010600030101010101" pitchFamily="2" charset="-122"/>
                </a:rPr>
                <a:t>adjvex</a:t>
              </a:r>
              <a:r>
                <a:rPr lang="zh-CN" altLang="en-US" sz="2800" dirty="0">
                  <a:solidFill>
                    <a:schemeClr val="tx1"/>
                  </a:solidFill>
                  <a:latin typeface="Times New Roman" panose="02020603050405020304" pitchFamily="18" charset="0"/>
                  <a:ea typeface="宋体" panose="02010600030101010101" pitchFamily="2" charset="-122"/>
                </a:rPr>
                <a:t>表示候选最短边集</a:t>
              </a:r>
              <a:r>
                <a:rPr lang="zh-CN" altLang="en-US" sz="2800" dirty="0">
                  <a:solidFill>
                    <a:schemeClr val="tx1"/>
                  </a:solidFill>
                  <a:latin typeface="宋体" panose="02010600030101010101" pitchFamily="2" charset="-122"/>
                  <a:ea typeface="宋体" panose="02010600030101010101" pitchFamily="2" charset="-122"/>
                </a:rPr>
                <a:t>？</a:t>
              </a:r>
            </a:p>
          </p:txBody>
        </p:sp>
        <p:graphicFrame>
          <p:nvGraphicFramePr>
            <p:cNvPr id="283660" name="Object 12"/>
            <p:cNvGraphicFramePr>
              <a:graphicFrameLocks noChangeAspect="1"/>
            </p:cNvGraphicFramePr>
            <p:nvPr/>
          </p:nvGraphicFramePr>
          <p:xfrm>
            <a:off x="341" y="3060"/>
            <a:ext cx="319" cy="313"/>
          </p:xfrm>
          <a:graphic>
            <a:graphicData uri="http://schemas.openxmlformats.org/presentationml/2006/ole">
              <p:oleObj spid="_x0000_s14357" name="Clip" r:id="rId3" imgW="861365" imgH="844906" progId="">
                <p:embed/>
              </p:oleObj>
            </a:graphicData>
          </a:graphic>
        </p:graphicFrame>
      </p:grpSp>
      <p:sp>
        <p:nvSpPr>
          <p:cNvPr id="13" name="Rectangle 4"/>
          <p:cNvSpPr txBox="1">
            <a:spLocks noChangeArrowheads="1"/>
          </p:cNvSpPr>
          <p:nvPr/>
        </p:nvSpPr>
        <p:spPr>
          <a:xfrm>
            <a:off x="323850" y="379511"/>
            <a:ext cx="8567738" cy="703163"/>
          </a:xfrm>
          <a:prstGeom prst="rect">
            <a:avLst/>
          </a:prstGeom>
          <a:noFill/>
          <a:ln/>
        </p:spPr>
        <p:txBody>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r>
              <a:rPr lang="zh-CN" altLang="en-US" sz="3600" b="1" kern="0" dirty="0" smtClean="0">
                <a:solidFill>
                  <a:schemeClr val="accent2"/>
                </a:solidFill>
                <a:latin typeface="黑体" pitchFamily="49" charset="-122"/>
                <a:ea typeface="黑体" pitchFamily="49" charset="-122"/>
              </a:rPr>
              <a:t>计算机内如何实现</a:t>
            </a:r>
            <a:r>
              <a:rPr lang="en-US" altLang="zh-CN" sz="3600" b="1" kern="0" dirty="0" smtClean="0">
                <a:solidFill>
                  <a:schemeClr val="accent2"/>
                </a:solidFill>
                <a:latin typeface="Times New Roman" pitchFamily="18" charset="0"/>
                <a:ea typeface="黑体" pitchFamily="49" charset="-122"/>
              </a:rPr>
              <a:t>Prim</a:t>
            </a:r>
            <a:r>
              <a:rPr lang="zh-CN" altLang="en-US" sz="3600" b="1" kern="0" dirty="0" smtClean="0">
                <a:solidFill>
                  <a:schemeClr val="accent2"/>
                </a:solidFill>
                <a:latin typeface="黑体" pitchFamily="49" charset="-122"/>
                <a:ea typeface="黑体" pitchFamily="49" charset="-122"/>
              </a:rPr>
              <a:t>（普里姆）算法？</a:t>
            </a:r>
            <a:r>
              <a:rPr lang="zh-CN" altLang="en-US" sz="3600" b="1" kern="0" dirty="0" smtClean="0">
                <a:solidFill>
                  <a:srgbClr val="006666"/>
                </a:solidFill>
                <a:latin typeface="黑体" pitchFamily="49" charset="-122"/>
                <a:ea typeface="黑体" pitchFamily="49" charset="-122"/>
              </a:rPr>
              <a:t> </a:t>
            </a:r>
            <a:endParaRPr lang="zh-CN" altLang="en-US" sz="3600" b="1" kern="0" dirty="0">
              <a:solidFill>
                <a:srgbClr val="006666"/>
              </a:solidFill>
              <a:latin typeface="黑体" pitchFamily="49" charset="-122"/>
              <a:ea typeface="黑体" pitchFamily="49" charset="-122"/>
            </a:endParaRPr>
          </a:p>
        </p:txBody>
      </p:sp>
    </p:spTree>
    <p:extLst>
      <p:ext uri="{BB962C8B-B14F-4D97-AF65-F5344CB8AC3E}">
        <p14:creationId xmlns:p14="http://schemas.microsoft.com/office/powerpoint/2010/main" xmlns="" val="40476829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83658"/>
                                        </p:tgtEl>
                                        <p:attrNameLst>
                                          <p:attrName>style.visibility</p:attrName>
                                        </p:attrNameLst>
                                      </p:cBhvr>
                                      <p:to>
                                        <p:strVal val="visible"/>
                                      </p:to>
                                    </p:set>
                                    <p:animEffect transition="in" filter="wipe(down)">
                                      <p:cBhvr>
                                        <p:cTn id="7" dur="500"/>
                                        <p:tgtEl>
                                          <p:spTgt spid="2836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2836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425896" y="1068020"/>
            <a:ext cx="8610600" cy="57349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spcBef>
                <a:spcPts val="780"/>
              </a:spcBef>
            </a:pPr>
            <a:r>
              <a:rPr kumimoji="1" lang="zh-CN" altLang="en-US" sz="3200" b="1" dirty="0">
                <a:solidFill>
                  <a:srgbClr val="FF3300"/>
                </a:solidFill>
                <a:latin typeface="Times New Roman" panose="02020603050405020304" pitchFamily="18" charset="0"/>
                <a:ea typeface="楷体_GB2312" pitchFamily="49" charset="-122"/>
              </a:rPr>
              <a:t>邻接表的特点如下：</a:t>
            </a:r>
          </a:p>
          <a:p>
            <a:pPr algn="just" eaLnBrk="1" hangingPunct="1">
              <a:spcBef>
                <a:spcPts val="780"/>
              </a:spcBef>
            </a:pPr>
            <a:r>
              <a:rPr kumimoji="1" lang="zh-CN" altLang="en-US" sz="2800" b="1" dirty="0">
                <a:solidFill>
                  <a:srgbClr val="000000"/>
                </a:solidFill>
                <a:latin typeface="Times New Roman" panose="02020603050405020304" pitchFamily="18" charset="0"/>
                <a:ea typeface="楷体_GB2312" pitchFamily="49" charset="-122"/>
              </a:rPr>
              <a:t>      </a:t>
            </a:r>
            <a:r>
              <a:rPr kumimoji="1" lang="en-US" altLang="zh-CN" sz="2800" b="1" dirty="0">
                <a:solidFill>
                  <a:srgbClr val="000000"/>
                </a:solidFill>
                <a:latin typeface="Times New Roman" panose="02020603050405020304" pitchFamily="18" charset="0"/>
                <a:ea typeface="楷体_GB2312" pitchFamily="49" charset="-122"/>
              </a:rPr>
              <a:t>(1) </a:t>
            </a:r>
            <a:r>
              <a:rPr kumimoji="1" lang="zh-CN" altLang="en-US" sz="2800" b="1" dirty="0">
                <a:solidFill>
                  <a:srgbClr val="FF0000"/>
                </a:solidFill>
                <a:latin typeface="Times New Roman" panose="02020603050405020304" pitchFamily="18" charset="0"/>
                <a:ea typeface="楷体_GB2312" pitchFamily="49" charset="-122"/>
              </a:rPr>
              <a:t>邻接表表示不惟一</a:t>
            </a:r>
            <a:r>
              <a:rPr kumimoji="1" lang="zh-CN" altLang="en-US" sz="2800" b="1" dirty="0" smtClean="0">
                <a:solidFill>
                  <a:srgbClr val="000000"/>
                </a:solidFill>
                <a:latin typeface="Times New Roman" panose="02020603050405020304" pitchFamily="18" charset="0"/>
                <a:ea typeface="楷体_GB2312" pitchFamily="49" charset="-122"/>
              </a:rPr>
              <a:t>。在</a:t>
            </a:r>
            <a:r>
              <a:rPr kumimoji="1" lang="zh-CN" altLang="en-US" sz="2800" b="1" dirty="0">
                <a:solidFill>
                  <a:srgbClr val="000000"/>
                </a:solidFill>
                <a:latin typeface="Times New Roman" panose="02020603050405020304" pitchFamily="18" charset="0"/>
                <a:ea typeface="楷体_GB2312" pitchFamily="49" charset="-122"/>
              </a:rPr>
              <a:t>每个顶点对应的单链表中</a:t>
            </a:r>
            <a:r>
              <a:rPr kumimoji="1" lang="en-US" altLang="zh-CN" sz="2800" b="1" dirty="0">
                <a:solidFill>
                  <a:srgbClr val="000000"/>
                </a:solidFill>
                <a:latin typeface="Times New Roman" panose="02020603050405020304" pitchFamily="18" charset="0"/>
                <a:ea typeface="楷体_GB2312" pitchFamily="49" charset="-122"/>
              </a:rPr>
              <a:t>,</a:t>
            </a:r>
            <a:r>
              <a:rPr kumimoji="1" lang="zh-CN" altLang="en-US" sz="2800" b="1" dirty="0">
                <a:solidFill>
                  <a:srgbClr val="000000"/>
                </a:solidFill>
                <a:latin typeface="Times New Roman" panose="02020603050405020304" pitchFamily="18" charset="0"/>
                <a:ea typeface="楷体_GB2312" pitchFamily="49" charset="-122"/>
              </a:rPr>
              <a:t>各边结点的链接次序可以是任意的</a:t>
            </a:r>
            <a:r>
              <a:rPr kumimoji="1" lang="en-US" altLang="zh-CN" sz="2800" b="1" dirty="0">
                <a:solidFill>
                  <a:srgbClr val="000000"/>
                </a:solidFill>
                <a:latin typeface="Times New Roman" panose="02020603050405020304" pitchFamily="18" charset="0"/>
                <a:ea typeface="楷体_GB2312" pitchFamily="49" charset="-122"/>
              </a:rPr>
              <a:t>,</a:t>
            </a:r>
            <a:r>
              <a:rPr kumimoji="1" lang="zh-CN" altLang="en-US" sz="2800" b="1" dirty="0">
                <a:solidFill>
                  <a:srgbClr val="000000"/>
                </a:solidFill>
                <a:latin typeface="Times New Roman" panose="02020603050405020304" pitchFamily="18" charset="0"/>
                <a:ea typeface="楷体_GB2312" pitchFamily="49" charset="-122"/>
              </a:rPr>
              <a:t>取决于建立邻接表的算法以及边的输入次序。</a:t>
            </a:r>
          </a:p>
          <a:p>
            <a:pPr algn="just" eaLnBrk="1" hangingPunct="1">
              <a:spcBef>
                <a:spcPts val="780"/>
              </a:spcBef>
            </a:pPr>
            <a:r>
              <a:rPr kumimoji="1" lang="zh-CN" altLang="en-US" sz="2800" b="1" dirty="0">
                <a:solidFill>
                  <a:srgbClr val="000000"/>
                </a:solidFill>
                <a:latin typeface="Times New Roman" panose="02020603050405020304" pitchFamily="18" charset="0"/>
                <a:ea typeface="楷体_GB2312" pitchFamily="49" charset="-122"/>
              </a:rPr>
              <a:t>      </a:t>
            </a:r>
            <a:r>
              <a:rPr kumimoji="1" lang="en-US" altLang="zh-CN" sz="2800" b="1" dirty="0">
                <a:solidFill>
                  <a:srgbClr val="000000"/>
                </a:solidFill>
                <a:latin typeface="Times New Roman" panose="02020603050405020304" pitchFamily="18" charset="0"/>
                <a:ea typeface="楷体_GB2312" pitchFamily="49" charset="-122"/>
              </a:rPr>
              <a:t>(2) </a:t>
            </a:r>
            <a:r>
              <a:rPr kumimoji="1" lang="zh-CN" altLang="en-US" sz="2800" b="1" dirty="0">
                <a:solidFill>
                  <a:srgbClr val="000000"/>
                </a:solidFill>
                <a:latin typeface="Times New Roman" panose="02020603050405020304" pitchFamily="18" charset="0"/>
                <a:ea typeface="楷体_GB2312" pitchFamily="49" charset="-122"/>
              </a:rPr>
              <a:t>对于有</a:t>
            </a:r>
            <a:r>
              <a:rPr kumimoji="1" lang="en-US" altLang="zh-CN" sz="2800" b="1" dirty="0">
                <a:solidFill>
                  <a:srgbClr val="000000"/>
                </a:solidFill>
                <a:latin typeface="Times New Roman" panose="02020603050405020304" pitchFamily="18" charset="0"/>
                <a:ea typeface="楷体_GB2312" pitchFamily="49" charset="-122"/>
              </a:rPr>
              <a:t>n</a:t>
            </a:r>
            <a:r>
              <a:rPr kumimoji="1" lang="zh-CN" altLang="en-US" sz="2800" b="1" dirty="0">
                <a:solidFill>
                  <a:srgbClr val="000000"/>
                </a:solidFill>
                <a:latin typeface="Times New Roman" panose="02020603050405020304" pitchFamily="18" charset="0"/>
                <a:ea typeface="楷体_GB2312" pitchFamily="49" charset="-122"/>
              </a:rPr>
              <a:t>个顶点和</a:t>
            </a:r>
            <a:r>
              <a:rPr kumimoji="1" lang="en-US" altLang="zh-CN" sz="2800" b="1" dirty="0">
                <a:solidFill>
                  <a:srgbClr val="000000"/>
                </a:solidFill>
                <a:latin typeface="Times New Roman" panose="02020603050405020304" pitchFamily="18" charset="0"/>
                <a:ea typeface="楷体_GB2312" pitchFamily="49" charset="-122"/>
              </a:rPr>
              <a:t>e</a:t>
            </a:r>
            <a:r>
              <a:rPr kumimoji="1" lang="zh-CN" altLang="en-US" sz="2800" b="1" dirty="0">
                <a:solidFill>
                  <a:srgbClr val="000000"/>
                </a:solidFill>
                <a:latin typeface="Times New Roman" panose="02020603050405020304" pitchFamily="18" charset="0"/>
                <a:ea typeface="楷体_GB2312" pitchFamily="49" charset="-122"/>
              </a:rPr>
              <a:t>条边的无向图</a:t>
            </a:r>
            <a:r>
              <a:rPr kumimoji="1" lang="en-US" altLang="zh-CN" sz="2800" b="1" dirty="0">
                <a:solidFill>
                  <a:srgbClr val="000000"/>
                </a:solidFill>
                <a:latin typeface="Times New Roman" panose="02020603050405020304" pitchFamily="18" charset="0"/>
                <a:ea typeface="楷体_GB2312" pitchFamily="49" charset="-122"/>
              </a:rPr>
              <a:t>,</a:t>
            </a:r>
            <a:r>
              <a:rPr kumimoji="1" lang="zh-CN" altLang="en-US" sz="2800" b="1" dirty="0">
                <a:solidFill>
                  <a:srgbClr val="000000"/>
                </a:solidFill>
                <a:latin typeface="Times New Roman" panose="02020603050405020304" pitchFamily="18" charset="0"/>
                <a:ea typeface="楷体_GB2312" pitchFamily="49" charset="-122"/>
              </a:rPr>
              <a:t>其邻接表有</a:t>
            </a:r>
            <a:r>
              <a:rPr kumimoji="1" lang="en-US" altLang="zh-CN" sz="2800" b="1" dirty="0">
                <a:solidFill>
                  <a:srgbClr val="000000"/>
                </a:solidFill>
                <a:latin typeface="Times New Roman" panose="02020603050405020304" pitchFamily="18" charset="0"/>
                <a:ea typeface="楷体_GB2312" pitchFamily="49" charset="-122"/>
              </a:rPr>
              <a:t>n</a:t>
            </a:r>
            <a:r>
              <a:rPr kumimoji="1" lang="zh-CN" altLang="en-US" sz="2800" b="1" dirty="0">
                <a:solidFill>
                  <a:srgbClr val="000000"/>
                </a:solidFill>
                <a:latin typeface="Times New Roman" panose="02020603050405020304" pitchFamily="18" charset="0"/>
                <a:ea typeface="楷体_GB2312" pitchFamily="49" charset="-122"/>
              </a:rPr>
              <a:t>个顶点结点和</a:t>
            </a:r>
            <a:r>
              <a:rPr kumimoji="1" lang="en-US" altLang="zh-CN" sz="2800" b="1" dirty="0">
                <a:solidFill>
                  <a:srgbClr val="000000"/>
                </a:solidFill>
                <a:latin typeface="Times New Roman" panose="02020603050405020304" pitchFamily="18" charset="0"/>
                <a:ea typeface="楷体_GB2312" pitchFamily="49" charset="-122"/>
              </a:rPr>
              <a:t>2e</a:t>
            </a:r>
            <a:r>
              <a:rPr kumimoji="1" lang="zh-CN" altLang="en-US" sz="2800" b="1" dirty="0">
                <a:solidFill>
                  <a:srgbClr val="000000"/>
                </a:solidFill>
                <a:latin typeface="Times New Roman" panose="02020603050405020304" pitchFamily="18" charset="0"/>
                <a:ea typeface="楷体_GB2312" pitchFamily="49" charset="-122"/>
              </a:rPr>
              <a:t>个边结点。显然</a:t>
            </a:r>
            <a:r>
              <a:rPr kumimoji="1" lang="en-US" altLang="zh-CN" sz="2800" b="1" dirty="0">
                <a:solidFill>
                  <a:srgbClr val="000000"/>
                </a:solidFill>
                <a:latin typeface="Times New Roman" panose="02020603050405020304" pitchFamily="18" charset="0"/>
                <a:ea typeface="楷体_GB2312" pitchFamily="49" charset="-122"/>
              </a:rPr>
              <a:t>,</a:t>
            </a:r>
            <a:r>
              <a:rPr kumimoji="1" lang="zh-CN" altLang="en-US" sz="2800" b="1" dirty="0">
                <a:solidFill>
                  <a:srgbClr val="000000"/>
                </a:solidFill>
                <a:latin typeface="Times New Roman" panose="02020603050405020304" pitchFamily="18" charset="0"/>
                <a:ea typeface="楷体_GB2312" pitchFamily="49" charset="-122"/>
              </a:rPr>
              <a:t>在总的边数小于</a:t>
            </a:r>
            <a:r>
              <a:rPr kumimoji="1" lang="en-US" altLang="zh-CN" sz="2800" b="1" dirty="0">
                <a:solidFill>
                  <a:srgbClr val="000000"/>
                </a:solidFill>
                <a:latin typeface="Times New Roman" panose="02020603050405020304" pitchFamily="18" charset="0"/>
                <a:ea typeface="楷体_GB2312" pitchFamily="49" charset="-122"/>
              </a:rPr>
              <a:t>n(n-1)/2</a:t>
            </a:r>
            <a:r>
              <a:rPr kumimoji="1" lang="zh-CN" altLang="en-US" sz="2800" b="1" dirty="0">
                <a:solidFill>
                  <a:srgbClr val="000000"/>
                </a:solidFill>
                <a:latin typeface="Times New Roman" panose="02020603050405020304" pitchFamily="18" charset="0"/>
                <a:ea typeface="楷体_GB2312" pitchFamily="49" charset="-122"/>
              </a:rPr>
              <a:t>的情况下</a:t>
            </a:r>
            <a:r>
              <a:rPr kumimoji="1" lang="en-US" altLang="zh-CN" sz="2800" b="1" dirty="0">
                <a:solidFill>
                  <a:srgbClr val="000000"/>
                </a:solidFill>
                <a:latin typeface="Times New Roman" panose="02020603050405020304" pitchFamily="18" charset="0"/>
                <a:ea typeface="楷体_GB2312" pitchFamily="49" charset="-122"/>
              </a:rPr>
              <a:t>,</a:t>
            </a:r>
            <a:r>
              <a:rPr kumimoji="1" lang="zh-CN" altLang="en-US" sz="2800" b="1" dirty="0">
                <a:solidFill>
                  <a:srgbClr val="000000"/>
                </a:solidFill>
                <a:latin typeface="Times New Roman" panose="02020603050405020304" pitchFamily="18" charset="0"/>
                <a:ea typeface="楷体_GB2312" pitchFamily="49" charset="-122"/>
              </a:rPr>
              <a:t>邻接表比邻接矩阵要节省空间。</a:t>
            </a:r>
          </a:p>
          <a:p>
            <a:pPr algn="just" eaLnBrk="1" hangingPunct="1">
              <a:spcBef>
                <a:spcPts val="780"/>
              </a:spcBef>
            </a:pPr>
            <a:r>
              <a:rPr kumimoji="1" lang="zh-CN" altLang="en-US" sz="2800" b="1" dirty="0">
                <a:solidFill>
                  <a:srgbClr val="000000"/>
                </a:solidFill>
                <a:latin typeface="Times New Roman" panose="02020603050405020304" pitchFamily="18" charset="0"/>
                <a:ea typeface="楷体_GB2312" pitchFamily="49" charset="-122"/>
              </a:rPr>
              <a:t>      </a:t>
            </a:r>
            <a:r>
              <a:rPr kumimoji="1" lang="en-US" altLang="zh-CN" sz="2800" b="1" dirty="0">
                <a:solidFill>
                  <a:srgbClr val="000000"/>
                </a:solidFill>
                <a:latin typeface="Times New Roman" panose="02020603050405020304" pitchFamily="18" charset="0"/>
                <a:ea typeface="楷体_GB2312" pitchFamily="49" charset="-122"/>
              </a:rPr>
              <a:t>(3) </a:t>
            </a:r>
            <a:r>
              <a:rPr kumimoji="1" lang="zh-CN" altLang="en-US" sz="2800" b="1" dirty="0">
                <a:solidFill>
                  <a:srgbClr val="000000"/>
                </a:solidFill>
                <a:latin typeface="Times New Roman" panose="02020603050405020304" pitchFamily="18" charset="0"/>
                <a:ea typeface="楷体_GB2312" pitchFamily="49" charset="-122"/>
              </a:rPr>
              <a:t>对于</a:t>
            </a:r>
            <a:r>
              <a:rPr kumimoji="1" lang="zh-CN" altLang="en-US" sz="2800" b="1" dirty="0">
                <a:solidFill>
                  <a:srgbClr val="FF0000"/>
                </a:solidFill>
                <a:latin typeface="Times New Roman" panose="02020603050405020304" pitchFamily="18" charset="0"/>
                <a:ea typeface="楷体_GB2312" pitchFamily="49" charset="-122"/>
              </a:rPr>
              <a:t>无向图</a:t>
            </a:r>
            <a:r>
              <a:rPr kumimoji="1" lang="en-US" altLang="zh-CN" sz="2800" b="1" dirty="0">
                <a:solidFill>
                  <a:srgbClr val="FF0000"/>
                </a:solidFill>
                <a:latin typeface="Times New Roman" panose="02020603050405020304" pitchFamily="18" charset="0"/>
                <a:ea typeface="楷体_GB2312" pitchFamily="49" charset="-122"/>
              </a:rPr>
              <a:t>,</a:t>
            </a:r>
            <a:r>
              <a:rPr kumimoji="1" lang="zh-CN" altLang="en-US" sz="2800" b="1" dirty="0">
                <a:solidFill>
                  <a:srgbClr val="000000"/>
                </a:solidFill>
                <a:latin typeface="Times New Roman" panose="02020603050405020304" pitchFamily="18" charset="0"/>
                <a:ea typeface="楷体_GB2312" pitchFamily="49" charset="-122"/>
              </a:rPr>
              <a:t>邻接表的顶点</a:t>
            </a:r>
            <a:r>
              <a:rPr kumimoji="1" lang="en-US" altLang="zh-CN" sz="2800" b="1" dirty="0">
                <a:solidFill>
                  <a:srgbClr val="000000"/>
                </a:solidFill>
                <a:latin typeface="Times New Roman" panose="02020603050405020304" pitchFamily="18" charset="0"/>
                <a:ea typeface="楷体_GB2312" pitchFamily="49" charset="-122"/>
              </a:rPr>
              <a:t>v</a:t>
            </a:r>
            <a:r>
              <a:rPr kumimoji="1" lang="en-US" altLang="zh-CN" sz="2800" b="1" baseline="-30000" dirty="0">
                <a:solidFill>
                  <a:srgbClr val="000000"/>
                </a:solidFill>
                <a:latin typeface="Times New Roman" panose="02020603050405020304" pitchFamily="18" charset="0"/>
                <a:ea typeface="楷体_GB2312" pitchFamily="49" charset="-122"/>
              </a:rPr>
              <a:t>i</a:t>
            </a:r>
            <a:r>
              <a:rPr kumimoji="1" lang="zh-CN" altLang="en-US" sz="2800" b="1" dirty="0">
                <a:solidFill>
                  <a:srgbClr val="000000"/>
                </a:solidFill>
                <a:latin typeface="Times New Roman" panose="02020603050405020304" pitchFamily="18" charset="0"/>
                <a:ea typeface="楷体_GB2312" pitchFamily="49" charset="-122"/>
              </a:rPr>
              <a:t>对应的第</a:t>
            </a:r>
            <a:r>
              <a:rPr kumimoji="1" lang="en-US" altLang="zh-CN" sz="2800" b="1" dirty="0" err="1">
                <a:solidFill>
                  <a:srgbClr val="000000"/>
                </a:solidFill>
                <a:latin typeface="Times New Roman" panose="02020603050405020304" pitchFamily="18" charset="0"/>
                <a:ea typeface="楷体_GB2312" pitchFamily="49" charset="-122"/>
              </a:rPr>
              <a:t>i</a:t>
            </a:r>
            <a:r>
              <a:rPr kumimoji="1" lang="zh-CN" altLang="en-US" sz="2800" b="1" dirty="0">
                <a:solidFill>
                  <a:srgbClr val="000000"/>
                </a:solidFill>
                <a:latin typeface="Times New Roman" panose="02020603050405020304" pitchFamily="18" charset="0"/>
                <a:ea typeface="楷体_GB2312" pitchFamily="49" charset="-122"/>
              </a:rPr>
              <a:t>个链表的</a:t>
            </a:r>
            <a:r>
              <a:rPr kumimoji="1" lang="zh-CN" altLang="en-US" sz="2800" b="1" dirty="0">
                <a:solidFill>
                  <a:srgbClr val="FF0000"/>
                </a:solidFill>
                <a:latin typeface="Times New Roman" panose="02020603050405020304" pitchFamily="18" charset="0"/>
                <a:ea typeface="楷体_GB2312" pitchFamily="49" charset="-122"/>
              </a:rPr>
              <a:t>边结点数目</a:t>
            </a:r>
            <a:r>
              <a:rPr kumimoji="1" lang="zh-CN" altLang="en-US" sz="2800" b="1" dirty="0">
                <a:solidFill>
                  <a:srgbClr val="000000"/>
                </a:solidFill>
                <a:latin typeface="Times New Roman" panose="02020603050405020304" pitchFamily="18" charset="0"/>
                <a:ea typeface="楷体_GB2312" pitchFamily="49" charset="-122"/>
              </a:rPr>
              <a:t>正好是顶点</a:t>
            </a:r>
            <a:r>
              <a:rPr kumimoji="1" lang="en-US" altLang="zh-CN" sz="2800" b="1" dirty="0">
                <a:solidFill>
                  <a:srgbClr val="000000"/>
                </a:solidFill>
                <a:latin typeface="Times New Roman" panose="02020603050405020304" pitchFamily="18" charset="0"/>
                <a:ea typeface="楷体_GB2312" pitchFamily="49" charset="-122"/>
              </a:rPr>
              <a:t>v</a:t>
            </a:r>
            <a:r>
              <a:rPr kumimoji="1" lang="en-US" altLang="zh-CN" sz="2800" b="1" baseline="-30000" dirty="0">
                <a:solidFill>
                  <a:srgbClr val="000000"/>
                </a:solidFill>
                <a:latin typeface="Times New Roman" panose="02020603050405020304" pitchFamily="18" charset="0"/>
                <a:ea typeface="楷体_GB2312" pitchFamily="49" charset="-122"/>
              </a:rPr>
              <a:t>i</a:t>
            </a:r>
            <a:r>
              <a:rPr kumimoji="1" lang="zh-CN" altLang="en-US" sz="2800" b="1" dirty="0">
                <a:solidFill>
                  <a:srgbClr val="000000"/>
                </a:solidFill>
                <a:latin typeface="Times New Roman" panose="02020603050405020304" pitchFamily="18" charset="0"/>
                <a:ea typeface="楷体_GB2312" pitchFamily="49" charset="-122"/>
              </a:rPr>
              <a:t>的</a:t>
            </a:r>
            <a:r>
              <a:rPr kumimoji="1" lang="zh-CN" altLang="en-US" sz="2800" b="1" dirty="0">
                <a:solidFill>
                  <a:srgbClr val="FF0000"/>
                </a:solidFill>
                <a:latin typeface="Times New Roman" panose="02020603050405020304" pitchFamily="18" charset="0"/>
                <a:ea typeface="楷体_GB2312" pitchFamily="49" charset="-122"/>
              </a:rPr>
              <a:t>度</a:t>
            </a:r>
            <a:r>
              <a:rPr kumimoji="1" lang="zh-CN" altLang="en-US" sz="2800" b="1" dirty="0">
                <a:solidFill>
                  <a:srgbClr val="000000"/>
                </a:solidFill>
                <a:latin typeface="Times New Roman" panose="02020603050405020304" pitchFamily="18" charset="0"/>
                <a:ea typeface="楷体_GB2312" pitchFamily="49" charset="-122"/>
              </a:rPr>
              <a:t>。</a:t>
            </a:r>
          </a:p>
          <a:p>
            <a:pPr algn="just" eaLnBrk="1" hangingPunct="1">
              <a:spcBef>
                <a:spcPts val="780"/>
              </a:spcBef>
            </a:pPr>
            <a:r>
              <a:rPr kumimoji="1" lang="zh-CN" altLang="en-US" sz="2800" b="1" dirty="0">
                <a:solidFill>
                  <a:srgbClr val="000000"/>
                </a:solidFill>
                <a:latin typeface="Times New Roman" panose="02020603050405020304" pitchFamily="18" charset="0"/>
                <a:ea typeface="楷体_GB2312" pitchFamily="49" charset="-122"/>
              </a:rPr>
              <a:t>      </a:t>
            </a:r>
            <a:r>
              <a:rPr kumimoji="1" lang="en-US" altLang="zh-CN" sz="2800" b="1" dirty="0">
                <a:solidFill>
                  <a:srgbClr val="000000"/>
                </a:solidFill>
                <a:latin typeface="Times New Roman" panose="02020603050405020304" pitchFamily="18" charset="0"/>
                <a:ea typeface="楷体_GB2312" pitchFamily="49" charset="-122"/>
              </a:rPr>
              <a:t>(4) </a:t>
            </a:r>
            <a:r>
              <a:rPr kumimoji="1" lang="zh-CN" altLang="en-US" sz="2800" b="1" dirty="0">
                <a:solidFill>
                  <a:srgbClr val="000000"/>
                </a:solidFill>
                <a:latin typeface="Times New Roman" panose="02020603050405020304" pitchFamily="18" charset="0"/>
                <a:ea typeface="楷体_GB2312" pitchFamily="49" charset="-122"/>
              </a:rPr>
              <a:t>对于</a:t>
            </a:r>
            <a:r>
              <a:rPr kumimoji="1" lang="zh-CN" altLang="en-US" sz="2800" b="1" dirty="0">
                <a:solidFill>
                  <a:srgbClr val="FF0000"/>
                </a:solidFill>
                <a:latin typeface="Times New Roman" panose="02020603050405020304" pitchFamily="18" charset="0"/>
                <a:ea typeface="楷体_GB2312" pitchFamily="49" charset="-122"/>
              </a:rPr>
              <a:t>有向图</a:t>
            </a:r>
            <a:r>
              <a:rPr kumimoji="1" lang="en-US" altLang="zh-CN" sz="2800" b="1" dirty="0">
                <a:solidFill>
                  <a:srgbClr val="000000"/>
                </a:solidFill>
                <a:latin typeface="Times New Roman" panose="02020603050405020304" pitchFamily="18" charset="0"/>
                <a:ea typeface="楷体_GB2312" pitchFamily="49" charset="-122"/>
              </a:rPr>
              <a:t>,</a:t>
            </a:r>
            <a:r>
              <a:rPr kumimoji="1" lang="zh-CN" altLang="en-US" sz="2800" b="1" dirty="0">
                <a:solidFill>
                  <a:srgbClr val="000000"/>
                </a:solidFill>
                <a:latin typeface="Times New Roman" panose="02020603050405020304" pitchFamily="18" charset="0"/>
                <a:ea typeface="楷体_GB2312" pitchFamily="49" charset="-122"/>
              </a:rPr>
              <a:t>邻接表的顶点</a:t>
            </a:r>
            <a:r>
              <a:rPr kumimoji="1" lang="en-US" altLang="zh-CN" sz="2800" b="1" dirty="0">
                <a:solidFill>
                  <a:srgbClr val="000000"/>
                </a:solidFill>
                <a:latin typeface="Times New Roman" panose="02020603050405020304" pitchFamily="18" charset="0"/>
                <a:ea typeface="楷体_GB2312" pitchFamily="49" charset="-122"/>
              </a:rPr>
              <a:t>v</a:t>
            </a:r>
            <a:r>
              <a:rPr kumimoji="1" lang="en-US" altLang="zh-CN" sz="2800" b="1" baseline="-30000" dirty="0">
                <a:solidFill>
                  <a:srgbClr val="000000"/>
                </a:solidFill>
                <a:latin typeface="Times New Roman" panose="02020603050405020304" pitchFamily="18" charset="0"/>
                <a:ea typeface="楷体_GB2312" pitchFamily="49" charset="-122"/>
              </a:rPr>
              <a:t>i</a:t>
            </a:r>
            <a:r>
              <a:rPr kumimoji="1" lang="zh-CN" altLang="en-US" sz="2800" b="1" dirty="0">
                <a:solidFill>
                  <a:srgbClr val="000000"/>
                </a:solidFill>
                <a:latin typeface="Times New Roman" panose="02020603050405020304" pitchFamily="18" charset="0"/>
                <a:ea typeface="楷体_GB2312" pitchFamily="49" charset="-122"/>
              </a:rPr>
              <a:t>对应的第</a:t>
            </a:r>
            <a:r>
              <a:rPr kumimoji="1" lang="en-US" altLang="zh-CN" sz="2800" b="1" dirty="0" err="1">
                <a:solidFill>
                  <a:srgbClr val="000000"/>
                </a:solidFill>
                <a:latin typeface="Times New Roman" panose="02020603050405020304" pitchFamily="18" charset="0"/>
                <a:ea typeface="楷体_GB2312" pitchFamily="49" charset="-122"/>
              </a:rPr>
              <a:t>i</a:t>
            </a:r>
            <a:r>
              <a:rPr kumimoji="1" lang="zh-CN" altLang="en-US" sz="2800" b="1" dirty="0">
                <a:solidFill>
                  <a:srgbClr val="000000"/>
                </a:solidFill>
                <a:latin typeface="Times New Roman" panose="02020603050405020304" pitchFamily="18" charset="0"/>
                <a:ea typeface="楷体_GB2312" pitchFamily="49" charset="-122"/>
              </a:rPr>
              <a:t>个链表的</a:t>
            </a:r>
            <a:r>
              <a:rPr kumimoji="1" lang="zh-CN" altLang="en-US" sz="2800" b="1" dirty="0">
                <a:solidFill>
                  <a:srgbClr val="FF0000"/>
                </a:solidFill>
                <a:latin typeface="Times New Roman" panose="02020603050405020304" pitchFamily="18" charset="0"/>
                <a:ea typeface="楷体_GB2312" pitchFamily="49" charset="-122"/>
              </a:rPr>
              <a:t>边结点数目</a:t>
            </a:r>
            <a:r>
              <a:rPr kumimoji="1" lang="zh-CN" altLang="en-US" sz="2800" b="1" dirty="0">
                <a:solidFill>
                  <a:srgbClr val="000000"/>
                </a:solidFill>
                <a:latin typeface="Times New Roman" panose="02020603050405020304" pitchFamily="18" charset="0"/>
                <a:ea typeface="楷体_GB2312" pitchFamily="49" charset="-122"/>
              </a:rPr>
              <a:t>仅仅是</a:t>
            </a:r>
            <a:r>
              <a:rPr kumimoji="1" lang="en-US" altLang="zh-CN" sz="2800" b="1" dirty="0">
                <a:solidFill>
                  <a:srgbClr val="000000"/>
                </a:solidFill>
                <a:latin typeface="Times New Roman" panose="02020603050405020304" pitchFamily="18" charset="0"/>
                <a:ea typeface="楷体_GB2312" pitchFamily="49" charset="-122"/>
              </a:rPr>
              <a:t>v</a:t>
            </a:r>
            <a:r>
              <a:rPr kumimoji="1" lang="en-US" altLang="zh-CN" sz="2800" b="1" baseline="-30000" dirty="0">
                <a:solidFill>
                  <a:srgbClr val="000000"/>
                </a:solidFill>
                <a:latin typeface="Times New Roman" panose="02020603050405020304" pitchFamily="18" charset="0"/>
                <a:ea typeface="楷体_GB2312" pitchFamily="49" charset="-122"/>
              </a:rPr>
              <a:t>i</a:t>
            </a:r>
            <a:r>
              <a:rPr kumimoji="1" lang="zh-CN" altLang="en-US" sz="2800" b="1" dirty="0">
                <a:solidFill>
                  <a:srgbClr val="000000"/>
                </a:solidFill>
                <a:latin typeface="Times New Roman" panose="02020603050405020304" pitchFamily="18" charset="0"/>
                <a:ea typeface="楷体_GB2312" pitchFamily="49" charset="-122"/>
              </a:rPr>
              <a:t>的</a:t>
            </a:r>
            <a:r>
              <a:rPr kumimoji="1" lang="zh-CN" altLang="en-US" sz="2800" b="1" dirty="0">
                <a:solidFill>
                  <a:srgbClr val="FF0000"/>
                </a:solidFill>
                <a:latin typeface="Times New Roman" panose="02020603050405020304" pitchFamily="18" charset="0"/>
                <a:ea typeface="楷体_GB2312" pitchFamily="49" charset="-122"/>
              </a:rPr>
              <a:t>出度</a:t>
            </a:r>
            <a:r>
              <a:rPr kumimoji="1" lang="zh-CN" altLang="en-US" sz="2800" b="1" dirty="0">
                <a:solidFill>
                  <a:srgbClr val="000000"/>
                </a:solidFill>
                <a:latin typeface="Times New Roman" panose="02020603050405020304" pitchFamily="18" charset="0"/>
                <a:ea typeface="楷体_GB2312" pitchFamily="49" charset="-122"/>
              </a:rPr>
              <a:t>。其入度为邻接表中所有</a:t>
            </a:r>
            <a:r>
              <a:rPr kumimoji="1" lang="en-US" altLang="zh-CN" sz="2800" b="1" dirty="0" err="1">
                <a:solidFill>
                  <a:srgbClr val="000000"/>
                </a:solidFill>
                <a:latin typeface="Times New Roman" panose="02020603050405020304" pitchFamily="18" charset="0"/>
                <a:ea typeface="楷体_GB2312" pitchFamily="49" charset="-122"/>
              </a:rPr>
              <a:t>adjvex</a:t>
            </a:r>
            <a:r>
              <a:rPr kumimoji="1" lang="zh-CN" altLang="en-US" sz="2800" b="1" dirty="0">
                <a:solidFill>
                  <a:srgbClr val="000000"/>
                </a:solidFill>
                <a:latin typeface="Times New Roman" panose="02020603050405020304" pitchFamily="18" charset="0"/>
                <a:ea typeface="楷体_GB2312" pitchFamily="49" charset="-122"/>
              </a:rPr>
              <a:t>域值为</a:t>
            </a:r>
            <a:r>
              <a:rPr kumimoji="1" lang="en-US" altLang="zh-CN" sz="2800" b="1" dirty="0" err="1">
                <a:solidFill>
                  <a:srgbClr val="000000"/>
                </a:solidFill>
                <a:latin typeface="Times New Roman" panose="02020603050405020304" pitchFamily="18" charset="0"/>
                <a:ea typeface="楷体_GB2312" pitchFamily="49" charset="-122"/>
              </a:rPr>
              <a:t>i</a:t>
            </a:r>
            <a:r>
              <a:rPr kumimoji="1" lang="zh-CN" altLang="en-US" sz="2800" b="1" dirty="0">
                <a:solidFill>
                  <a:srgbClr val="000000"/>
                </a:solidFill>
                <a:latin typeface="Times New Roman" panose="02020603050405020304" pitchFamily="18" charset="0"/>
                <a:ea typeface="楷体_GB2312" pitchFamily="49" charset="-122"/>
              </a:rPr>
              <a:t>的边结点数目。</a:t>
            </a:r>
          </a:p>
        </p:txBody>
      </p:sp>
      <p:sp>
        <p:nvSpPr>
          <p:cNvPr id="4" name="标题 1"/>
          <p:cNvSpPr txBox="1">
            <a:spLocks/>
          </p:cNvSpPr>
          <p:nvPr/>
        </p:nvSpPr>
        <p:spPr>
          <a:xfrm>
            <a:off x="539750" y="115888"/>
            <a:ext cx="8424863" cy="792162"/>
          </a:xfrm>
          <a:prstGeom prst="rect">
            <a:avLst/>
          </a:prstGeom>
        </p:spPr>
        <p:txBody>
          <a:bodyPr/>
          <a:lstStyle>
            <a:lvl1pPr algn="ctr" rtl="0" eaLnBrk="0" fontAlgn="base" hangingPunct="0">
              <a:spcBef>
                <a:spcPct val="0"/>
              </a:spcBef>
              <a:spcAft>
                <a:spcPct val="0"/>
              </a:spcAft>
              <a:defRPr sz="4400" b="1">
                <a:solidFill>
                  <a:schemeClr val="bg1"/>
                </a:solidFill>
                <a:latin typeface="+mj-lt"/>
                <a:ea typeface="+mj-ea"/>
                <a:cs typeface="+mj-cs"/>
              </a:defRPr>
            </a:lvl1pPr>
            <a:lvl2pPr algn="ctr" rtl="0" eaLnBrk="0" fontAlgn="base" hangingPunct="0">
              <a:spcBef>
                <a:spcPct val="0"/>
              </a:spcBef>
              <a:spcAft>
                <a:spcPct val="0"/>
              </a:spcAft>
              <a:defRPr sz="4400" b="1">
                <a:solidFill>
                  <a:schemeClr val="bg1"/>
                </a:solidFill>
                <a:latin typeface="Verdana" pitchFamily="34" charset="0"/>
                <a:ea typeface="宋体" pitchFamily="2" charset="-122"/>
              </a:defRPr>
            </a:lvl2pPr>
            <a:lvl3pPr algn="ctr" rtl="0" eaLnBrk="0" fontAlgn="base" hangingPunct="0">
              <a:spcBef>
                <a:spcPct val="0"/>
              </a:spcBef>
              <a:spcAft>
                <a:spcPct val="0"/>
              </a:spcAft>
              <a:defRPr sz="4400" b="1">
                <a:solidFill>
                  <a:schemeClr val="bg1"/>
                </a:solidFill>
                <a:latin typeface="Verdana" pitchFamily="34" charset="0"/>
                <a:ea typeface="宋体" pitchFamily="2" charset="-122"/>
              </a:defRPr>
            </a:lvl3pPr>
            <a:lvl4pPr algn="ctr" rtl="0" eaLnBrk="0" fontAlgn="base" hangingPunct="0">
              <a:spcBef>
                <a:spcPct val="0"/>
              </a:spcBef>
              <a:spcAft>
                <a:spcPct val="0"/>
              </a:spcAft>
              <a:defRPr sz="4400" b="1">
                <a:solidFill>
                  <a:schemeClr val="bg1"/>
                </a:solidFill>
                <a:latin typeface="Verdana" pitchFamily="34" charset="0"/>
                <a:ea typeface="宋体" pitchFamily="2" charset="-122"/>
              </a:defRPr>
            </a:lvl4pPr>
            <a:lvl5pPr algn="ctr" rtl="0" eaLnBrk="0" fontAlgn="base" hangingPunct="0">
              <a:spcBef>
                <a:spcPct val="0"/>
              </a:spcBef>
              <a:spcAft>
                <a:spcPct val="0"/>
              </a:spcAft>
              <a:defRPr sz="4400" b="1">
                <a:solidFill>
                  <a:schemeClr val="bg1"/>
                </a:solidFill>
                <a:latin typeface="Verdana" pitchFamily="34" charset="0"/>
                <a:ea typeface="宋体" pitchFamily="2" charset="-122"/>
              </a:defRPr>
            </a:lvl5pPr>
            <a:lvl6pPr marL="457200" algn="l" rtl="0" fontAlgn="base">
              <a:spcBef>
                <a:spcPct val="0"/>
              </a:spcBef>
              <a:spcAft>
                <a:spcPct val="0"/>
              </a:spcAft>
              <a:defRPr sz="3600" b="1">
                <a:solidFill>
                  <a:schemeClr val="bg1"/>
                </a:solidFill>
                <a:latin typeface="Verdana" pitchFamily="34" charset="0"/>
                <a:ea typeface="宋体" pitchFamily="2" charset="-122"/>
              </a:defRPr>
            </a:lvl6pPr>
            <a:lvl7pPr marL="914400" algn="l" rtl="0" fontAlgn="base">
              <a:spcBef>
                <a:spcPct val="0"/>
              </a:spcBef>
              <a:spcAft>
                <a:spcPct val="0"/>
              </a:spcAft>
              <a:defRPr sz="3600" b="1">
                <a:solidFill>
                  <a:schemeClr val="bg1"/>
                </a:solidFill>
                <a:latin typeface="Verdana" pitchFamily="34" charset="0"/>
                <a:ea typeface="宋体" pitchFamily="2" charset="-122"/>
              </a:defRPr>
            </a:lvl7pPr>
            <a:lvl8pPr marL="1371600" algn="l" rtl="0" fontAlgn="base">
              <a:spcBef>
                <a:spcPct val="0"/>
              </a:spcBef>
              <a:spcAft>
                <a:spcPct val="0"/>
              </a:spcAft>
              <a:defRPr sz="3600" b="1">
                <a:solidFill>
                  <a:schemeClr val="bg1"/>
                </a:solidFill>
                <a:latin typeface="Verdana" pitchFamily="34" charset="0"/>
                <a:ea typeface="宋体" pitchFamily="2" charset="-122"/>
              </a:defRPr>
            </a:lvl8pPr>
            <a:lvl9pPr marL="1828800" algn="l" rtl="0" fontAlgn="base">
              <a:spcBef>
                <a:spcPct val="0"/>
              </a:spcBef>
              <a:spcAft>
                <a:spcPct val="0"/>
              </a:spcAft>
              <a:defRPr sz="3600" b="1">
                <a:solidFill>
                  <a:schemeClr val="bg1"/>
                </a:solidFill>
                <a:latin typeface="Verdana" pitchFamily="34" charset="0"/>
                <a:ea typeface="宋体" pitchFamily="2" charset="-122"/>
              </a:defRPr>
            </a:lvl9pPr>
          </a:lstStyle>
          <a:p>
            <a:pPr>
              <a:defRPr/>
            </a:pPr>
            <a:r>
              <a:rPr lang="zh-CN" altLang="en-US" kern="0" dirty="0" smtClean="0">
                <a:solidFill>
                  <a:srgbClr val="FF0000"/>
                </a:solidFill>
              </a:rPr>
              <a:t>课前回顾</a:t>
            </a:r>
          </a:p>
        </p:txBody>
      </p:sp>
    </p:spTree>
    <p:extLst>
      <p:ext uri="{BB962C8B-B14F-4D97-AF65-F5344CB8AC3E}">
        <p14:creationId xmlns:p14="http://schemas.microsoft.com/office/powerpoint/2010/main" xmlns="" val="87599685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0098" name="Rectangle 2"/>
          <p:cNvSpPr>
            <a:spLocks noChangeArrowheads="1"/>
          </p:cNvSpPr>
          <p:nvPr/>
        </p:nvSpPr>
        <p:spPr bwMode="auto">
          <a:xfrm>
            <a:off x="323850" y="980728"/>
            <a:ext cx="8534400" cy="9079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spcBef>
                <a:spcPts val="600"/>
              </a:spcBef>
              <a:spcAft>
                <a:spcPct val="0"/>
              </a:spcAft>
            </a:pPr>
            <a:r>
              <a:rPr kumimoji="1" lang="zh-CN" altLang="en-US" sz="2400" b="1" dirty="0" smtClean="0">
                <a:solidFill>
                  <a:srgbClr val="0000FF"/>
                </a:solidFill>
                <a:effectLst>
                  <a:outerShdw blurRad="38100" dist="38100" dir="2700000" algn="tl">
                    <a:srgbClr val="C0C0C0"/>
                  </a:outerShdw>
                </a:effectLst>
                <a:latin typeface="楷体_GB2312" pitchFamily="49" charset="-122"/>
                <a:ea typeface="楷体_GB2312" pitchFamily="49" charset="-122"/>
              </a:rPr>
              <a:t>设计思路：</a:t>
            </a:r>
          </a:p>
          <a:p>
            <a:pPr fontAlgn="base">
              <a:spcBef>
                <a:spcPts val="600"/>
              </a:spcBef>
              <a:spcAft>
                <a:spcPct val="0"/>
              </a:spcAft>
            </a:pPr>
            <a:r>
              <a:rPr kumimoji="1" lang="zh-CN" altLang="en-US" sz="2400" b="1" dirty="0" smtClean="0">
                <a:solidFill>
                  <a:srgbClr val="000000"/>
                </a:solidFill>
                <a:latin typeface="楷体_GB2312" pitchFamily="49" charset="-122"/>
                <a:ea typeface="楷体_GB2312" pitchFamily="49" charset="-122"/>
              </a:rPr>
              <a:t>增设一辅助数组</a:t>
            </a:r>
            <a:r>
              <a:rPr kumimoji="1" lang="en-US" altLang="zh-CN" sz="2400" b="1" dirty="0" err="1" smtClean="0">
                <a:solidFill>
                  <a:srgbClr val="000000"/>
                </a:solidFill>
                <a:latin typeface="Times New Roman" pitchFamily="18" charset="0"/>
                <a:ea typeface="楷体_GB2312" pitchFamily="49" charset="-122"/>
              </a:rPr>
              <a:t>Closedge</a:t>
            </a:r>
            <a:r>
              <a:rPr kumimoji="1" lang="en-US" altLang="zh-CN" sz="2400" b="1" dirty="0" smtClean="0">
                <a:solidFill>
                  <a:srgbClr val="000000"/>
                </a:solidFill>
                <a:latin typeface="Times New Roman" pitchFamily="18" charset="0"/>
                <a:ea typeface="楷体_GB2312" pitchFamily="49" charset="-122"/>
              </a:rPr>
              <a:t>[ n ]</a:t>
            </a:r>
            <a:r>
              <a:rPr kumimoji="1" lang="zh-CN" altLang="en-US" sz="2400" b="1" dirty="0" smtClean="0">
                <a:solidFill>
                  <a:srgbClr val="000000"/>
                </a:solidFill>
                <a:latin typeface="Times New Roman" pitchFamily="18" charset="0"/>
                <a:ea typeface="楷体_GB2312" pitchFamily="49" charset="-122"/>
              </a:rPr>
              <a:t>， </a:t>
            </a:r>
            <a:r>
              <a:rPr kumimoji="1" lang="zh-CN" altLang="en-US" sz="2400" b="1" dirty="0" smtClean="0">
                <a:solidFill>
                  <a:srgbClr val="000000"/>
                </a:solidFill>
                <a:latin typeface="楷体_GB2312" pitchFamily="49" charset="-122"/>
                <a:ea typeface="楷体_GB2312" pitchFamily="49" charset="-122"/>
              </a:rPr>
              <a:t>每个</a:t>
            </a:r>
            <a:r>
              <a:rPr kumimoji="1" lang="zh-CN" altLang="en-US" sz="2400" b="1" dirty="0" smtClean="0">
                <a:solidFill>
                  <a:srgbClr val="000000"/>
                </a:solidFill>
                <a:latin typeface="Times New Roman" pitchFamily="18" charset="0"/>
                <a:ea typeface="楷体_GB2312" pitchFamily="49" charset="-122"/>
              </a:rPr>
              <a:t>数组分量都</a:t>
            </a:r>
            <a:r>
              <a:rPr kumimoji="1" lang="zh-CN" altLang="en-US" sz="2400" b="1" dirty="0" smtClean="0">
                <a:solidFill>
                  <a:srgbClr val="000000"/>
                </a:solidFill>
                <a:latin typeface="楷体_GB2312" pitchFamily="49" charset="-122"/>
                <a:ea typeface="楷体_GB2312" pitchFamily="49" charset="-122"/>
              </a:rPr>
              <a:t>有两个域：</a:t>
            </a:r>
          </a:p>
        </p:txBody>
      </p:sp>
      <p:sp>
        <p:nvSpPr>
          <p:cNvPr id="260099" name="Rectangle 3"/>
          <p:cNvSpPr>
            <a:spLocks noChangeArrowheads="1"/>
          </p:cNvSpPr>
          <p:nvPr/>
        </p:nvSpPr>
        <p:spPr bwMode="auto">
          <a:xfrm>
            <a:off x="323850" y="3671912"/>
            <a:ext cx="7620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400" b="1" dirty="0" smtClean="0">
                <a:solidFill>
                  <a:srgbClr val="0000FF"/>
                </a:solidFill>
                <a:latin typeface="Times New Roman" pitchFamily="18" charset="0"/>
                <a:ea typeface="楷体_GB2312" pitchFamily="49" charset="-122"/>
              </a:rPr>
              <a:t>要求：</a:t>
            </a:r>
            <a:r>
              <a:rPr kumimoji="1" lang="zh-CN" altLang="en-US" sz="2400" b="1" dirty="0" smtClean="0">
                <a:solidFill>
                  <a:srgbClr val="000000"/>
                </a:solidFill>
                <a:latin typeface="Times New Roman" pitchFamily="18" charset="0"/>
                <a:ea typeface="楷体_GB2312" pitchFamily="49" charset="-122"/>
              </a:rPr>
              <a:t>使</a:t>
            </a:r>
            <a:r>
              <a:rPr kumimoji="1" lang="en-US" altLang="zh-CN" sz="2400" b="1" dirty="0" err="1" smtClean="0">
                <a:solidFill>
                  <a:srgbClr val="000000"/>
                </a:solidFill>
                <a:latin typeface="Times New Roman" pitchFamily="18" charset="0"/>
                <a:ea typeface="楷体_GB2312" pitchFamily="49" charset="-122"/>
              </a:rPr>
              <a:t>Closedge</a:t>
            </a:r>
            <a:r>
              <a:rPr kumimoji="1" lang="en-US" altLang="zh-CN" sz="2400" b="1" dirty="0" smtClean="0">
                <a:solidFill>
                  <a:srgbClr val="000000"/>
                </a:solidFill>
                <a:latin typeface="Times New Roman" pitchFamily="18" charset="0"/>
                <a:ea typeface="楷体_GB2312" pitchFamily="49" charset="-122"/>
              </a:rPr>
              <a:t>[</a:t>
            </a:r>
            <a:r>
              <a:rPr kumimoji="1" lang="en-US" altLang="zh-CN" sz="2400" b="1" dirty="0" err="1" smtClean="0">
                <a:solidFill>
                  <a:srgbClr val="000000"/>
                </a:solidFill>
                <a:latin typeface="Times New Roman" pitchFamily="18" charset="0"/>
                <a:ea typeface="楷体_GB2312" pitchFamily="49" charset="-122"/>
              </a:rPr>
              <a:t>i</a:t>
            </a:r>
            <a:r>
              <a:rPr kumimoji="1" lang="en-US" altLang="zh-CN" sz="2400" b="1" dirty="0" smtClean="0">
                <a:solidFill>
                  <a:srgbClr val="000000"/>
                </a:solidFill>
                <a:latin typeface="Times New Roman" pitchFamily="18" charset="0"/>
                <a:ea typeface="楷体_GB2312" pitchFamily="49" charset="-122"/>
              </a:rPr>
              <a:t>]. </a:t>
            </a:r>
            <a:r>
              <a:rPr kumimoji="1" lang="en-US" altLang="zh-CN" sz="2400" b="1" dirty="0" err="1" smtClean="0">
                <a:solidFill>
                  <a:srgbClr val="000000"/>
                </a:solidFill>
                <a:latin typeface="Times New Roman" pitchFamily="18" charset="0"/>
                <a:ea typeface="楷体_GB2312" pitchFamily="49" charset="-122"/>
              </a:rPr>
              <a:t>lowcost</a:t>
            </a:r>
            <a:r>
              <a:rPr kumimoji="1" lang="en-US" altLang="zh-CN" sz="2400" b="1" dirty="0" smtClean="0">
                <a:solidFill>
                  <a:srgbClr val="000000"/>
                </a:solidFill>
                <a:latin typeface="Times New Roman" pitchFamily="18" charset="0"/>
                <a:ea typeface="楷体_GB2312" pitchFamily="49" charset="-122"/>
              </a:rPr>
              <a:t> = min( ( u ,vi ) )   u </a:t>
            </a:r>
            <a:r>
              <a:rPr kumimoji="1" lang="en-US" altLang="zh-CN" sz="2400" b="1" dirty="0" smtClean="0">
                <a:solidFill>
                  <a:srgbClr val="000000"/>
                </a:solidFill>
                <a:latin typeface="Times New Roman" pitchFamily="18" charset="0"/>
                <a:ea typeface="楷体_GB2312" pitchFamily="49" charset="-122"/>
                <a:sym typeface="Symbol" pitchFamily="18" charset="2"/>
              </a:rPr>
              <a:t></a:t>
            </a:r>
            <a:r>
              <a:rPr kumimoji="1" lang="en-US" altLang="zh-CN" sz="2400" b="1" dirty="0" smtClean="0">
                <a:solidFill>
                  <a:srgbClr val="000000"/>
                </a:solidFill>
                <a:latin typeface="Times New Roman" pitchFamily="18" charset="0"/>
                <a:ea typeface="楷体_GB2312" pitchFamily="49" charset="-122"/>
              </a:rPr>
              <a:t> U </a:t>
            </a:r>
          </a:p>
        </p:txBody>
      </p:sp>
      <p:sp>
        <p:nvSpPr>
          <p:cNvPr id="260100" name="Rectangle 4"/>
          <p:cNvSpPr>
            <a:spLocks noGrp="1" noChangeArrowheads="1"/>
          </p:cNvSpPr>
          <p:nvPr>
            <p:ph type="title"/>
          </p:nvPr>
        </p:nvSpPr>
        <p:spPr>
          <a:xfrm>
            <a:off x="323850" y="379512"/>
            <a:ext cx="7920558" cy="457200"/>
          </a:xfrm>
          <a:noFill/>
          <a:ln/>
        </p:spPr>
        <p:txBody>
          <a:bodyPr/>
          <a:lstStyle/>
          <a:p>
            <a:pPr algn="l"/>
            <a:r>
              <a:rPr lang="zh-CN" altLang="en-US" sz="3200" b="1" dirty="0">
                <a:solidFill>
                  <a:schemeClr val="accent2"/>
                </a:solidFill>
                <a:latin typeface="黑体" pitchFamily="49" charset="-122"/>
                <a:ea typeface="黑体" pitchFamily="49" charset="-122"/>
              </a:rPr>
              <a:t>计算机内怎样实现</a:t>
            </a:r>
            <a:r>
              <a:rPr lang="en-US" altLang="zh-CN" sz="3200" b="1" dirty="0">
                <a:solidFill>
                  <a:schemeClr val="accent2"/>
                </a:solidFill>
                <a:latin typeface="Times New Roman" pitchFamily="18" charset="0"/>
                <a:ea typeface="黑体" pitchFamily="49" charset="-122"/>
              </a:rPr>
              <a:t>Prim</a:t>
            </a:r>
            <a:r>
              <a:rPr lang="zh-CN" altLang="en-US" sz="3200" b="1" dirty="0">
                <a:solidFill>
                  <a:schemeClr val="accent2"/>
                </a:solidFill>
                <a:latin typeface="黑体" pitchFamily="49" charset="-122"/>
                <a:ea typeface="黑体" pitchFamily="49" charset="-122"/>
              </a:rPr>
              <a:t>（普里姆）算法？</a:t>
            </a:r>
            <a:r>
              <a:rPr lang="zh-CN" altLang="en-US" sz="3200" b="1" dirty="0">
                <a:solidFill>
                  <a:srgbClr val="006666"/>
                </a:solidFill>
                <a:latin typeface="黑体" pitchFamily="49" charset="-122"/>
                <a:ea typeface="黑体" pitchFamily="49" charset="-122"/>
              </a:rPr>
              <a:t> </a:t>
            </a:r>
          </a:p>
        </p:txBody>
      </p:sp>
      <p:graphicFrame>
        <p:nvGraphicFramePr>
          <p:cNvPr id="260102" name="Group 6"/>
          <p:cNvGraphicFramePr>
            <a:graphicFrameLocks noGrp="1"/>
          </p:cNvGraphicFramePr>
          <p:nvPr>
            <p:extLst>
              <p:ext uri="{D42A27DB-BD31-4B8C-83A1-F6EECF244321}">
                <p14:modId xmlns:p14="http://schemas.microsoft.com/office/powerpoint/2010/main" xmlns="" val="4014982449"/>
              </p:ext>
            </p:extLst>
          </p:nvPr>
        </p:nvGraphicFramePr>
        <p:xfrm>
          <a:off x="3132138" y="2016150"/>
          <a:ext cx="3810000" cy="457200"/>
        </p:xfrm>
        <a:graphic>
          <a:graphicData uri="http://schemas.openxmlformats.org/drawingml/2006/table">
            <a:tbl>
              <a:tblPr/>
              <a:tblGrid>
                <a:gridCol w="1905000"/>
                <a:gridCol w="1905000"/>
              </a:tblGrid>
              <a:tr h="381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accent1"/>
                          </a:solidFill>
                          <a:effectLst>
                            <a:outerShdw blurRad="38100" dist="38100" dir="2700000" algn="tl">
                              <a:srgbClr val="C0C0C0"/>
                            </a:outerShdw>
                          </a:effectLst>
                          <a:latin typeface="Times New Roman" pitchFamily="18" charset="0"/>
                          <a:ea typeface="楷体_GB2312" pitchFamily="49" charset="-122"/>
                        </a:rPr>
                        <a:t>adjvex</a:t>
                      </a:r>
                    </a:p>
                  </a:txBody>
                  <a:tcP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accent1"/>
                          </a:solidFill>
                          <a:effectLst>
                            <a:outerShdw blurRad="38100" dist="38100" dir="2700000" algn="tl">
                              <a:srgbClr val="C0C0C0"/>
                            </a:outerShdw>
                          </a:effectLst>
                          <a:latin typeface="Times New Roman" pitchFamily="18" charset="0"/>
                          <a:ea typeface="楷体_GB2312" pitchFamily="49" charset="-122"/>
                        </a:rPr>
                        <a:t>lowcost</a:t>
                      </a:r>
                    </a:p>
                  </a:txBody>
                  <a:tcP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solidFill>
                      <a:srgbClr val="FFFFFF"/>
                    </a:solidFill>
                  </a:tcPr>
                </a:tc>
              </a:tr>
            </a:tbl>
          </a:graphicData>
        </a:graphic>
      </p:graphicFrame>
      <p:sp>
        <p:nvSpPr>
          <p:cNvPr id="260111" name="AutoShape 15"/>
          <p:cNvSpPr>
            <a:spLocks noChangeArrowheads="1"/>
          </p:cNvSpPr>
          <p:nvPr/>
        </p:nvSpPr>
        <p:spPr bwMode="auto">
          <a:xfrm>
            <a:off x="2627313" y="2879750"/>
            <a:ext cx="2743200" cy="457200"/>
          </a:xfrm>
          <a:prstGeom prst="wedgeRectCallout">
            <a:avLst>
              <a:gd name="adj1" fmla="val 6657"/>
              <a:gd name="adj2" fmla="val -127083"/>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fontAlgn="base">
              <a:spcBef>
                <a:spcPct val="0"/>
              </a:spcBef>
              <a:spcAft>
                <a:spcPct val="0"/>
              </a:spcAft>
            </a:pPr>
            <a:r>
              <a:rPr kumimoji="1" lang="en-US" altLang="zh-CN" sz="2400" b="1" dirty="0" smtClean="0">
                <a:solidFill>
                  <a:srgbClr val="0000CC"/>
                </a:solidFill>
                <a:latin typeface="楷体_GB2312" pitchFamily="49" charset="-122"/>
                <a:ea typeface="楷体_GB2312" pitchFamily="49" charset="-122"/>
              </a:rPr>
              <a:t>v</a:t>
            </a:r>
            <a:r>
              <a:rPr kumimoji="1" lang="en-US" altLang="zh-CN" sz="2400" b="1" baseline="-25000" dirty="0" smtClean="0">
                <a:solidFill>
                  <a:srgbClr val="0000CC"/>
                </a:solidFill>
                <a:latin typeface="楷体_GB2312" pitchFamily="49" charset="-122"/>
                <a:ea typeface="楷体_GB2312" pitchFamily="49" charset="-122"/>
              </a:rPr>
              <a:t>i</a:t>
            </a:r>
            <a:r>
              <a:rPr kumimoji="1" lang="en-US" altLang="zh-CN" sz="2400" b="1" dirty="0" smtClean="0">
                <a:solidFill>
                  <a:srgbClr val="0000CC"/>
                </a:solidFill>
                <a:latin typeface="Times New Roman" pitchFamily="18" charset="0"/>
                <a:ea typeface="楷体_GB2312" pitchFamily="49" charset="-122"/>
              </a:rPr>
              <a:t> </a:t>
            </a:r>
            <a:r>
              <a:rPr kumimoji="1" lang="zh-CN" altLang="en-US" sz="2400" b="1" dirty="0" smtClean="0">
                <a:solidFill>
                  <a:srgbClr val="0000CC"/>
                </a:solidFill>
                <a:latin typeface="Times New Roman" pitchFamily="18" charset="0"/>
                <a:ea typeface="楷体_GB2312" pitchFamily="49" charset="-122"/>
              </a:rPr>
              <a:t>在</a:t>
            </a:r>
            <a:r>
              <a:rPr kumimoji="1" lang="en-US" altLang="zh-CN" sz="2400" b="1" dirty="0" smtClean="0">
                <a:solidFill>
                  <a:srgbClr val="0000CC"/>
                </a:solidFill>
                <a:latin typeface="Times New Roman" pitchFamily="18" charset="0"/>
                <a:ea typeface="楷体_GB2312" pitchFamily="49" charset="-122"/>
              </a:rPr>
              <a:t>U</a:t>
            </a:r>
            <a:r>
              <a:rPr kumimoji="1" lang="zh-CN" altLang="en-US" sz="2400" b="1" dirty="0" smtClean="0">
                <a:solidFill>
                  <a:srgbClr val="0000CC"/>
                </a:solidFill>
                <a:latin typeface="楷体_GB2312" pitchFamily="49" charset="-122"/>
                <a:ea typeface="楷体_GB2312" pitchFamily="49" charset="-122"/>
              </a:rPr>
              <a:t>中的邻</a:t>
            </a:r>
            <a:r>
              <a:rPr kumimoji="1" lang="zh-CN" altLang="en-US" sz="2400" b="1" dirty="0">
                <a:solidFill>
                  <a:srgbClr val="0000CC"/>
                </a:solidFill>
                <a:latin typeface="楷体_GB2312" pitchFamily="49" charset="-122"/>
                <a:ea typeface="楷体_GB2312" pitchFamily="49" charset="-122"/>
              </a:rPr>
              <a:t>接</a:t>
            </a:r>
            <a:r>
              <a:rPr kumimoji="1" lang="zh-CN" altLang="en-US" sz="2400" b="1" dirty="0" smtClean="0">
                <a:solidFill>
                  <a:srgbClr val="0000CC"/>
                </a:solidFill>
                <a:latin typeface="楷体_GB2312" pitchFamily="49" charset="-122"/>
                <a:ea typeface="楷体_GB2312" pitchFamily="49" charset="-122"/>
              </a:rPr>
              <a:t>点</a:t>
            </a:r>
            <a:r>
              <a:rPr kumimoji="1" lang="en-US" altLang="zh-CN" sz="2400" b="1" dirty="0" smtClean="0">
                <a:solidFill>
                  <a:srgbClr val="0000CC"/>
                </a:solidFill>
                <a:latin typeface="楷体_GB2312" pitchFamily="49" charset="-122"/>
                <a:ea typeface="楷体_GB2312" pitchFamily="49" charset="-122"/>
              </a:rPr>
              <a:t>u</a:t>
            </a:r>
          </a:p>
        </p:txBody>
      </p:sp>
      <p:sp>
        <p:nvSpPr>
          <p:cNvPr id="260112" name="Rectangle 16"/>
          <p:cNvSpPr>
            <a:spLocks noChangeArrowheads="1"/>
          </p:cNvSpPr>
          <p:nvPr/>
        </p:nvSpPr>
        <p:spPr bwMode="auto">
          <a:xfrm>
            <a:off x="1258888" y="2016150"/>
            <a:ext cx="1789112"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dirty="0" err="1" smtClean="0">
                <a:solidFill>
                  <a:srgbClr val="0000CC"/>
                </a:solidFill>
                <a:latin typeface="Times New Roman" pitchFamily="18" charset="0"/>
                <a:ea typeface="楷体_GB2312" pitchFamily="49" charset="-122"/>
              </a:rPr>
              <a:t>Closedge</a:t>
            </a:r>
            <a:r>
              <a:rPr kumimoji="1" lang="en-US" altLang="zh-CN" sz="2400" b="1" dirty="0" smtClean="0">
                <a:solidFill>
                  <a:srgbClr val="0000CC"/>
                </a:solidFill>
                <a:latin typeface="Times New Roman" pitchFamily="18" charset="0"/>
                <a:ea typeface="楷体_GB2312" pitchFamily="49" charset="-122"/>
              </a:rPr>
              <a:t>[ </a:t>
            </a:r>
            <a:r>
              <a:rPr kumimoji="1" lang="en-US" altLang="zh-CN" sz="2400" b="1" dirty="0" err="1" smtClean="0">
                <a:solidFill>
                  <a:srgbClr val="0000CC"/>
                </a:solidFill>
                <a:latin typeface="Times New Roman" pitchFamily="18" charset="0"/>
                <a:ea typeface="楷体_GB2312" pitchFamily="49" charset="-122"/>
              </a:rPr>
              <a:t>i</a:t>
            </a:r>
            <a:r>
              <a:rPr kumimoji="1" lang="en-US" altLang="zh-CN" sz="2400" b="1" dirty="0" smtClean="0">
                <a:solidFill>
                  <a:srgbClr val="0000CC"/>
                </a:solidFill>
                <a:latin typeface="Times New Roman" pitchFamily="18" charset="0"/>
                <a:ea typeface="楷体_GB2312" pitchFamily="49" charset="-122"/>
              </a:rPr>
              <a:t>]</a:t>
            </a:r>
          </a:p>
        </p:txBody>
      </p:sp>
      <p:sp>
        <p:nvSpPr>
          <p:cNvPr id="260113" name="AutoShape 17"/>
          <p:cNvSpPr>
            <a:spLocks noChangeArrowheads="1"/>
          </p:cNvSpPr>
          <p:nvPr/>
        </p:nvSpPr>
        <p:spPr bwMode="auto">
          <a:xfrm>
            <a:off x="250825" y="2951187"/>
            <a:ext cx="2089150" cy="457200"/>
          </a:xfrm>
          <a:prstGeom prst="wedgeRectCallout">
            <a:avLst>
              <a:gd name="adj1" fmla="val 56917"/>
              <a:gd name="adj2" fmla="val -143750"/>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0"/>
              </a:spcBef>
              <a:spcAft>
                <a:spcPct val="0"/>
              </a:spcAft>
            </a:pPr>
            <a:r>
              <a:rPr kumimoji="1" lang="en-US" altLang="zh-CN" sz="2400" b="1" smtClean="0">
                <a:solidFill>
                  <a:srgbClr val="0000CC"/>
                </a:solidFill>
                <a:latin typeface="Times New Roman" pitchFamily="18" charset="0"/>
                <a:ea typeface="楷体_GB2312" pitchFamily="49" charset="-122"/>
              </a:rPr>
              <a:t>V-U</a:t>
            </a:r>
            <a:r>
              <a:rPr kumimoji="1" lang="zh-CN" altLang="en-US" sz="2400" b="1" smtClean="0">
                <a:solidFill>
                  <a:srgbClr val="0000CC"/>
                </a:solidFill>
                <a:latin typeface="楷体_GB2312" pitchFamily="49" charset="-122"/>
                <a:ea typeface="楷体_GB2312" pitchFamily="49" charset="-122"/>
              </a:rPr>
              <a:t>中顶点</a:t>
            </a:r>
            <a:r>
              <a:rPr kumimoji="1" lang="en-US" altLang="zh-CN" sz="2400" b="1" smtClean="0">
                <a:solidFill>
                  <a:srgbClr val="0000CC"/>
                </a:solidFill>
                <a:latin typeface="楷体_GB2312" pitchFamily="49" charset="-122"/>
                <a:ea typeface="楷体_GB2312" pitchFamily="49" charset="-122"/>
              </a:rPr>
              <a:t>v</a:t>
            </a:r>
            <a:r>
              <a:rPr kumimoji="1" lang="en-US" altLang="zh-CN" sz="2400" b="1" baseline="-25000" smtClean="0">
                <a:solidFill>
                  <a:srgbClr val="0000CC"/>
                </a:solidFill>
                <a:latin typeface="楷体_GB2312" pitchFamily="49" charset="-122"/>
                <a:ea typeface="楷体_GB2312" pitchFamily="49" charset="-122"/>
              </a:rPr>
              <a:t>i</a:t>
            </a:r>
            <a:endParaRPr kumimoji="1" lang="en-US" altLang="zh-CN" sz="2400" b="1" smtClean="0">
              <a:solidFill>
                <a:srgbClr val="0000CC"/>
              </a:solidFill>
              <a:latin typeface="楷体_GB2312" pitchFamily="49" charset="-122"/>
              <a:ea typeface="楷体_GB2312" pitchFamily="49" charset="-122"/>
            </a:endParaRPr>
          </a:p>
        </p:txBody>
      </p:sp>
      <p:sp>
        <p:nvSpPr>
          <p:cNvPr id="260114" name="AutoShape 18"/>
          <p:cNvSpPr>
            <a:spLocks noChangeArrowheads="1"/>
          </p:cNvSpPr>
          <p:nvPr/>
        </p:nvSpPr>
        <p:spPr bwMode="auto">
          <a:xfrm>
            <a:off x="5651500" y="2879750"/>
            <a:ext cx="3178175" cy="381000"/>
          </a:xfrm>
          <a:prstGeom prst="wedgeRectCallout">
            <a:avLst>
              <a:gd name="adj1" fmla="val -40458"/>
              <a:gd name="adj2" fmla="val -131250"/>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fontAlgn="base">
              <a:spcBef>
                <a:spcPct val="0"/>
              </a:spcBef>
              <a:spcAft>
                <a:spcPct val="0"/>
              </a:spcAft>
            </a:pPr>
            <a:r>
              <a:rPr kumimoji="1" lang="en-US" altLang="zh-CN" sz="2400" b="1" smtClean="0">
                <a:solidFill>
                  <a:srgbClr val="0000CC"/>
                </a:solidFill>
                <a:latin typeface="Times New Roman" pitchFamily="18" charset="0"/>
                <a:ea typeface="楷体_GB2312" pitchFamily="49" charset="-122"/>
              </a:rPr>
              <a:t>u</a:t>
            </a:r>
            <a:r>
              <a:rPr kumimoji="1" lang="zh-CN" altLang="en-US" sz="2400" b="1" smtClean="0">
                <a:solidFill>
                  <a:srgbClr val="0000CC"/>
                </a:solidFill>
                <a:latin typeface="Times New Roman" pitchFamily="18" charset="0"/>
                <a:ea typeface="楷体_GB2312" pitchFamily="49" charset="-122"/>
              </a:rPr>
              <a:t>与</a:t>
            </a:r>
            <a:r>
              <a:rPr kumimoji="1" lang="en-US" altLang="zh-CN" sz="2400" b="1" smtClean="0">
                <a:solidFill>
                  <a:srgbClr val="0000CC"/>
                </a:solidFill>
                <a:latin typeface="Times New Roman" pitchFamily="18" charset="0"/>
                <a:ea typeface="楷体_GB2312" pitchFamily="49" charset="-122"/>
              </a:rPr>
              <a:t>v</a:t>
            </a:r>
            <a:r>
              <a:rPr kumimoji="1" lang="en-US" altLang="zh-CN" sz="2400" b="1" baseline="-25000" smtClean="0">
                <a:solidFill>
                  <a:srgbClr val="0000CC"/>
                </a:solidFill>
                <a:latin typeface="Times New Roman" pitchFamily="18" charset="0"/>
                <a:ea typeface="楷体_GB2312" pitchFamily="49" charset="-122"/>
              </a:rPr>
              <a:t>i</a:t>
            </a:r>
            <a:r>
              <a:rPr kumimoji="1" lang="zh-CN" altLang="en-US" sz="2400" b="1" smtClean="0">
                <a:solidFill>
                  <a:srgbClr val="0000CC"/>
                </a:solidFill>
                <a:latin typeface="Times New Roman" pitchFamily="18" charset="0"/>
                <a:ea typeface="楷体_GB2312" pitchFamily="49" charset="-122"/>
              </a:rPr>
              <a:t>之间对应的边权</a:t>
            </a:r>
          </a:p>
        </p:txBody>
      </p:sp>
      <p:sp>
        <p:nvSpPr>
          <p:cNvPr id="260116" name="Text Box 20"/>
          <p:cNvSpPr txBox="1">
            <a:spLocks noChangeArrowheads="1"/>
          </p:cNvSpPr>
          <p:nvPr/>
        </p:nvSpPr>
        <p:spPr bwMode="auto">
          <a:xfrm>
            <a:off x="394245" y="4392637"/>
            <a:ext cx="6049963" cy="1844675"/>
          </a:xfrm>
          <a:prstGeom prst="rect">
            <a:avLst/>
          </a:prstGeom>
          <a:solidFill>
            <a:srgbClr val="CCFFFF"/>
          </a:solidFill>
          <a:ln>
            <a:noFill/>
          </a:ln>
          <a:effectLst/>
          <a:extLs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lnSpc>
                <a:spcPct val="120000"/>
              </a:lnSpc>
              <a:spcBef>
                <a:spcPct val="0"/>
              </a:spcBef>
              <a:spcAft>
                <a:spcPct val="0"/>
              </a:spcAft>
            </a:pPr>
            <a:r>
              <a:rPr kumimoji="1" lang="en-US" altLang="zh-CN" sz="2400" b="1" dirty="0" err="1" smtClean="0">
                <a:solidFill>
                  <a:srgbClr val="000082"/>
                </a:solidFill>
                <a:latin typeface="Times New Roman" pitchFamily="18" charset="0"/>
                <a:ea typeface="楷体_GB2312" pitchFamily="49" charset="-122"/>
              </a:rPr>
              <a:t>struct</a:t>
            </a:r>
            <a:r>
              <a:rPr kumimoji="1" lang="en-US" altLang="zh-CN" sz="2400" b="1" dirty="0" smtClean="0">
                <a:solidFill>
                  <a:srgbClr val="000082"/>
                </a:solidFill>
                <a:latin typeface="Times New Roman" pitchFamily="18" charset="0"/>
                <a:ea typeface="楷体_GB2312" pitchFamily="49" charset="-122"/>
              </a:rPr>
              <a:t> {</a:t>
            </a:r>
            <a:endParaRPr kumimoji="1" lang="en-US" altLang="zh-CN" sz="2400" dirty="0" smtClean="0">
              <a:solidFill>
                <a:srgbClr val="000082"/>
              </a:solidFill>
              <a:latin typeface="Times New Roman" pitchFamily="18" charset="0"/>
              <a:ea typeface="楷体_GB2312" pitchFamily="49" charset="-122"/>
            </a:endParaRPr>
          </a:p>
          <a:p>
            <a:pPr fontAlgn="base">
              <a:lnSpc>
                <a:spcPct val="120000"/>
              </a:lnSpc>
              <a:spcBef>
                <a:spcPct val="0"/>
              </a:spcBef>
              <a:spcAft>
                <a:spcPct val="0"/>
              </a:spcAft>
            </a:pPr>
            <a:r>
              <a:rPr kumimoji="1" lang="en-US" altLang="zh-CN" sz="2400" dirty="0" smtClean="0">
                <a:solidFill>
                  <a:srgbClr val="000082"/>
                </a:solidFill>
                <a:latin typeface="Times New Roman" pitchFamily="18" charset="0"/>
                <a:ea typeface="楷体_GB2312" pitchFamily="49" charset="-122"/>
              </a:rPr>
              <a:t>     </a:t>
            </a:r>
            <a:r>
              <a:rPr kumimoji="1" lang="en-US" altLang="zh-CN" sz="2400" b="1" dirty="0" err="1" smtClean="0">
                <a:solidFill>
                  <a:srgbClr val="000082"/>
                </a:solidFill>
                <a:latin typeface="Times New Roman" pitchFamily="18" charset="0"/>
                <a:ea typeface="楷体_GB2312" pitchFamily="49" charset="-122"/>
              </a:rPr>
              <a:t>VertexType</a:t>
            </a:r>
            <a:r>
              <a:rPr kumimoji="1" lang="en-US" altLang="zh-CN" sz="2400" b="1" dirty="0" smtClean="0">
                <a:solidFill>
                  <a:srgbClr val="000082"/>
                </a:solidFill>
                <a:latin typeface="Times New Roman" pitchFamily="18" charset="0"/>
                <a:ea typeface="楷体_GB2312" pitchFamily="49" charset="-122"/>
              </a:rPr>
              <a:t>  </a:t>
            </a:r>
            <a:r>
              <a:rPr kumimoji="1" lang="en-US" altLang="zh-CN" sz="2400" b="1" dirty="0" err="1" smtClean="0">
                <a:solidFill>
                  <a:srgbClr val="000082"/>
                </a:solidFill>
                <a:latin typeface="Times New Roman" pitchFamily="18" charset="0"/>
                <a:ea typeface="楷体_GB2312" pitchFamily="49" charset="-122"/>
              </a:rPr>
              <a:t>adjvex</a:t>
            </a:r>
            <a:r>
              <a:rPr kumimoji="1" lang="en-US" altLang="zh-CN" sz="2400" b="1" dirty="0" smtClean="0">
                <a:solidFill>
                  <a:srgbClr val="000082"/>
                </a:solidFill>
                <a:latin typeface="Times New Roman" pitchFamily="18" charset="0"/>
                <a:ea typeface="楷体_GB2312" pitchFamily="49" charset="-122"/>
              </a:rPr>
              <a:t>;  </a:t>
            </a:r>
            <a:r>
              <a:rPr kumimoji="1" lang="en-US" altLang="zh-CN" sz="2400" b="1" dirty="0" smtClean="0">
                <a:solidFill>
                  <a:srgbClr val="009900"/>
                </a:solidFill>
                <a:latin typeface="Times New Roman" pitchFamily="18" charset="0"/>
                <a:ea typeface="楷体_GB2312" pitchFamily="49" charset="-122"/>
              </a:rPr>
              <a:t>// U</a:t>
            </a:r>
            <a:r>
              <a:rPr kumimoji="1" lang="zh-CN" altLang="en-US" sz="2400" b="1" dirty="0" smtClean="0">
                <a:solidFill>
                  <a:srgbClr val="009900"/>
                </a:solidFill>
                <a:latin typeface="Times New Roman" pitchFamily="18" charset="0"/>
                <a:ea typeface="楷体_GB2312" pitchFamily="49" charset="-122"/>
              </a:rPr>
              <a:t>集中的顶点序号</a:t>
            </a:r>
          </a:p>
          <a:p>
            <a:pPr fontAlgn="base">
              <a:lnSpc>
                <a:spcPct val="120000"/>
              </a:lnSpc>
              <a:spcBef>
                <a:spcPct val="0"/>
              </a:spcBef>
              <a:spcAft>
                <a:spcPct val="0"/>
              </a:spcAft>
            </a:pPr>
            <a:r>
              <a:rPr kumimoji="1" lang="zh-CN" altLang="en-US" sz="2400" b="1" dirty="0" smtClean="0">
                <a:solidFill>
                  <a:srgbClr val="000082"/>
                </a:solidFill>
                <a:latin typeface="Times New Roman" pitchFamily="18" charset="0"/>
                <a:ea typeface="楷体_GB2312" pitchFamily="49" charset="-122"/>
              </a:rPr>
              <a:t>     </a:t>
            </a:r>
            <a:r>
              <a:rPr kumimoji="1" lang="en-US" altLang="zh-CN" sz="2400" b="1" dirty="0" err="1" smtClean="0">
                <a:solidFill>
                  <a:srgbClr val="000082"/>
                </a:solidFill>
                <a:latin typeface="Times New Roman" pitchFamily="18" charset="0"/>
                <a:ea typeface="楷体_GB2312" pitchFamily="49" charset="-122"/>
              </a:rPr>
              <a:t>VRType</a:t>
            </a:r>
            <a:r>
              <a:rPr kumimoji="1" lang="en-US" altLang="zh-CN" sz="2400" b="1" dirty="0" smtClean="0">
                <a:solidFill>
                  <a:srgbClr val="000082"/>
                </a:solidFill>
                <a:latin typeface="Times New Roman" pitchFamily="18" charset="0"/>
                <a:ea typeface="楷体_GB2312" pitchFamily="49" charset="-122"/>
              </a:rPr>
              <a:t>     </a:t>
            </a:r>
            <a:r>
              <a:rPr kumimoji="1" lang="en-US" altLang="zh-CN" sz="2400" b="1" dirty="0" err="1" smtClean="0">
                <a:solidFill>
                  <a:srgbClr val="000082"/>
                </a:solidFill>
                <a:latin typeface="Times New Roman" pitchFamily="18" charset="0"/>
                <a:ea typeface="楷体_GB2312" pitchFamily="49" charset="-122"/>
              </a:rPr>
              <a:t>lowcost</a:t>
            </a:r>
            <a:r>
              <a:rPr kumimoji="1" lang="en-US" altLang="zh-CN" sz="2400" b="1" dirty="0" smtClean="0">
                <a:solidFill>
                  <a:srgbClr val="000082"/>
                </a:solidFill>
                <a:latin typeface="Times New Roman" pitchFamily="18" charset="0"/>
                <a:ea typeface="楷体_GB2312" pitchFamily="49" charset="-122"/>
              </a:rPr>
              <a:t>;  </a:t>
            </a:r>
            <a:r>
              <a:rPr kumimoji="1" lang="en-US" altLang="zh-CN" sz="2400" b="1" dirty="0" smtClean="0">
                <a:solidFill>
                  <a:srgbClr val="009900"/>
                </a:solidFill>
                <a:latin typeface="Times New Roman" pitchFamily="18" charset="0"/>
                <a:ea typeface="楷体_GB2312" pitchFamily="49" charset="-122"/>
              </a:rPr>
              <a:t>// </a:t>
            </a:r>
            <a:r>
              <a:rPr kumimoji="1" lang="zh-CN" altLang="en-US" sz="2400" b="1" dirty="0" smtClean="0">
                <a:solidFill>
                  <a:srgbClr val="009900"/>
                </a:solidFill>
                <a:latin typeface="Times New Roman" pitchFamily="18" charset="0"/>
                <a:ea typeface="楷体_GB2312" pitchFamily="49" charset="-122"/>
              </a:rPr>
              <a:t>边的权值</a:t>
            </a:r>
          </a:p>
          <a:p>
            <a:pPr fontAlgn="base">
              <a:lnSpc>
                <a:spcPct val="120000"/>
              </a:lnSpc>
              <a:spcBef>
                <a:spcPct val="0"/>
              </a:spcBef>
              <a:spcAft>
                <a:spcPct val="0"/>
              </a:spcAft>
            </a:pPr>
            <a:r>
              <a:rPr kumimoji="1" lang="en-US" altLang="zh-CN" sz="2400" b="1" dirty="0" smtClean="0">
                <a:solidFill>
                  <a:srgbClr val="0000FF"/>
                </a:solidFill>
                <a:latin typeface="Times New Roman" pitchFamily="18" charset="0"/>
                <a:ea typeface="楷体_GB2312" pitchFamily="49" charset="-122"/>
              </a:rPr>
              <a:t>} </a:t>
            </a:r>
            <a:r>
              <a:rPr kumimoji="1" lang="en-US" altLang="zh-CN" sz="2400" b="1" dirty="0" err="1" smtClean="0">
                <a:solidFill>
                  <a:srgbClr val="0000FF"/>
                </a:solidFill>
                <a:latin typeface="Times New Roman" pitchFamily="18" charset="0"/>
                <a:ea typeface="楷体_GB2312" pitchFamily="49" charset="-122"/>
              </a:rPr>
              <a:t>closedge</a:t>
            </a:r>
            <a:r>
              <a:rPr kumimoji="1" lang="en-US" altLang="zh-CN" sz="2400" b="1" dirty="0" smtClean="0">
                <a:solidFill>
                  <a:srgbClr val="0000FF"/>
                </a:solidFill>
                <a:latin typeface="Times New Roman" pitchFamily="18" charset="0"/>
                <a:ea typeface="楷体_GB2312" pitchFamily="49" charset="-122"/>
              </a:rPr>
              <a:t>[MAX_VERTEX_NUM] </a:t>
            </a:r>
            <a:r>
              <a:rPr kumimoji="1" lang="en-US" altLang="zh-CN" sz="2400" b="1" dirty="0" smtClean="0">
                <a:solidFill>
                  <a:srgbClr val="000082"/>
                </a:solidFill>
                <a:latin typeface="Times New Roman" pitchFamily="18" charset="0"/>
                <a:ea typeface="楷体_GB2312" pitchFamily="49" charset="-122"/>
              </a:rPr>
              <a:t>;</a:t>
            </a:r>
            <a:endParaRPr kumimoji="1" lang="en-US" altLang="zh-CN" sz="2400" b="1" dirty="0" smtClean="0">
              <a:solidFill>
                <a:srgbClr val="000000"/>
              </a:solidFill>
              <a:latin typeface="Times New Roman" pitchFamily="18" charset="0"/>
            </a:endParaRPr>
          </a:p>
        </p:txBody>
      </p:sp>
    </p:spTree>
    <p:extLst>
      <p:ext uri="{BB962C8B-B14F-4D97-AF65-F5344CB8AC3E}">
        <p14:creationId xmlns:p14="http://schemas.microsoft.com/office/powerpoint/2010/main" xmlns="" val="18797070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60098">
                                            <p:txEl>
                                              <p:pRg st="0" end="0"/>
                                            </p:txEl>
                                          </p:spTgt>
                                        </p:tgtEl>
                                        <p:attrNameLst>
                                          <p:attrName>style.visibility</p:attrName>
                                        </p:attrNameLst>
                                      </p:cBhvr>
                                      <p:to>
                                        <p:strVal val="visible"/>
                                      </p:to>
                                    </p:set>
                                    <p:animEffect transition="in" filter="strips(downRight)">
                                      <p:cBhvr>
                                        <p:cTn id="7" dur="500"/>
                                        <p:tgtEl>
                                          <p:spTgt spid="2600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60098">
                                            <p:txEl>
                                              <p:pRg st="1" end="1"/>
                                            </p:txEl>
                                          </p:spTgt>
                                        </p:tgtEl>
                                        <p:attrNameLst>
                                          <p:attrName>style.visibility</p:attrName>
                                        </p:attrNameLst>
                                      </p:cBhvr>
                                      <p:to>
                                        <p:strVal val="visible"/>
                                      </p:to>
                                    </p:set>
                                    <p:animEffect transition="in" filter="strips(downRight)">
                                      <p:cBhvr>
                                        <p:cTn id="12" dur="500"/>
                                        <p:tgtEl>
                                          <p:spTgt spid="26009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16" fill="hold" nodeType="clickEffect">
                                  <p:stCondLst>
                                    <p:cond delay="0"/>
                                  </p:stCondLst>
                                  <p:childTnLst>
                                    <p:set>
                                      <p:cBhvr>
                                        <p:cTn id="16" dur="1" fill="hold">
                                          <p:stCondLst>
                                            <p:cond delay="0"/>
                                          </p:stCondLst>
                                        </p:cTn>
                                        <p:tgtEl>
                                          <p:spTgt spid="260102"/>
                                        </p:tgtEl>
                                        <p:attrNameLst>
                                          <p:attrName>style.visibility</p:attrName>
                                        </p:attrNameLst>
                                      </p:cBhvr>
                                      <p:to>
                                        <p:strVal val="visible"/>
                                      </p:to>
                                    </p:set>
                                    <p:anim calcmode="lin" valueType="num">
                                      <p:cBhvr>
                                        <p:cTn id="17" dur="500" fill="hold"/>
                                        <p:tgtEl>
                                          <p:spTgt spid="260102"/>
                                        </p:tgtEl>
                                        <p:attrNameLst>
                                          <p:attrName>ppt_w</p:attrName>
                                        </p:attrNameLst>
                                      </p:cBhvr>
                                      <p:tavLst>
                                        <p:tav tm="0">
                                          <p:val>
                                            <p:fltVal val="0"/>
                                          </p:val>
                                        </p:tav>
                                        <p:tav tm="100000">
                                          <p:val>
                                            <p:strVal val="#ppt_w"/>
                                          </p:val>
                                        </p:tav>
                                      </p:tavLst>
                                    </p:anim>
                                    <p:anim calcmode="lin" valueType="num">
                                      <p:cBhvr>
                                        <p:cTn id="18" dur="500" fill="hold"/>
                                        <p:tgtEl>
                                          <p:spTgt spid="260102"/>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60112"/>
                                        </p:tgtEl>
                                        <p:attrNameLst>
                                          <p:attrName>style.visibility</p:attrName>
                                        </p:attrNameLst>
                                      </p:cBhvr>
                                      <p:to>
                                        <p:strVal val="visible"/>
                                      </p:to>
                                    </p:set>
                                    <p:anim calcmode="lin" valueType="num">
                                      <p:cBhvr additive="base">
                                        <p:cTn id="23" dur="500" fill="hold"/>
                                        <p:tgtEl>
                                          <p:spTgt spid="260112"/>
                                        </p:tgtEl>
                                        <p:attrNameLst>
                                          <p:attrName>ppt_x</p:attrName>
                                        </p:attrNameLst>
                                      </p:cBhvr>
                                      <p:tavLst>
                                        <p:tav tm="0">
                                          <p:val>
                                            <p:strVal val="0-#ppt_w/2"/>
                                          </p:val>
                                        </p:tav>
                                        <p:tav tm="100000">
                                          <p:val>
                                            <p:strVal val="#ppt_x"/>
                                          </p:val>
                                        </p:tav>
                                      </p:tavLst>
                                    </p:anim>
                                    <p:anim calcmode="lin" valueType="num">
                                      <p:cBhvr additive="base">
                                        <p:cTn id="24" dur="500" fill="hold"/>
                                        <p:tgtEl>
                                          <p:spTgt spid="260112"/>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260113"/>
                                        </p:tgtEl>
                                        <p:attrNameLst>
                                          <p:attrName>style.visibility</p:attrName>
                                        </p:attrNameLst>
                                      </p:cBhvr>
                                      <p:to>
                                        <p:strVal val="visible"/>
                                      </p:to>
                                    </p:set>
                                    <p:animEffect transition="in" filter="wipe(down)">
                                      <p:cBhvr>
                                        <p:cTn id="29" dur="500"/>
                                        <p:tgtEl>
                                          <p:spTgt spid="26011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260111"/>
                                        </p:tgtEl>
                                        <p:attrNameLst>
                                          <p:attrName>style.visibility</p:attrName>
                                        </p:attrNameLst>
                                      </p:cBhvr>
                                      <p:to>
                                        <p:strVal val="visible"/>
                                      </p:to>
                                    </p:set>
                                    <p:animEffect transition="in" filter="wipe(down)">
                                      <p:cBhvr>
                                        <p:cTn id="34" dur="500"/>
                                        <p:tgtEl>
                                          <p:spTgt spid="26011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260114"/>
                                        </p:tgtEl>
                                        <p:attrNameLst>
                                          <p:attrName>style.visibility</p:attrName>
                                        </p:attrNameLst>
                                      </p:cBhvr>
                                      <p:to>
                                        <p:strVal val="visible"/>
                                      </p:to>
                                    </p:set>
                                    <p:animEffect transition="in" filter="wipe(down)">
                                      <p:cBhvr>
                                        <p:cTn id="39" dur="500"/>
                                        <p:tgtEl>
                                          <p:spTgt spid="260114"/>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iterate type="lt">
                                    <p:tmAbs val="75"/>
                                  </p:iterate>
                                  <p:childTnLst>
                                    <p:set>
                                      <p:cBhvr>
                                        <p:cTn id="43" dur="1" fill="hold">
                                          <p:stCondLst>
                                            <p:cond delay="74"/>
                                          </p:stCondLst>
                                        </p:cTn>
                                        <p:tgtEl>
                                          <p:spTgt spid="260099"/>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260116"/>
                                        </p:tgtEl>
                                        <p:attrNameLst>
                                          <p:attrName>style.visibility</p:attrName>
                                        </p:attrNameLst>
                                      </p:cBhvr>
                                      <p:to>
                                        <p:strVal val="visible"/>
                                      </p:to>
                                    </p:set>
                                    <p:animEffect transition="in" filter="wipe(up)">
                                      <p:cBhvr>
                                        <p:cTn id="48" dur="500"/>
                                        <p:tgtEl>
                                          <p:spTgt spid="260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098" grpId="0" build="p" autoUpdateAnimBg="0"/>
      <p:bldP spid="260099" grpId="0" autoUpdateAnimBg="0"/>
      <p:bldP spid="260111" grpId="0" animBg="1" autoUpdateAnimBg="0"/>
      <p:bldP spid="260112" grpId="0" autoUpdateAnimBg="0"/>
      <p:bldP spid="260113" grpId="0" animBg="1" autoUpdateAnimBg="0"/>
      <p:bldP spid="260114" grpId="0" animBg="1" autoUpdateAnimBg="0"/>
      <p:bldP spid="260116"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4978" name="Group 2"/>
          <p:cNvGrpSpPr>
            <a:grpSpLocks/>
          </p:cNvGrpSpPr>
          <p:nvPr/>
        </p:nvGrpSpPr>
        <p:grpSpPr bwMode="auto">
          <a:xfrm>
            <a:off x="304800" y="746125"/>
            <a:ext cx="4349750" cy="2759075"/>
            <a:chOff x="192" y="470"/>
            <a:chExt cx="2740" cy="1738"/>
          </a:xfrm>
        </p:grpSpPr>
        <p:sp>
          <p:nvSpPr>
            <p:cNvPr id="254979" name="Oval 3"/>
            <p:cNvSpPr>
              <a:spLocks noChangeArrowheads="1"/>
            </p:cNvSpPr>
            <p:nvPr/>
          </p:nvSpPr>
          <p:spPr bwMode="auto">
            <a:xfrm>
              <a:off x="388" y="605"/>
              <a:ext cx="288" cy="259"/>
            </a:xfrm>
            <a:prstGeom prst="ellipse">
              <a:avLst/>
            </a:prstGeom>
            <a:solidFill>
              <a:srgbClr val="CCFFCC"/>
            </a:solidFill>
            <a:ln w="28575" cap="sq">
              <a:solidFill>
                <a:schemeClr val="tx2"/>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b="1" smtClean="0">
                  <a:solidFill>
                    <a:srgbClr val="000000"/>
                  </a:solidFill>
                  <a:latin typeface="Times New Roman" pitchFamily="18" charset="0"/>
                </a:rPr>
                <a:t>a</a:t>
              </a:r>
              <a:endParaRPr kumimoji="1" lang="en-US" altLang="zh-CN" sz="2400" smtClean="0">
                <a:solidFill>
                  <a:srgbClr val="000000"/>
                </a:solidFill>
                <a:latin typeface="Times New Roman" pitchFamily="18" charset="0"/>
              </a:endParaRPr>
            </a:p>
          </p:txBody>
        </p:sp>
        <p:sp>
          <p:nvSpPr>
            <p:cNvPr id="254980" name="Oval 4"/>
            <p:cNvSpPr>
              <a:spLocks noChangeArrowheads="1"/>
            </p:cNvSpPr>
            <p:nvPr/>
          </p:nvSpPr>
          <p:spPr bwMode="auto">
            <a:xfrm>
              <a:off x="1828" y="605"/>
              <a:ext cx="288" cy="259"/>
            </a:xfrm>
            <a:prstGeom prst="ellipse">
              <a:avLst/>
            </a:prstGeom>
            <a:solidFill>
              <a:srgbClr val="CCFFCC"/>
            </a:solidFill>
            <a:ln w="28575" cap="sq">
              <a:solidFill>
                <a:schemeClr val="tx2"/>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b="1" smtClean="0">
                  <a:solidFill>
                    <a:srgbClr val="000000"/>
                  </a:solidFill>
                  <a:latin typeface="Times New Roman" pitchFamily="18" charset="0"/>
                </a:rPr>
                <a:t>b</a:t>
              </a:r>
              <a:endParaRPr kumimoji="1" lang="en-US" altLang="zh-CN" sz="2400" smtClean="0">
                <a:solidFill>
                  <a:srgbClr val="000000"/>
                </a:solidFill>
                <a:latin typeface="Times New Roman" pitchFamily="18" charset="0"/>
              </a:endParaRPr>
            </a:p>
          </p:txBody>
        </p:sp>
        <p:sp>
          <p:nvSpPr>
            <p:cNvPr id="254981" name="Oval 5"/>
            <p:cNvSpPr>
              <a:spLocks noChangeArrowheads="1"/>
            </p:cNvSpPr>
            <p:nvPr/>
          </p:nvSpPr>
          <p:spPr bwMode="auto">
            <a:xfrm>
              <a:off x="2644" y="893"/>
              <a:ext cx="288" cy="259"/>
            </a:xfrm>
            <a:prstGeom prst="ellipse">
              <a:avLst/>
            </a:prstGeom>
            <a:solidFill>
              <a:srgbClr val="CCFFCC"/>
            </a:solidFill>
            <a:ln w="28575" cap="sq">
              <a:solidFill>
                <a:schemeClr val="tx2"/>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b="1" smtClean="0">
                  <a:solidFill>
                    <a:srgbClr val="000000"/>
                  </a:solidFill>
                  <a:latin typeface="Times New Roman" pitchFamily="18" charset="0"/>
                </a:rPr>
                <a:t>c</a:t>
              </a:r>
              <a:endParaRPr kumimoji="1" lang="en-US" altLang="zh-CN" sz="2400" smtClean="0">
                <a:solidFill>
                  <a:srgbClr val="000000"/>
                </a:solidFill>
                <a:latin typeface="Times New Roman" pitchFamily="18" charset="0"/>
              </a:endParaRPr>
            </a:p>
          </p:txBody>
        </p:sp>
        <p:sp>
          <p:nvSpPr>
            <p:cNvPr id="254982" name="Oval 6"/>
            <p:cNvSpPr>
              <a:spLocks noChangeArrowheads="1"/>
            </p:cNvSpPr>
            <p:nvPr/>
          </p:nvSpPr>
          <p:spPr bwMode="auto">
            <a:xfrm>
              <a:off x="2260" y="1421"/>
              <a:ext cx="288" cy="259"/>
            </a:xfrm>
            <a:prstGeom prst="ellipse">
              <a:avLst/>
            </a:prstGeom>
            <a:solidFill>
              <a:srgbClr val="CCFFCC"/>
            </a:solidFill>
            <a:ln w="28575" cap="sq">
              <a:solidFill>
                <a:schemeClr val="tx2"/>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b="1" smtClean="0">
                  <a:solidFill>
                    <a:srgbClr val="000000"/>
                  </a:solidFill>
                  <a:latin typeface="Times New Roman" pitchFamily="18" charset="0"/>
                </a:rPr>
                <a:t>d</a:t>
              </a:r>
              <a:endParaRPr kumimoji="1" lang="en-US" altLang="zh-CN" sz="2400" smtClean="0">
                <a:solidFill>
                  <a:srgbClr val="000000"/>
                </a:solidFill>
                <a:latin typeface="Times New Roman" pitchFamily="18" charset="0"/>
              </a:endParaRPr>
            </a:p>
          </p:txBody>
        </p:sp>
        <p:sp>
          <p:nvSpPr>
            <p:cNvPr id="254983" name="Oval 7"/>
            <p:cNvSpPr>
              <a:spLocks noChangeArrowheads="1"/>
            </p:cNvSpPr>
            <p:nvPr/>
          </p:nvSpPr>
          <p:spPr bwMode="auto">
            <a:xfrm>
              <a:off x="1396" y="1229"/>
              <a:ext cx="288" cy="259"/>
            </a:xfrm>
            <a:prstGeom prst="ellipse">
              <a:avLst/>
            </a:prstGeom>
            <a:solidFill>
              <a:srgbClr val="CCFFCC"/>
            </a:solidFill>
            <a:ln w="28575" cap="sq">
              <a:solidFill>
                <a:schemeClr val="tx2"/>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b="1" smtClean="0">
                  <a:solidFill>
                    <a:srgbClr val="000000"/>
                  </a:solidFill>
                  <a:latin typeface="Times New Roman" pitchFamily="18" charset="0"/>
                </a:rPr>
                <a:t>e</a:t>
              </a:r>
              <a:endParaRPr kumimoji="1" lang="en-US" altLang="zh-CN" sz="2400" smtClean="0">
                <a:solidFill>
                  <a:srgbClr val="000000"/>
                </a:solidFill>
                <a:latin typeface="Times New Roman" pitchFamily="18" charset="0"/>
              </a:endParaRPr>
            </a:p>
          </p:txBody>
        </p:sp>
        <p:sp>
          <p:nvSpPr>
            <p:cNvPr id="254984" name="Oval 8"/>
            <p:cNvSpPr>
              <a:spLocks noChangeArrowheads="1"/>
            </p:cNvSpPr>
            <p:nvPr/>
          </p:nvSpPr>
          <p:spPr bwMode="auto">
            <a:xfrm>
              <a:off x="292" y="1565"/>
              <a:ext cx="288" cy="259"/>
            </a:xfrm>
            <a:prstGeom prst="ellipse">
              <a:avLst/>
            </a:prstGeom>
            <a:solidFill>
              <a:srgbClr val="CCFFCC"/>
            </a:solidFill>
            <a:ln w="28575" cap="sq">
              <a:solidFill>
                <a:schemeClr val="tx2"/>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b="1" smtClean="0">
                  <a:solidFill>
                    <a:srgbClr val="000000"/>
                  </a:solidFill>
                  <a:latin typeface="Times New Roman" pitchFamily="18" charset="0"/>
                </a:rPr>
                <a:t>g</a:t>
              </a:r>
              <a:endParaRPr kumimoji="1" lang="en-US" altLang="zh-CN" sz="2400" smtClean="0">
                <a:solidFill>
                  <a:srgbClr val="000000"/>
                </a:solidFill>
                <a:latin typeface="Times New Roman" pitchFamily="18" charset="0"/>
              </a:endParaRPr>
            </a:p>
          </p:txBody>
        </p:sp>
        <p:sp>
          <p:nvSpPr>
            <p:cNvPr id="254985" name="Oval 9"/>
            <p:cNvSpPr>
              <a:spLocks noChangeArrowheads="1"/>
            </p:cNvSpPr>
            <p:nvPr/>
          </p:nvSpPr>
          <p:spPr bwMode="auto">
            <a:xfrm>
              <a:off x="1348" y="1949"/>
              <a:ext cx="288" cy="259"/>
            </a:xfrm>
            <a:prstGeom prst="ellipse">
              <a:avLst/>
            </a:prstGeom>
            <a:solidFill>
              <a:srgbClr val="CCFFCC"/>
            </a:solidFill>
            <a:ln w="28575" cap="sq">
              <a:solidFill>
                <a:schemeClr val="tx2"/>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b="1" smtClean="0">
                  <a:solidFill>
                    <a:srgbClr val="000000"/>
                  </a:solidFill>
                  <a:latin typeface="Times New Roman" pitchFamily="18" charset="0"/>
                </a:rPr>
                <a:t>f</a:t>
              </a:r>
              <a:endParaRPr kumimoji="1" lang="en-US" altLang="zh-CN" sz="2400" smtClean="0">
                <a:solidFill>
                  <a:srgbClr val="000000"/>
                </a:solidFill>
                <a:latin typeface="Times New Roman" pitchFamily="18" charset="0"/>
              </a:endParaRPr>
            </a:p>
          </p:txBody>
        </p:sp>
        <p:sp>
          <p:nvSpPr>
            <p:cNvPr id="254986" name="Line 10"/>
            <p:cNvSpPr>
              <a:spLocks noChangeShapeType="1"/>
            </p:cNvSpPr>
            <p:nvPr/>
          </p:nvSpPr>
          <p:spPr bwMode="auto">
            <a:xfrm flipV="1">
              <a:off x="676" y="749"/>
              <a:ext cx="1152" cy="0"/>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254987" name="Line 11"/>
            <p:cNvSpPr>
              <a:spLocks noChangeShapeType="1"/>
            </p:cNvSpPr>
            <p:nvPr/>
          </p:nvSpPr>
          <p:spPr bwMode="auto">
            <a:xfrm>
              <a:off x="628" y="845"/>
              <a:ext cx="816" cy="432"/>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254988" name="Line 12"/>
            <p:cNvSpPr>
              <a:spLocks noChangeShapeType="1"/>
            </p:cNvSpPr>
            <p:nvPr/>
          </p:nvSpPr>
          <p:spPr bwMode="auto">
            <a:xfrm flipH="1">
              <a:off x="1588" y="845"/>
              <a:ext cx="288" cy="384"/>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254989" name="Line 13"/>
            <p:cNvSpPr>
              <a:spLocks noChangeShapeType="1"/>
            </p:cNvSpPr>
            <p:nvPr/>
          </p:nvSpPr>
          <p:spPr bwMode="auto">
            <a:xfrm flipH="1">
              <a:off x="436" y="893"/>
              <a:ext cx="96" cy="672"/>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254990" name="Line 14"/>
            <p:cNvSpPr>
              <a:spLocks noChangeShapeType="1"/>
            </p:cNvSpPr>
            <p:nvPr/>
          </p:nvSpPr>
          <p:spPr bwMode="auto">
            <a:xfrm flipV="1">
              <a:off x="580" y="1421"/>
              <a:ext cx="816" cy="240"/>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254991" name="Line 15"/>
            <p:cNvSpPr>
              <a:spLocks noChangeShapeType="1"/>
            </p:cNvSpPr>
            <p:nvPr/>
          </p:nvSpPr>
          <p:spPr bwMode="auto">
            <a:xfrm>
              <a:off x="1684" y="1373"/>
              <a:ext cx="576" cy="144"/>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254992" name="Line 16"/>
            <p:cNvSpPr>
              <a:spLocks noChangeShapeType="1"/>
            </p:cNvSpPr>
            <p:nvPr/>
          </p:nvSpPr>
          <p:spPr bwMode="auto">
            <a:xfrm>
              <a:off x="2116" y="749"/>
              <a:ext cx="528" cy="192"/>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254993" name="Line 17"/>
            <p:cNvSpPr>
              <a:spLocks noChangeShapeType="1"/>
            </p:cNvSpPr>
            <p:nvPr/>
          </p:nvSpPr>
          <p:spPr bwMode="auto">
            <a:xfrm flipH="1">
              <a:off x="2500" y="1133"/>
              <a:ext cx="192" cy="288"/>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254994" name="Line 18"/>
            <p:cNvSpPr>
              <a:spLocks noChangeShapeType="1"/>
            </p:cNvSpPr>
            <p:nvPr/>
          </p:nvSpPr>
          <p:spPr bwMode="auto">
            <a:xfrm>
              <a:off x="2068" y="845"/>
              <a:ext cx="336" cy="624"/>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254995" name="Line 19"/>
            <p:cNvSpPr>
              <a:spLocks noChangeShapeType="1"/>
            </p:cNvSpPr>
            <p:nvPr/>
          </p:nvSpPr>
          <p:spPr bwMode="auto">
            <a:xfrm>
              <a:off x="580" y="1757"/>
              <a:ext cx="768" cy="288"/>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254996" name="Line 20"/>
            <p:cNvSpPr>
              <a:spLocks noChangeShapeType="1"/>
            </p:cNvSpPr>
            <p:nvPr/>
          </p:nvSpPr>
          <p:spPr bwMode="auto">
            <a:xfrm flipH="1">
              <a:off x="1636" y="1613"/>
              <a:ext cx="624" cy="432"/>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254997" name="Text Box 21"/>
            <p:cNvSpPr txBox="1">
              <a:spLocks noChangeArrowheads="1"/>
            </p:cNvSpPr>
            <p:nvPr/>
          </p:nvSpPr>
          <p:spPr bwMode="auto">
            <a:xfrm>
              <a:off x="1204" y="470"/>
              <a:ext cx="340"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smtClean="0">
                  <a:solidFill>
                    <a:srgbClr val="000000"/>
                  </a:solidFill>
                  <a:latin typeface="Times New Roman" pitchFamily="18" charset="0"/>
                </a:rPr>
                <a:t>19</a:t>
              </a:r>
            </a:p>
          </p:txBody>
        </p:sp>
        <p:sp>
          <p:nvSpPr>
            <p:cNvPr id="254998" name="Text Box 22"/>
            <p:cNvSpPr txBox="1">
              <a:spLocks noChangeArrowheads="1"/>
            </p:cNvSpPr>
            <p:nvPr/>
          </p:nvSpPr>
          <p:spPr bwMode="auto">
            <a:xfrm>
              <a:off x="2356" y="557"/>
              <a:ext cx="228"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smtClean="0">
                  <a:solidFill>
                    <a:srgbClr val="000000"/>
                  </a:solidFill>
                  <a:latin typeface="Times New Roman" pitchFamily="18" charset="0"/>
                </a:rPr>
                <a:t>5</a:t>
              </a:r>
              <a:endParaRPr kumimoji="1" lang="en-US" altLang="zh-CN" sz="2400" smtClean="0">
                <a:solidFill>
                  <a:srgbClr val="000000"/>
                </a:solidFill>
                <a:latin typeface="Times New Roman" pitchFamily="18" charset="0"/>
              </a:endParaRPr>
            </a:p>
          </p:txBody>
        </p:sp>
        <p:sp>
          <p:nvSpPr>
            <p:cNvPr id="254999" name="Text Box 23"/>
            <p:cNvSpPr txBox="1">
              <a:spLocks noChangeArrowheads="1"/>
            </p:cNvSpPr>
            <p:nvPr/>
          </p:nvSpPr>
          <p:spPr bwMode="auto">
            <a:xfrm>
              <a:off x="772" y="749"/>
              <a:ext cx="340"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smtClean="0">
                  <a:solidFill>
                    <a:srgbClr val="000000"/>
                  </a:solidFill>
                  <a:latin typeface="Times New Roman" pitchFamily="18" charset="0"/>
                </a:rPr>
                <a:t>14</a:t>
              </a:r>
              <a:endParaRPr kumimoji="1" lang="en-US" altLang="zh-CN" sz="2400" smtClean="0">
                <a:solidFill>
                  <a:srgbClr val="000000"/>
                </a:solidFill>
                <a:latin typeface="Times New Roman" pitchFamily="18" charset="0"/>
              </a:endParaRPr>
            </a:p>
          </p:txBody>
        </p:sp>
        <p:sp>
          <p:nvSpPr>
            <p:cNvPr id="255000" name="Text Box 24"/>
            <p:cNvSpPr txBox="1">
              <a:spLocks noChangeArrowheads="1"/>
            </p:cNvSpPr>
            <p:nvPr/>
          </p:nvSpPr>
          <p:spPr bwMode="auto">
            <a:xfrm>
              <a:off x="192" y="1037"/>
              <a:ext cx="340"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smtClean="0">
                  <a:solidFill>
                    <a:srgbClr val="000000"/>
                  </a:solidFill>
                  <a:latin typeface="Times New Roman" pitchFamily="18" charset="0"/>
                </a:rPr>
                <a:t>18</a:t>
              </a:r>
              <a:endParaRPr kumimoji="1" lang="en-US" altLang="zh-CN" sz="3200" smtClean="0">
                <a:solidFill>
                  <a:srgbClr val="000000"/>
                </a:solidFill>
                <a:latin typeface="Times New Roman" pitchFamily="18" charset="0"/>
              </a:endParaRPr>
            </a:p>
          </p:txBody>
        </p:sp>
        <p:sp>
          <p:nvSpPr>
            <p:cNvPr id="255001" name="Text Box 25"/>
            <p:cNvSpPr txBox="1">
              <a:spLocks noChangeArrowheads="1"/>
            </p:cNvSpPr>
            <p:nvPr/>
          </p:nvSpPr>
          <p:spPr bwMode="auto">
            <a:xfrm>
              <a:off x="868" y="1661"/>
              <a:ext cx="340"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smtClean="0">
                  <a:solidFill>
                    <a:srgbClr val="000000"/>
                  </a:solidFill>
                  <a:latin typeface="Times New Roman" pitchFamily="18" charset="0"/>
                </a:rPr>
                <a:t>27</a:t>
              </a:r>
              <a:endParaRPr kumimoji="1" lang="en-US" altLang="zh-CN" sz="3200" smtClean="0">
                <a:solidFill>
                  <a:srgbClr val="000000"/>
                </a:solidFill>
                <a:latin typeface="Times New Roman" pitchFamily="18" charset="0"/>
              </a:endParaRPr>
            </a:p>
          </p:txBody>
        </p:sp>
        <p:sp>
          <p:nvSpPr>
            <p:cNvPr id="255002" name="Text Box 26"/>
            <p:cNvSpPr txBox="1">
              <a:spLocks noChangeArrowheads="1"/>
            </p:cNvSpPr>
            <p:nvPr/>
          </p:nvSpPr>
          <p:spPr bwMode="auto">
            <a:xfrm>
              <a:off x="676" y="1305"/>
              <a:ext cx="340"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smtClean="0">
                  <a:solidFill>
                    <a:srgbClr val="000000"/>
                  </a:solidFill>
                  <a:latin typeface="Times New Roman" pitchFamily="18" charset="0"/>
                </a:rPr>
                <a:t>16</a:t>
              </a:r>
            </a:p>
          </p:txBody>
        </p:sp>
        <p:sp>
          <p:nvSpPr>
            <p:cNvPr id="255003" name="Text Box 27"/>
            <p:cNvSpPr txBox="1">
              <a:spLocks noChangeArrowheads="1"/>
            </p:cNvSpPr>
            <p:nvPr/>
          </p:nvSpPr>
          <p:spPr bwMode="auto">
            <a:xfrm>
              <a:off x="1828" y="1190"/>
              <a:ext cx="228"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smtClean="0">
                  <a:solidFill>
                    <a:srgbClr val="000000"/>
                  </a:solidFill>
                  <a:latin typeface="Times New Roman" pitchFamily="18" charset="0"/>
                </a:rPr>
                <a:t>8</a:t>
              </a:r>
              <a:endParaRPr kumimoji="1" lang="en-US" altLang="zh-CN" sz="3200" smtClean="0">
                <a:solidFill>
                  <a:srgbClr val="000000"/>
                </a:solidFill>
                <a:latin typeface="Times New Roman" pitchFamily="18" charset="0"/>
              </a:endParaRPr>
            </a:p>
          </p:txBody>
        </p:sp>
        <p:sp>
          <p:nvSpPr>
            <p:cNvPr id="255004" name="Text Box 28"/>
            <p:cNvSpPr txBox="1">
              <a:spLocks noChangeArrowheads="1"/>
            </p:cNvSpPr>
            <p:nvPr/>
          </p:nvSpPr>
          <p:spPr bwMode="auto">
            <a:xfrm>
              <a:off x="1684" y="1574"/>
              <a:ext cx="340"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smtClean="0">
                  <a:solidFill>
                    <a:srgbClr val="000000"/>
                  </a:solidFill>
                  <a:latin typeface="Times New Roman" pitchFamily="18" charset="0"/>
                </a:rPr>
                <a:t>21</a:t>
              </a:r>
            </a:p>
          </p:txBody>
        </p:sp>
        <p:sp>
          <p:nvSpPr>
            <p:cNvPr id="255005" name="Text Box 29"/>
            <p:cNvSpPr txBox="1">
              <a:spLocks noChangeArrowheads="1"/>
            </p:cNvSpPr>
            <p:nvPr/>
          </p:nvSpPr>
          <p:spPr bwMode="auto">
            <a:xfrm>
              <a:off x="2596" y="1181"/>
              <a:ext cx="228"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smtClean="0">
                  <a:solidFill>
                    <a:srgbClr val="000000"/>
                  </a:solidFill>
                  <a:latin typeface="Times New Roman" pitchFamily="18" charset="0"/>
                </a:rPr>
                <a:t>3</a:t>
              </a:r>
              <a:endParaRPr kumimoji="1" lang="en-US" altLang="zh-CN" sz="3200" smtClean="0">
                <a:solidFill>
                  <a:srgbClr val="000000"/>
                </a:solidFill>
                <a:latin typeface="Times New Roman" pitchFamily="18" charset="0"/>
              </a:endParaRPr>
            </a:p>
          </p:txBody>
        </p:sp>
        <p:sp>
          <p:nvSpPr>
            <p:cNvPr id="255006" name="Text Box 30"/>
            <p:cNvSpPr txBox="1">
              <a:spLocks noChangeArrowheads="1"/>
            </p:cNvSpPr>
            <p:nvPr/>
          </p:nvSpPr>
          <p:spPr bwMode="auto">
            <a:xfrm>
              <a:off x="1492" y="749"/>
              <a:ext cx="340"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smtClean="0">
                  <a:solidFill>
                    <a:srgbClr val="000000"/>
                  </a:solidFill>
                  <a:latin typeface="Times New Roman" pitchFamily="18" charset="0"/>
                </a:rPr>
                <a:t>12</a:t>
              </a:r>
              <a:endParaRPr kumimoji="1" lang="en-US" altLang="zh-CN" sz="3200" smtClean="0">
                <a:solidFill>
                  <a:srgbClr val="000000"/>
                </a:solidFill>
                <a:latin typeface="Times New Roman" pitchFamily="18" charset="0"/>
              </a:endParaRPr>
            </a:p>
          </p:txBody>
        </p:sp>
        <p:sp>
          <p:nvSpPr>
            <p:cNvPr id="255007" name="Text Box 31"/>
            <p:cNvSpPr txBox="1">
              <a:spLocks noChangeArrowheads="1"/>
            </p:cNvSpPr>
            <p:nvPr/>
          </p:nvSpPr>
          <p:spPr bwMode="auto">
            <a:xfrm>
              <a:off x="2164" y="941"/>
              <a:ext cx="228"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smtClean="0">
                  <a:solidFill>
                    <a:srgbClr val="000000"/>
                  </a:solidFill>
                  <a:latin typeface="Times New Roman" pitchFamily="18" charset="0"/>
                </a:rPr>
                <a:t>7</a:t>
              </a:r>
              <a:endParaRPr kumimoji="1" lang="en-US" altLang="zh-CN" sz="3200" smtClean="0">
                <a:solidFill>
                  <a:srgbClr val="000000"/>
                </a:solidFill>
                <a:latin typeface="Times New Roman" pitchFamily="18" charset="0"/>
              </a:endParaRPr>
            </a:p>
          </p:txBody>
        </p:sp>
      </p:grpSp>
      <p:graphicFrame>
        <p:nvGraphicFramePr>
          <p:cNvPr id="255008" name="Object 32"/>
          <p:cNvGraphicFramePr>
            <a:graphicFrameLocks noChangeAspect="1"/>
          </p:cNvGraphicFramePr>
          <p:nvPr>
            <p:extLst>
              <p:ext uri="{D42A27DB-BD31-4B8C-83A1-F6EECF244321}">
                <p14:modId xmlns:p14="http://schemas.microsoft.com/office/powerpoint/2010/main" xmlns="" val="64518488"/>
              </p:ext>
            </p:extLst>
          </p:nvPr>
        </p:nvGraphicFramePr>
        <p:xfrm>
          <a:off x="463550" y="4011613"/>
          <a:ext cx="8180388" cy="2474912"/>
        </p:xfrm>
        <a:graphic>
          <a:graphicData uri="http://schemas.openxmlformats.org/presentationml/2006/ole">
            <p:oleObj spid="_x0000_s8399" name="Document" r:id="rId3" imgW="8227359" imgH="2486854" progId="">
              <p:embed/>
            </p:oleObj>
          </a:graphicData>
        </a:graphic>
      </p:graphicFrame>
      <p:sp>
        <p:nvSpPr>
          <p:cNvPr id="255009" name="Oval 33"/>
          <p:cNvSpPr>
            <a:spLocks noChangeArrowheads="1"/>
          </p:cNvSpPr>
          <p:nvPr/>
        </p:nvSpPr>
        <p:spPr bwMode="auto">
          <a:xfrm>
            <a:off x="609600" y="990600"/>
            <a:ext cx="457200" cy="411163"/>
          </a:xfrm>
          <a:prstGeom prst="ellipse">
            <a:avLst/>
          </a:prstGeom>
          <a:solidFill>
            <a:srgbClr val="FFFF99"/>
          </a:solidFill>
          <a:ln w="28575" cap="sq">
            <a:solidFill>
              <a:srgbClr val="993300"/>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b="1" smtClean="0">
                <a:solidFill>
                  <a:srgbClr val="800000"/>
                </a:solidFill>
                <a:latin typeface="Times New Roman" pitchFamily="18" charset="0"/>
              </a:rPr>
              <a:t>a</a:t>
            </a:r>
            <a:endParaRPr kumimoji="1" lang="en-US" altLang="zh-CN" sz="2400" smtClean="0">
              <a:solidFill>
                <a:srgbClr val="000000"/>
              </a:solidFill>
              <a:latin typeface="Times New Roman" pitchFamily="18" charset="0"/>
            </a:endParaRPr>
          </a:p>
        </p:txBody>
      </p:sp>
      <p:sp>
        <p:nvSpPr>
          <p:cNvPr id="255010" name="Line 34"/>
          <p:cNvSpPr>
            <a:spLocks noChangeShapeType="1"/>
          </p:cNvSpPr>
          <p:nvPr/>
        </p:nvSpPr>
        <p:spPr bwMode="auto">
          <a:xfrm>
            <a:off x="2667000" y="2209800"/>
            <a:ext cx="914400" cy="228600"/>
          </a:xfrm>
          <a:prstGeom prst="line">
            <a:avLst/>
          </a:prstGeom>
          <a:noFill/>
          <a:ln w="28575" cap="sq">
            <a:solidFill>
              <a:srgbClr val="FF66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255011" name="Oval 35"/>
          <p:cNvSpPr>
            <a:spLocks noChangeArrowheads="1"/>
          </p:cNvSpPr>
          <p:nvPr/>
        </p:nvSpPr>
        <p:spPr bwMode="auto">
          <a:xfrm>
            <a:off x="2209800" y="1981200"/>
            <a:ext cx="457200" cy="411163"/>
          </a:xfrm>
          <a:prstGeom prst="ellipse">
            <a:avLst/>
          </a:prstGeom>
          <a:solidFill>
            <a:srgbClr val="FFFF99"/>
          </a:solidFill>
          <a:ln w="28575" cap="sq">
            <a:solidFill>
              <a:srgbClr val="993300"/>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b="1" smtClean="0">
                <a:solidFill>
                  <a:srgbClr val="800000"/>
                </a:solidFill>
                <a:latin typeface="Times New Roman" pitchFamily="18" charset="0"/>
              </a:rPr>
              <a:t>e</a:t>
            </a:r>
            <a:endParaRPr kumimoji="1" lang="en-US" altLang="zh-CN" sz="2400" smtClean="0">
              <a:solidFill>
                <a:srgbClr val="000000"/>
              </a:solidFill>
              <a:latin typeface="Times New Roman" pitchFamily="18" charset="0"/>
            </a:endParaRPr>
          </a:p>
        </p:txBody>
      </p:sp>
      <p:sp>
        <p:nvSpPr>
          <p:cNvPr id="255012" name="Line 36"/>
          <p:cNvSpPr>
            <a:spLocks noChangeShapeType="1"/>
          </p:cNvSpPr>
          <p:nvPr/>
        </p:nvSpPr>
        <p:spPr bwMode="auto">
          <a:xfrm>
            <a:off x="1066800" y="1371600"/>
            <a:ext cx="1295400" cy="685800"/>
          </a:xfrm>
          <a:prstGeom prst="line">
            <a:avLst/>
          </a:prstGeom>
          <a:noFill/>
          <a:ln w="28575" cap="sq">
            <a:solidFill>
              <a:srgbClr val="FF66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255013" name="Oval 37"/>
          <p:cNvSpPr>
            <a:spLocks noChangeArrowheads="1"/>
          </p:cNvSpPr>
          <p:nvPr/>
        </p:nvSpPr>
        <p:spPr bwMode="auto">
          <a:xfrm>
            <a:off x="3581400" y="2286000"/>
            <a:ext cx="457200" cy="411163"/>
          </a:xfrm>
          <a:prstGeom prst="ellipse">
            <a:avLst/>
          </a:prstGeom>
          <a:solidFill>
            <a:srgbClr val="FFFF99"/>
          </a:solidFill>
          <a:ln w="28575" cap="sq">
            <a:solidFill>
              <a:srgbClr val="993300"/>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b="1" smtClean="0">
                <a:solidFill>
                  <a:srgbClr val="800000"/>
                </a:solidFill>
                <a:latin typeface="Times New Roman" pitchFamily="18" charset="0"/>
              </a:rPr>
              <a:t>d</a:t>
            </a:r>
            <a:endParaRPr kumimoji="1" lang="en-US" altLang="zh-CN" sz="2400" smtClean="0">
              <a:solidFill>
                <a:srgbClr val="000000"/>
              </a:solidFill>
              <a:latin typeface="Times New Roman" pitchFamily="18" charset="0"/>
            </a:endParaRPr>
          </a:p>
        </p:txBody>
      </p:sp>
      <p:sp>
        <p:nvSpPr>
          <p:cNvPr id="255014" name="Line 38"/>
          <p:cNvSpPr>
            <a:spLocks noChangeShapeType="1"/>
          </p:cNvSpPr>
          <p:nvPr/>
        </p:nvSpPr>
        <p:spPr bwMode="auto">
          <a:xfrm flipH="1">
            <a:off x="3962400" y="1828800"/>
            <a:ext cx="304800" cy="457200"/>
          </a:xfrm>
          <a:prstGeom prst="line">
            <a:avLst/>
          </a:prstGeom>
          <a:noFill/>
          <a:ln w="28575" cap="sq">
            <a:solidFill>
              <a:srgbClr val="FF66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255015" name="Oval 39"/>
          <p:cNvSpPr>
            <a:spLocks noChangeArrowheads="1"/>
          </p:cNvSpPr>
          <p:nvPr/>
        </p:nvSpPr>
        <p:spPr bwMode="auto">
          <a:xfrm>
            <a:off x="4191000" y="1417638"/>
            <a:ext cx="457200" cy="411162"/>
          </a:xfrm>
          <a:prstGeom prst="ellipse">
            <a:avLst/>
          </a:prstGeom>
          <a:solidFill>
            <a:srgbClr val="FFFF99"/>
          </a:solidFill>
          <a:ln w="28575" cap="sq">
            <a:solidFill>
              <a:srgbClr val="993300"/>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b="1" smtClean="0">
                <a:solidFill>
                  <a:srgbClr val="800000"/>
                </a:solidFill>
                <a:latin typeface="Times New Roman" pitchFamily="18" charset="0"/>
              </a:rPr>
              <a:t>c</a:t>
            </a:r>
            <a:endParaRPr kumimoji="1" lang="en-US" altLang="zh-CN" sz="2400" smtClean="0">
              <a:solidFill>
                <a:srgbClr val="000000"/>
              </a:solidFill>
              <a:latin typeface="Times New Roman" pitchFamily="18" charset="0"/>
            </a:endParaRPr>
          </a:p>
        </p:txBody>
      </p:sp>
      <p:sp>
        <p:nvSpPr>
          <p:cNvPr id="255016" name="Line 40"/>
          <p:cNvSpPr>
            <a:spLocks noChangeShapeType="1"/>
          </p:cNvSpPr>
          <p:nvPr/>
        </p:nvSpPr>
        <p:spPr bwMode="auto">
          <a:xfrm>
            <a:off x="3429000" y="1219200"/>
            <a:ext cx="838200" cy="304800"/>
          </a:xfrm>
          <a:prstGeom prst="line">
            <a:avLst/>
          </a:prstGeom>
          <a:noFill/>
          <a:ln w="28575" cap="sq">
            <a:solidFill>
              <a:srgbClr val="FF66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255017" name="Oval 41"/>
          <p:cNvSpPr>
            <a:spLocks noChangeArrowheads="1"/>
          </p:cNvSpPr>
          <p:nvPr/>
        </p:nvSpPr>
        <p:spPr bwMode="auto">
          <a:xfrm>
            <a:off x="2895600" y="990600"/>
            <a:ext cx="457200" cy="411163"/>
          </a:xfrm>
          <a:prstGeom prst="ellipse">
            <a:avLst/>
          </a:prstGeom>
          <a:solidFill>
            <a:srgbClr val="FFFF99"/>
          </a:solidFill>
          <a:ln w="28575" cap="sq">
            <a:solidFill>
              <a:srgbClr val="993300"/>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b="1" smtClean="0">
                <a:solidFill>
                  <a:srgbClr val="800000"/>
                </a:solidFill>
                <a:latin typeface="Times New Roman" pitchFamily="18" charset="0"/>
              </a:rPr>
              <a:t>b</a:t>
            </a:r>
            <a:endParaRPr kumimoji="1" lang="en-US" altLang="zh-CN" sz="2400" smtClean="0">
              <a:solidFill>
                <a:srgbClr val="000000"/>
              </a:solidFill>
              <a:latin typeface="Times New Roman" pitchFamily="18" charset="0"/>
            </a:endParaRPr>
          </a:p>
        </p:txBody>
      </p:sp>
      <p:sp>
        <p:nvSpPr>
          <p:cNvPr id="255018" name="Text Box 42"/>
          <p:cNvSpPr txBox="1">
            <a:spLocks noChangeArrowheads="1"/>
          </p:cNvSpPr>
          <p:nvPr/>
        </p:nvSpPr>
        <p:spPr bwMode="auto">
          <a:xfrm>
            <a:off x="3200400" y="4876800"/>
            <a:ext cx="854075"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en-US" altLang="zh-CN" sz="3600" smtClean="0">
                <a:solidFill>
                  <a:srgbClr val="000082"/>
                </a:solidFill>
                <a:latin typeface="Times New Roman" pitchFamily="18" charset="0"/>
              </a:rPr>
              <a:t>a</a:t>
            </a:r>
            <a:endParaRPr kumimoji="1" lang="en-US" altLang="zh-CN" sz="3600" b="1" smtClean="0">
              <a:solidFill>
                <a:srgbClr val="000000"/>
              </a:solidFill>
              <a:latin typeface="Times New Roman" pitchFamily="18" charset="0"/>
            </a:endParaRPr>
          </a:p>
        </p:txBody>
      </p:sp>
      <p:sp>
        <p:nvSpPr>
          <p:cNvPr id="255019" name="Text Box 43"/>
          <p:cNvSpPr txBox="1">
            <a:spLocks noChangeArrowheads="1"/>
          </p:cNvSpPr>
          <p:nvPr/>
        </p:nvSpPr>
        <p:spPr bwMode="auto">
          <a:xfrm>
            <a:off x="5943600" y="4876800"/>
            <a:ext cx="854075"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en-US" altLang="zh-CN" sz="3600" smtClean="0">
                <a:solidFill>
                  <a:srgbClr val="000082"/>
                </a:solidFill>
                <a:latin typeface="Times New Roman" pitchFamily="18" charset="0"/>
              </a:rPr>
              <a:t>a</a:t>
            </a:r>
            <a:endParaRPr kumimoji="1" lang="en-US" altLang="zh-CN" sz="3600" b="1" smtClean="0">
              <a:solidFill>
                <a:srgbClr val="000000"/>
              </a:solidFill>
              <a:latin typeface="Times New Roman" pitchFamily="18" charset="0"/>
            </a:endParaRPr>
          </a:p>
        </p:txBody>
      </p:sp>
      <p:sp>
        <p:nvSpPr>
          <p:cNvPr id="255020" name="Text Box 44"/>
          <p:cNvSpPr txBox="1">
            <a:spLocks noChangeArrowheads="1"/>
          </p:cNvSpPr>
          <p:nvPr/>
        </p:nvSpPr>
        <p:spPr bwMode="auto">
          <a:xfrm>
            <a:off x="7772400" y="4845050"/>
            <a:ext cx="854075"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en-US" altLang="zh-CN" sz="3600" smtClean="0">
                <a:solidFill>
                  <a:srgbClr val="000082"/>
                </a:solidFill>
                <a:latin typeface="Times New Roman" pitchFamily="18" charset="0"/>
              </a:rPr>
              <a:t>a</a:t>
            </a:r>
            <a:endParaRPr kumimoji="1" lang="en-US" altLang="zh-CN" sz="3600" b="1" smtClean="0">
              <a:solidFill>
                <a:srgbClr val="000000"/>
              </a:solidFill>
              <a:latin typeface="Times New Roman" pitchFamily="18" charset="0"/>
            </a:endParaRPr>
          </a:p>
        </p:txBody>
      </p:sp>
      <p:sp>
        <p:nvSpPr>
          <p:cNvPr id="255021" name="Text Box 45"/>
          <p:cNvSpPr txBox="1">
            <a:spLocks noChangeArrowheads="1"/>
          </p:cNvSpPr>
          <p:nvPr/>
        </p:nvSpPr>
        <p:spPr bwMode="auto">
          <a:xfrm>
            <a:off x="3200400" y="5530850"/>
            <a:ext cx="854075"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en-US" altLang="zh-CN" sz="3600" smtClean="0">
                <a:solidFill>
                  <a:srgbClr val="000082"/>
                </a:solidFill>
                <a:latin typeface="Times New Roman" pitchFamily="18" charset="0"/>
              </a:rPr>
              <a:t>19</a:t>
            </a:r>
            <a:endParaRPr kumimoji="1" lang="en-US" altLang="zh-CN" sz="3600" b="1" smtClean="0">
              <a:solidFill>
                <a:srgbClr val="000000"/>
              </a:solidFill>
              <a:latin typeface="Times New Roman" pitchFamily="18" charset="0"/>
            </a:endParaRPr>
          </a:p>
        </p:txBody>
      </p:sp>
      <p:sp>
        <p:nvSpPr>
          <p:cNvPr id="255022" name="Text Box 46"/>
          <p:cNvSpPr txBox="1">
            <a:spLocks noChangeArrowheads="1"/>
          </p:cNvSpPr>
          <p:nvPr/>
        </p:nvSpPr>
        <p:spPr bwMode="auto">
          <a:xfrm>
            <a:off x="5927725" y="5562600"/>
            <a:ext cx="854075"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en-US" altLang="zh-CN" sz="3600" smtClean="0">
                <a:solidFill>
                  <a:srgbClr val="000082"/>
                </a:solidFill>
                <a:latin typeface="Times New Roman" pitchFamily="18" charset="0"/>
              </a:rPr>
              <a:t>14</a:t>
            </a:r>
            <a:endParaRPr kumimoji="1" lang="en-US" altLang="zh-CN" sz="3600" b="1" smtClean="0">
              <a:solidFill>
                <a:srgbClr val="000000"/>
              </a:solidFill>
              <a:latin typeface="Times New Roman" pitchFamily="18" charset="0"/>
            </a:endParaRPr>
          </a:p>
        </p:txBody>
      </p:sp>
      <p:sp>
        <p:nvSpPr>
          <p:cNvPr id="255023" name="Text Box 47"/>
          <p:cNvSpPr txBox="1">
            <a:spLocks noChangeArrowheads="1"/>
          </p:cNvSpPr>
          <p:nvPr/>
        </p:nvSpPr>
        <p:spPr bwMode="auto">
          <a:xfrm>
            <a:off x="7756525" y="5530850"/>
            <a:ext cx="854075"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en-US" altLang="zh-CN" sz="3600" smtClean="0">
                <a:solidFill>
                  <a:srgbClr val="000082"/>
                </a:solidFill>
                <a:latin typeface="Times New Roman" pitchFamily="18" charset="0"/>
              </a:rPr>
              <a:t>18</a:t>
            </a:r>
            <a:endParaRPr kumimoji="1" lang="en-US" altLang="zh-CN" sz="3600" b="1" smtClean="0">
              <a:solidFill>
                <a:srgbClr val="000000"/>
              </a:solidFill>
              <a:latin typeface="Times New Roman" pitchFamily="18" charset="0"/>
            </a:endParaRPr>
          </a:p>
        </p:txBody>
      </p:sp>
      <p:sp>
        <p:nvSpPr>
          <p:cNvPr id="255024" name="Text Box 48"/>
          <p:cNvSpPr txBox="1">
            <a:spLocks noChangeArrowheads="1"/>
          </p:cNvSpPr>
          <p:nvPr/>
        </p:nvSpPr>
        <p:spPr bwMode="auto">
          <a:xfrm>
            <a:off x="5943600" y="5607050"/>
            <a:ext cx="854075" cy="641350"/>
          </a:xfrm>
          <a:prstGeom prst="rect">
            <a:avLst/>
          </a:prstGeom>
          <a:solidFill>
            <a:srgbClr val="FADCDC"/>
          </a:solidFill>
          <a:ln>
            <a:noFill/>
          </a:ln>
          <a:effectLst/>
          <a:extLs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en-US" altLang="zh-CN" sz="3600" b="1" smtClean="0">
                <a:solidFill>
                  <a:srgbClr val="FF0000"/>
                </a:solidFill>
                <a:latin typeface="Times New Roman" pitchFamily="18" charset="0"/>
              </a:rPr>
              <a:t>14</a:t>
            </a:r>
            <a:endParaRPr kumimoji="1" lang="en-US" altLang="zh-CN" sz="3600" b="1" smtClean="0">
              <a:solidFill>
                <a:srgbClr val="000000"/>
              </a:solidFill>
              <a:latin typeface="Times New Roman" pitchFamily="18" charset="0"/>
            </a:endParaRPr>
          </a:p>
        </p:txBody>
      </p:sp>
      <p:sp>
        <p:nvSpPr>
          <p:cNvPr id="255025" name="Text Box 49"/>
          <p:cNvSpPr txBox="1">
            <a:spLocks noChangeArrowheads="1"/>
          </p:cNvSpPr>
          <p:nvPr/>
        </p:nvSpPr>
        <p:spPr bwMode="auto">
          <a:xfrm>
            <a:off x="152400" y="152400"/>
            <a:ext cx="125095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3600" b="1" smtClean="0">
                <a:solidFill>
                  <a:srgbClr val="000082"/>
                </a:solidFill>
                <a:latin typeface="Times New Roman" pitchFamily="18" charset="0"/>
              </a:rPr>
              <a:t>例如</a:t>
            </a:r>
            <a:r>
              <a:rPr kumimoji="1" lang="en-US" altLang="zh-CN" sz="3600" b="1" smtClean="0">
                <a:solidFill>
                  <a:srgbClr val="000082"/>
                </a:solidFill>
                <a:latin typeface="Times New Roman" pitchFamily="18" charset="0"/>
              </a:rPr>
              <a:t>:</a:t>
            </a:r>
            <a:endParaRPr kumimoji="1" lang="en-US" altLang="zh-CN" sz="3200" smtClean="0">
              <a:solidFill>
                <a:srgbClr val="000000"/>
              </a:solidFill>
              <a:latin typeface="Times New Roman" pitchFamily="18" charset="0"/>
            </a:endParaRPr>
          </a:p>
        </p:txBody>
      </p:sp>
      <p:sp>
        <p:nvSpPr>
          <p:cNvPr id="255026" name="Text Box 50"/>
          <p:cNvSpPr txBox="1">
            <a:spLocks noChangeArrowheads="1"/>
          </p:cNvSpPr>
          <p:nvPr/>
        </p:nvSpPr>
        <p:spPr bwMode="auto">
          <a:xfrm>
            <a:off x="3200400" y="4876800"/>
            <a:ext cx="854075" cy="654050"/>
          </a:xfrm>
          <a:prstGeom prst="rect">
            <a:avLst/>
          </a:prstGeom>
          <a:solidFill>
            <a:srgbClr val="FFFFFF"/>
          </a:solidFill>
          <a:ln w="12700" cap="sq">
            <a:solidFill>
              <a:srgbClr val="000080"/>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en-US" altLang="zh-CN" sz="3600" smtClean="0">
                <a:solidFill>
                  <a:srgbClr val="000082"/>
                </a:solidFill>
                <a:latin typeface="Times New Roman" pitchFamily="18" charset="0"/>
              </a:rPr>
              <a:t>e</a:t>
            </a:r>
            <a:endParaRPr kumimoji="1" lang="en-US" altLang="zh-CN" sz="3600" b="1" smtClean="0">
              <a:solidFill>
                <a:srgbClr val="000000"/>
              </a:solidFill>
              <a:latin typeface="Times New Roman" pitchFamily="18" charset="0"/>
            </a:endParaRPr>
          </a:p>
        </p:txBody>
      </p:sp>
      <p:sp>
        <p:nvSpPr>
          <p:cNvPr id="255027" name="Text Box 51"/>
          <p:cNvSpPr txBox="1">
            <a:spLocks noChangeArrowheads="1"/>
          </p:cNvSpPr>
          <p:nvPr/>
        </p:nvSpPr>
        <p:spPr bwMode="auto">
          <a:xfrm>
            <a:off x="3200400" y="5594350"/>
            <a:ext cx="854075" cy="654050"/>
          </a:xfrm>
          <a:prstGeom prst="rect">
            <a:avLst/>
          </a:prstGeom>
          <a:solidFill>
            <a:srgbClr val="FFFFFF"/>
          </a:solidFill>
          <a:ln w="12700" cap="sq">
            <a:solidFill>
              <a:srgbClr val="000080"/>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en-US" altLang="zh-CN" sz="3600" smtClean="0">
                <a:solidFill>
                  <a:srgbClr val="000082"/>
                </a:solidFill>
                <a:latin typeface="Times New Roman" pitchFamily="18" charset="0"/>
              </a:rPr>
              <a:t>12</a:t>
            </a:r>
            <a:endParaRPr kumimoji="1" lang="en-US" altLang="zh-CN" sz="3600" b="1" smtClean="0">
              <a:solidFill>
                <a:srgbClr val="000000"/>
              </a:solidFill>
              <a:latin typeface="Times New Roman" pitchFamily="18" charset="0"/>
            </a:endParaRPr>
          </a:p>
        </p:txBody>
      </p:sp>
      <p:sp>
        <p:nvSpPr>
          <p:cNvPr id="255028" name="Text Box 52"/>
          <p:cNvSpPr txBox="1">
            <a:spLocks noChangeArrowheads="1"/>
          </p:cNvSpPr>
          <p:nvPr/>
        </p:nvSpPr>
        <p:spPr bwMode="auto">
          <a:xfrm>
            <a:off x="5013325" y="4876800"/>
            <a:ext cx="854075" cy="654050"/>
          </a:xfrm>
          <a:prstGeom prst="rect">
            <a:avLst/>
          </a:prstGeom>
          <a:solidFill>
            <a:srgbClr val="FFFFFF"/>
          </a:solidFill>
          <a:ln w="12700" cap="sq">
            <a:solidFill>
              <a:srgbClr val="000080"/>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en-US" altLang="zh-CN" sz="3600" smtClean="0">
                <a:solidFill>
                  <a:srgbClr val="000082"/>
                </a:solidFill>
                <a:latin typeface="Times New Roman" pitchFamily="18" charset="0"/>
              </a:rPr>
              <a:t>e</a:t>
            </a:r>
            <a:endParaRPr kumimoji="1" lang="en-US" altLang="zh-CN" sz="3600" b="1" smtClean="0">
              <a:solidFill>
                <a:srgbClr val="000000"/>
              </a:solidFill>
              <a:latin typeface="Times New Roman" pitchFamily="18" charset="0"/>
            </a:endParaRPr>
          </a:p>
        </p:txBody>
      </p:sp>
      <p:sp>
        <p:nvSpPr>
          <p:cNvPr id="255029" name="Text Box 53"/>
          <p:cNvSpPr txBox="1">
            <a:spLocks noChangeArrowheads="1"/>
          </p:cNvSpPr>
          <p:nvPr/>
        </p:nvSpPr>
        <p:spPr bwMode="auto">
          <a:xfrm>
            <a:off x="7756525" y="4876800"/>
            <a:ext cx="854075" cy="654050"/>
          </a:xfrm>
          <a:prstGeom prst="rect">
            <a:avLst/>
          </a:prstGeom>
          <a:solidFill>
            <a:srgbClr val="FFFFFF"/>
          </a:solidFill>
          <a:ln w="12700" cap="sq">
            <a:solidFill>
              <a:srgbClr val="000080"/>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en-US" altLang="zh-CN" sz="3600" smtClean="0">
                <a:solidFill>
                  <a:srgbClr val="000082"/>
                </a:solidFill>
                <a:latin typeface="Times New Roman" pitchFamily="18" charset="0"/>
              </a:rPr>
              <a:t>e</a:t>
            </a:r>
            <a:endParaRPr kumimoji="1" lang="en-US" altLang="zh-CN" sz="3600" b="1" smtClean="0">
              <a:solidFill>
                <a:srgbClr val="000000"/>
              </a:solidFill>
              <a:latin typeface="Times New Roman" pitchFamily="18" charset="0"/>
            </a:endParaRPr>
          </a:p>
        </p:txBody>
      </p:sp>
      <p:sp>
        <p:nvSpPr>
          <p:cNvPr id="255030" name="Text Box 54"/>
          <p:cNvSpPr txBox="1">
            <a:spLocks noChangeArrowheads="1"/>
          </p:cNvSpPr>
          <p:nvPr/>
        </p:nvSpPr>
        <p:spPr bwMode="auto">
          <a:xfrm>
            <a:off x="5013325" y="5594350"/>
            <a:ext cx="854075" cy="654050"/>
          </a:xfrm>
          <a:prstGeom prst="rect">
            <a:avLst/>
          </a:prstGeom>
          <a:solidFill>
            <a:srgbClr val="FFFFFF"/>
          </a:solidFill>
          <a:ln w="12700" cap="sq">
            <a:solidFill>
              <a:srgbClr val="000080"/>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en-US" altLang="zh-CN" sz="3600" smtClean="0">
                <a:solidFill>
                  <a:srgbClr val="000000"/>
                </a:solidFill>
                <a:latin typeface="Times New Roman" pitchFamily="18" charset="0"/>
              </a:rPr>
              <a:t>8</a:t>
            </a:r>
            <a:endParaRPr kumimoji="1" lang="en-US" altLang="zh-CN" sz="3600" b="1" smtClean="0">
              <a:solidFill>
                <a:srgbClr val="000000"/>
              </a:solidFill>
              <a:latin typeface="Times New Roman" pitchFamily="18" charset="0"/>
            </a:endParaRPr>
          </a:p>
        </p:txBody>
      </p:sp>
      <p:sp>
        <p:nvSpPr>
          <p:cNvPr id="255031" name="Text Box 55"/>
          <p:cNvSpPr txBox="1">
            <a:spLocks noChangeArrowheads="1"/>
          </p:cNvSpPr>
          <p:nvPr/>
        </p:nvSpPr>
        <p:spPr bwMode="auto">
          <a:xfrm>
            <a:off x="7772400" y="5594350"/>
            <a:ext cx="854075" cy="654050"/>
          </a:xfrm>
          <a:prstGeom prst="rect">
            <a:avLst/>
          </a:prstGeom>
          <a:solidFill>
            <a:srgbClr val="FFFFFF"/>
          </a:solidFill>
          <a:ln w="12700" cap="sq">
            <a:solidFill>
              <a:srgbClr val="000080"/>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en-US" altLang="zh-CN" sz="3600" smtClean="0">
                <a:solidFill>
                  <a:srgbClr val="000082"/>
                </a:solidFill>
                <a:latin typeface="Times New Roman" pitchFamily="18" charset="0"/>
              </a:rPr>
              <a:t>16</a:t>
            </a:r>
            <a:endParaRPr kumimoji="1" lang="en-US" altLang="zh-CN" sz="3600" b="1" smtClean="0">
              <a:solidFill>
                <a:srgbClr val="000000"/>
              </a:solidFill>
              <a:latin typeface="Times New Roman" pitchFamily="18" charset="0"/>
            </a:endParaRPr>
          </a:p>
        </p:txBody>
      </p:sp>
      <p:sp>
        <p:nvSpPr>
          <p:cNvPr id="255032" name="Text Box 56"/>
          <p:cNvSpPr txBox="1">
            <a:spLocks noChangeArrowheads="1"/>
          </p:cNvSpPr>
          <p:nvPr/>
        </p:nvSpPr>
        <p:spPr bwMode="auto">
          <a:xfrm>
            <a:off x="5029200" y="5594350"/>
            <a:ext cx="854075" cy="641350"/>
          </a:xfrm>
          <a:prstGeom prst="rect">
            <a:avLst/>
          </a:prstGeom>
          <a:solidFill>
            <a:srgbClr val="FADCDC"/>
          </a:solidFill>
          <a:ln>
            <a:noFill/>
          </a:ln>
          <a:effectLst/>
          <a:extLst>
            <a:ext uri="{91240B29-F687-4F45-9708-019B960494DF}">
              <a14:hiddenLine xmlns:a14="http://schemas.microsoft.com/office/drawing/2010/main" xmlns="" w="12700" cap="sq">
                <a:solidFill>
                  <a:srgbClr val="000080"/>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en-US" altLang="zh-CN" sz="3600" b="1" smtClean="0">
                <a:solidFill>
                  <a:srgbClr val="FF0000"/>
                </a:solidFill>
                <a:latin typeface="Times New Roman" pitchFamily="18" charset="0"/>
              </a:rPr>
              <a:t>8</a:t>
            </a:r>
            <a:endParaRPr kumimoji="1" lang="en-US" altLang="zh-CN" sz="3600" b="1" smtClean="0">
              <a:solidFill>
                <a:srgbClr val="000000"/>
              </a:solidFill>
              <a:latin typeface="Times New Roman" pitchFamily="18" charset="0"/>
            </a:endParaRPr>
          </a:p>
        </p:txBody>
      </p:sp>
      <p:sp>
        <p:nvSpPr>
          <p:cNvPr id="255033" name="Text Box 57"/>
          <p:cNvSpPr txBox="1">
            <a:spLocks noChangeArrowheads="1"/>
          </p:cNvSpPr>
          <p:nvPr/>
        </p:nvSpPr>
        <p:spPr bwMode="auto">
          <a:xfrm>
            <a:off x="4114800" y="4876800"/>
            <a:ext cx="854075" cy="654050"/>
          </a:xfrm>
          <a:prstGeom prst="rect">
            <a:avLst/>
          </a:prstGeom>
          <a:solidFill>
            <a:srgbClr val="CCFFCC"/>
          </a:solidFill>
          <a:ln w="12700" cap="sq">
            <a:solidFill>
              <a:schemeClr val="tx2"/>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en-US" altLang="zh-CN" sz="3600" smtClean="0">
                <a:solidFill>
                  <a:srgbClr val="000000"/>
                </a:solidFill>
                <a:latin typeface="Times New Roman" pitchFamily="18" charset="0"/>
              </a:rPr>
              <a:t>d</a:t>
            </a:r>
            <a:endParaRPr kumimoji="1" lang="en-US" altLang="zh-CN" sz="3600" b="1" smtClean="0">
              <a:solidFill>
                <a:srgbClr val="000000"/>
              </a:solidFill>
              <a:latin typeface="Times New Roman" pitchFamily="18" charset="0"/>
            </a:endParaRPr>
          </a:p>
        </p:txBody>
      </p:sp>
      <p:sp>
        <p:nvSpPr>
          <p:cNvPr id="255034" name="Text Box 58"/>
          <p:cNvSpPr txBox="1">
            <a:spLocks noChangeArrowheads="1"/>
          </p:cNvSpPr>
          <p:nvPr/>
        </p:nvSpPr>
        <p:spPr bwMode="auto">
          <a:xfrm>
            <a:off x="4114800" y="5594350"/>
            <a:ext cx="854075" cy="654050"/>
          </a:xfrm>
          <a:prstGeom prst="rect">
            <a:avLst/>
          </a:prstGeom>
          <a:solidFill>
            <a:srgbClr val="CCFFCC"/>
          </a:solidFill>
          <a:ln w="12700" cap="sq">
            <a:solidFill>
              <a:schemeClr val="tx2"/>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en-US" altLang="zh-CN" sz="3600" smtClean="0">
                <a:solidFill>
                  <a:srgbClr val="000000"/>
                </a:solidFill>
                <a:latin typeface="Times New Roman" pitchFamily="18" charset="0"/>
              </a:rPr>
              <a:t>3</a:t>
            </a:r>
            <a:endParaRPr kumimoji="1" lang="en-US" altLang="zh-CN" sz="3600" b="1" smtClean="0">
              <a:solidFill>
                <a:srgbClr val="000000"/>
              </a:solidFill>
              <a:latin typeface="Times New Roman" pitchFamily="18" charset="0"/>
            </a:endParaRPr>
          </a:p>
        </p:txBody>
      </p:sp>
      <p:sp>
        <p:nvSpPr>
          <p:cNvPr id="255035" name="Text Box 59"/>
          <p:cNvSpPr txBox="1">
            <a:spLocks noChangeArrowheads="1"/>
          </p:cNvSpPr>
          <p:nvPr/>
        </p:nvSpPr>
        <p:spPr bwMode="auto">
          <a:xfrm>
            <a:off x="3200400" y="4876800"/>
            <a:ext cx="854075" cy="654050"/>
          </a:xfrm>
          <a:prstGeom prst="rect">
            <a:avLst/>
          </a:prstGeom>
          <a:solidFill>
            <a:srgbClr val="CCFFCC"/>
          </a:solidFill>
          <a:ln w="12700" cap="sq">
            <a:solidFill>
              <a:schemeClr val="tx2"/>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en-US" altLang="zh-CN" sz="3600" smtClean="0">
                <a:solidFill>
                  <a:srgbClr val="000000"/>
                </a:solidFill>
                <a:latin typeface="Times New Roman" pitchFamily="18" charset="0"/>
              </a:rPr>
              <a:t>d</a:t>
            </a:r>
            <a:endParaRPr kumimoji="1" lang="en-US" altLang="zh-CN" sz="3600" b="1" smtClean="0">
              <a:solidFill>
                <a:srgbClr val="000000"/>
              </a:solidFill>
              <a:latin typeface="Times New Roman" pitchFamily="18" charset="0"/>
            </a:endParaRPr>
          </a:p>
        </p:txBody>
      </p:sp>
      <p:sp>
        <p:nvSpPr>
          <p:cNvPr id="255036" name="Text Box 60"/>
          <p:cNvSpPr txBox="1">
            <a:spLocks noChangeArrowheads="1"/>
          </p:cNvSpPr>
          <p:nvPr/>
        </p:nvSpPr>
        <p:spPr bwMode="auto">
          <a:xfrm>
            <a:off x="6858000" y="4876800"/>
            <a:ext cx="854075" cy="654050"/>
          </a:xfrm>
          <a:prstGeom prst="rect">
            <a:avLst/>
          </a:prstGeom>
          <a:solidFill>
            <a:srgbClr val="CCFFCC"/>
          </a:solidFill>
          <a:ln w="12700" cap="sq">
            <a:solidFill>
              <a:schemeClr val="tx2"/>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en-US" altLang="zh-CN" sz="3600" smtClean="0">
                <a:solidFill>
                  <a:srgbClr val="000000"/>
                </a:solidFill>
                <a:latin typeface="Times New Roman" pitchFamily="18" charset="0"/>
              </a:rPr>
              <a:t>d</a:t>
            </a:r>
            <a:endParaRPr kumimoji="1" lang="en-US" altLang="zh-CN" sz="3600" b="1" smtClean="0">
              <a:solidFill>
                <a:srgbClr val="000000"/>
              </a:solidFill>
              <a:latin typeface="Times New Roman" pitchFamily="18" charset="0"/>
            </a:endParaRPr>
          </a:p>
        </p:txBody>
      </p:sp>
      <p:sp>
        <p:nvSpPr>
          <p:cNvPr id="255037" name="Text Box 61"/>
          <p:cNvSpPr txBox="1">
            <a:spLocks noChangeArrowheads="1"/>
          </p:cNvSpPr>
          <p:nvPr/>
        </p:nvSpPr>
        <p:spPr bwMode="auto">
          <a:xfrm>
            <a:off x="3200400" y="5594350"/>
            <a:ext cx="854075" cy="654050"/>
          </a:xfrm>
          <a:prstGeom prst="rect">
            <a:avLst/>
          </a:prstGeom>
          <a:solidFill>
            <a:srgbClr val="CCFFCC"/>
          </a:solidFill>
          <a:ln w="12700" cap="sq">
            <a:solidFill>
              <a:schemeClr val="tx2"/>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en-US" altLang="zh-CN" sz="3600" b="1" smtClean="0">
                <a:solidFill>
                  <a:srgbClr val="000000"/>
                </a:solidFill>
                <a:latin typeface="Times New Roman" pitchFamily="18" charset="0"/>
              </a:rPr>
              <a:t>7</a:t>
            </a:r>
          </a:p>
        </p:txBody>
      </p:sp>
      <p:sp>
        <p:nvSpPr>
          <p:cNvPr id="255038" name="Text Box 62"/>
          <p:cNvSpPr txBox="1">
            <a:spLocks noChangeArrowheads="1"/>
          </p:cNvSpPr>
          <p:nvPr/>
        </p:nvSpPr>
        <p:spPr bwMode="auto">
          <a:xfrm>
            <a:off x="6858000" y="5594350"/>
            <a:ext cx="854075" cy="654050"/>
          </a:xfrm>
          <a:prstGeom prst="rect">
            <a:avLst/>
          </a:prstGeom>
          <a:solidFill>
            <a:srgbClr val="CCFFCC"/>
          </a:solidFill>
          <a:ln w="12700" cap="sq">
            <a:solidFill>
              <a:schemeClr val="tx2"/>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en-US" altLang="zh-CN" sz="3600" smtClean="0">
                <a:solidFill>
                  <a:srgbClr val="000000"/>
                </a:solidFill>
                <a:latin typeface="Times New Roman" pitchFamily="18" charset="0"/>
              </a:rPr>
              <a:t>21</a:t>
            </a:r>
            <a:endParaRPr kumimoji="1" lang="en-US" altLang="zh-CN" sz="3600" b="1" smtClean="0">
              <a:solidFill>
                <a:srgbClr val="000000"/>
              </a:solidFill>
              <a:latin typeface="Times New Roman" pitchFamily="18" charset="0"/>
            </a:endParaRPr>
          </a:p>
        </p:txBody>
      </p:sp>
      <p:sp>
        <p:nvSpPr>
          <p:cNvPr id="255039" name="Text Box 63"/>
          <p:cNvSpPr txBox="1">
            <a:spLocks noChangeArrowheads="1"/>
          </p:cNvSpPr>
          <p:nvPr/>
        </p:nvSpPr>
        <p:spPr bwMode="auto">
          <a:xfrm>
            <a:off x="4114800" y="5594350"/>
            <a:ext cx="854075" cy="641350"/>
          </a:xfrm>
          <a:prstGeom prst="rect">
            <a:avLst/>
          </a:prstGeom>
          <a:solidFill>
            <a:srgbClr val="FADCDC"/>
          </a:solidFill>
          <a:ln>
            <a:noFill/>
          </a:ln>
          <a:effectLst/>
          <a:extLst>
            <a:ext uri="{91240B29-F687-4F45-9708-019B960494DF}">
              <a14:hiddenLine xmlns:a14="http://schemas.microsoft.com/office/drawing/2010/main" xmlns="" w="12700" cap="sq">
                <a:solidFill>
                  <a:schemeClr val="tx2"/>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en-US" altLang="zh-CN" sz="3600" b="1" smtClean="0">
                <a:solidFill>
                  <a:srgbClr val="FF0000"/>
                </a:solidFill>
                <a:latin typeface="Times New Roman" pitchFamily="18" charset="0"/>
              </a:rPr>
              <a:t>3</a:t>
            </a:r>
            <a:endParaRPr kumimoji="1" lang="en-US" altLang="zh-CN" sz="3600" b="1" smtClean="0">
              <a:solidFill>
                <a:srgbClr val="000000"/>
              </a:solidFill>
              <a:latin typeface="Times New Roman" pitchFamily="18" charset="0"/>
            </a:endParaRPr>
          </a:p>
        </p:txBody>
      </p:sp>
      <p:sp>
        <p:nvSpPr>
          <p:cNvPr id="255040" name="Text Box 64"/>
          <p:cNvSpPr txBox="1">
            <a:spLocks noChangeArrowheads="1"/>
          </p:cNvSpPr>
          <p:nvPr/>
        </p:nvSpPr>
        <p:spPr bwMode="auto">
          <a:xfrm>
            <a:off x="3200400" y="4876800"/>
            <a:ext cx="854075" cy="654050"/>
          </a:xfrm>
          <a:prstGeom prst="rect">
            <a:avLst/>
          </a:prstGeom>
          <a:solidFill>
            <a:srgbClr val="FFFF99"/>
          </a:solidFill>
          <a:ln w="12700" cap="sq">
            <a:solidFill>
              <a:schemeClr val="tx2"/>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en-US" altLang="zh-CN" sz="3600" smtClean="0">
                <a:solidFill>
                  <a:srgbClr val="800000"/>
                </a:solidFill>
                <a:latin typeface="Times New Roman" pitchFamily="18" charset="0"/>
              </a:rPr>
              <a:t>c</a:t>
            </a:r>
            <a:endParaRPr kumimoji="1" lang="en-US" altLang="zh-CN" sz="3600" b="1" smtClean="0">
              <a:solidFill>
                <a:srgbClr val="000000"/>
              </a:solidFill>
              <a:latin typeface="Times New Roman" pitchFamily="18" charset="0"/>
            </a:endParaRPr>
          </a:p>
        </p:txBody>
      </p:sp>
      <p:sp>
        <p:nvSpPr>
          <p:cNvPr id="255041" name="Text Box 65"/>
          <p:cNvSpPr txBox="1">
            <a:spLocks noChangeArrowheads="1"/>
          </p:cNvSpPr>
          <p:nvPr/>
        </p:nvSpPr>
        <p:spPr bwMode="auto">
          <a:xfrm>
            <a:off x="3200400" y="5594350"/>
            <a:ext cx="854075" cy="654050"/>
          </a:xfrm>
          <a:prstGeom prst="rect">
            <a:avLst/>
          </a:prstGeom>
          <a:solidFill>
            <a:srgbClr val="FFFF99"/>
          </a:solidFill>
          <a:ln w="12700" cap="sq">
            <a:solidFill>
              <a:schemeClr val="tx2"/>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en-US" altLang="zh-CN" sz="3600" smtClean="0">
                <a:solidFill>
                  <a:srgbClr val="800000"/>
                </a:solidFill>
                <a:latin typeface="Times New Roman" pitchFamily="18" charset="0"/>
              </a:rPr>
              <a:t>5</a:t>
            </a:r>
            <a:endParaRPr kumimoji="1" lang="en-US" altLang="zh-CN" sz="3600" b="1" smtClean="0">
              <a:solidFill>
                <a:srgbClr val="000000"/>
              </a:solidFill>
              <a:latin typeface="Times New Roman" pitchFamily="18" charset="0"/>
            </a:endParaRPr>
          </a:p>
        </p:txBody>
      </p:sp>
      <p:sp>
        <p:nvSpPr>
          <p:cNvPr id="255042" name="Text Box 66"/>
          <p:cNvSpPr txBox="1">
            <a:spLocks noChangeArrowheads="1"/>
          </p:cNvSpPr>
          <p:nvPr/>
        </p:nvSpPr>
        <p:spPr bwMode="auto">
          <a:xfrm>
            <a:off x="3200400" y="5594350"/>
            <a:ext cx="854075" cy="641350"/>
          </a:xfrm>
          <a:prstGeom prst="rect">
            <a:avLst/>
          </a:prstGeom>
          <a:solidFill>
            <a:srgbClr val="FADCDC"/>
          </a:solidFill>
          <a:ln>
            <a:noFill/>
          </a:ln>
          <a:effectLst/>
          <a:extLst>
            <a:ext uri="{91240B29-F687-4F45-9708-019B960494DF}">
              <a14:hiddenLine xmlns:a14="http://schemas.microsoft.com/office/drawing/2010/main" xmlns="" w="12700" cap="sq">
                <a:solidFill>
                  <a:schemeClr val="tx2"/>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en-US" altLang="zh-CN" sz="3600" b="1" smtClean="0">
                <a:solidFill>
                  <a:srgbClr val="FF0000"/>
                </a:solidFill>
                <a:latin typeface="Times New Roman" pitchFamily="18" charset="0"/>
              </a:rPr>
              <a:t>5</a:t>
            </a:r>
            <a:endParaRPr kumimoji="1" lang="en-US" altLang="zh-CN" sz="3600" b="1" smtClean="0">
              <a:solidFill>
                <a:srgbClr val="000000"/>
              </a:solidFill>
              <a:latin typeface="Times New Roman" pitchFamily="18" charset="0"/>
            </a:endParaRPr>
          </a:p>
        </p:txBody>
      </p:sp>
      <p:sp>
        <p:nvSpPr>
          <p:cNvPr id="255043" name="Text Box 67"/>
          <p:cNvSpPr txBox="1">
            <a:spLocks noChangeArrowheads="1"/>
          </p:cNvSpPr>
          <p:nvPr/>
        </p:nvSpPr>
        <p:spPr bwMode="auto">
          <a:xfrm>
            <a:off x="4800600" y="163513"/>
            <a:ext cx="3732213" cy="36464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spcBef>
                <a:spcPct val="5000"/>
              </a:spcBef>
              <a:spcAft>
                <a:spcPct val="0"/>
              </a:spcAft>
            </a:pPr>
            <a:r>
              <a:rPr kumimoji="1" lang="en-US" altLang="zh-CN" sz="3200" dirty="0" smtClean="0">
                <a:solidFill>
                  <a:srgbClr val="9900FF"/>
                </a:solidFill>
                <a:latin typeface="Times New Roman" pitchFamily="18" charset="0"/>
              </a:rPr>
              <a:t>19</a:t>
            </a:r>
            <a:r>
              <a:rPr kumimoji="1" lang="en-US" altLang="zh-CN" sz="3200" dirty="0" smtClean="0">
                <a:solidFill>
                  <a:srgbClr val="000000"/>
                </a:solidFill>
                <a:latin typeface="Times New Roman" pitchFamily="18" charset="0"/>
              </a:rPr>
              <a:t>  m  </a:t>
            </a:r>
            <a:r>
              <a:rPr kumimoji="1" lang="en-US" altLang="zh-CN" sz="3200" dirty="0" err="1" smtClean="0">
                <a:solidFill>
                  <a:srgbClr val="000000"/>
                </a:solidFill>
                <a:latin typeface="Times New Roman" pitchFamily="18" charset="0"/>
              </a:rPr>
              <a:t>m</a:t>
            </a:r>
            <a:r>
              <a:rPr kumimoji="1" lang="en-US" altLang="zh-CN" sz="3200" dirty="0" smtClean="0">
                <a:solidFill>
                  <a:srgbClr val="000000"/>
                </a:solidFill>
                <a:latin typeface="Times New Roman" pitchFamily="18" charset="0"/>
              </a:rPr>
              <a:t>  </a:t>
            </a:r>
            <a:r>
              <a:rPr kumimoji="1" lang="en-US" altLang="zh-CN" sz="3200" dirty="0" smtClean="0">
                <a:solidFill>
                  <a:srgbClr val="9900FF"/>
                </a:solidFill>
                <a:latin typeface="Times New Roman" pitchFamily="18" charset="0"/>
              </a:rPr>
              <a:t>14</a:t>
            </a:r>
            <a:r>
              <a:rPr kumimoji="1" lang="en-US" altLang="zh-CN" sz="3200" dirty="0" smtClean="0">
                <a:solidFill>
                  <a:srgbClr val="000000"/>
                </a:solidFill>
                <a:latin typeface="Times New Roman" pitchFamily="18" charset="0"/>
              </a:rPr>
              <a:t>  m   </a:t>
            </a:r>
            <a:r>
              <a:rPr kumimoji="1" lang="en-US" altLang="zh-CN" sz="3200" dirty="0" smtClean="0">
                <a:solidFill>
                  <a:srgbClr val="9900FF"/>
                </a:solidFill>
                <a:latin typeface="Times New Roman" pitchFamily="18" charset="0"/>
              </a:rPr>
              <a:t>18</a:t>
            </a:r>
            <a:endParaRPr kumimoji="1" lang="en-US" altLang="zh-CN" sz="3200" dirty="0" smtClean="0">
              <a:solidFill>
                <a:srgbClr val="000000"/>
              </a:solidFill>
              <a:latin typeface="Times New Roman" pitchFamily="18" charset="0"/>
            </a:endParaRPr>
          </a:p>
          <a:p>
            <a:pPr fontAlgn="base">
              <a:spcBef>
                <a:spcPct val="5000"/>
              </a:spcBef>
              <a:spcAft>
                <a:spcPct val="0"/>
              </a:spcAft>
            </a:pPr>
            <a:r>
              <a:rPr kumimoji="1" lang="en-US" altLang="zh-CN" sz="3200" dirty="0" smtClean="0">
                <a:solidFill>
                  <a:srgbClr val="9900FF"/>
                </a:solidFill>
                <a:latin typeface="Times New Roman" pitchFamily="18" charset="0"/>
              </a:rPr>
              <a:t>19  5   7   12</a:t>
            </a:r>
            <a:r>
              <a:rPr kumimoji="1" lang="en-US" altLang="zh-CN" sz="3200" dirty="0" smtClean="0">
                <a:solidFill>
                  <a:srgbClr val="000000"/>
                </a:solidFill>
                <a:latin typeface="Times New Roman" pitchFamily="18" charset="0"/>
              </a:rPr>
              <a:t>   m   </a:t>
            </a:r>
            <a:r>
              <a:rPr kumimoji="1" lang="en-US" altLang="zh-CN" sz="3200" dirty="0" err="1" smtClean="0">
                <a:solidFill>
                  <a:srgbClr val="000000"/>
                </a:solidFill>
                <a:latin typeface="Times New Roman" pitchFamily="18" charset="0"/>
              </a:rPr>
              <a:t>m</a:t>
            </a:r>
            <a:endParaRPr kumimoji="1" lang="en-US" altLang="zh-CN" sz="3200" dirty="0" smtClean="0">
              <a:solidFill>
                <a:srgbClr val="000000"/>
              </a:solidFill>
              <a:latin typeface="Times New Roman" pitchFamily="18" charset="0"/>
            </a:endParaRPr>
          </a:p>
          <a:p>
            <a:pPr fontAlgn="base">
              <a:spcBef>
                <a:spcPct val="5000"/>
              </a:spcBef>
              <a:spcAft>
                <a:spcPct val="0"/>
              </a:spcAft>
            </a:pPr>
            <a:r>
              <a:rPr kumimoji="1" lang="en-US" altLang="zh-CN" sz="3200" dirty="0" smtClean="0">
                <a:solidFill>
                  <a:srgbClr val="000000"/>
                </a:solidFill>
                <a:latin typeface="Times New Roman" pitchFamily="18" charset="0"/>
              </a:rPr>
              <a:t> m  </a:t>
            </a:r>
            <a:r>
              <a:rPr kumimoji="1" lang="en-US" altLang="zh-CN" sz="3200" dirty="0" smtClean="0">
                <a:solidFill>
                  <a:srgbClr val="9900FF"/>
                </a:solidFill>
                <a:latin typeface="Times New Roman" pitchFamily="18" charset="0"/>
              </a:rPr>
              <a:t>5    3</a:t>
            </a:r>
            <a:r>
              <a:rPr kumimoji="1" lang="en-US" altLang="zh-CN" sz="3200" dirty="0" smtClean="0">
                <a:solidFill>
                  <a:srgbClr val="000000"/>
                </a:solidFill>
                <a:latin typeface="Times New Roman" pitchFamily="18" charset="0"/>
              </a:rPr>
              <a:t>   m   </a:t>
            </a:r>
            <a:r>
              <a:rPr kumimoji="1" lang="en-US" altLang="zh-CN" sz="3200" dirty="0" err="1" smtClean="0">
                <a:solidFill>
                  <a:srgbClr val="000000"/>
                </a:solidFill>
                <a:latin typeface="Times New Roman" pitchFamily="18" charset="0"/>
              </a:rPr>
              <a:t>m</a:t>
            </a:r>
            <a:r>
              <a:rPr kumimoji="1" lang="en-US" altLang="zh-CN" sz="3200" dirty="0" smtClean="0">
                <a:solidFill>
                  <a:srgbClr val="000000"/>
                </a:solidFill>
                <a:latin typeface="Times New Roman" pitchFamily="18" charset="0"/>
              </a:rPr>
              <a:t>   </a:t>
            </a:r>
            <a:r>
              <a:rPr kumimoji="1" lang="en-US" altLang="zh-CN" sz="3200" dirty="0" err="1" smtClean="0">
                <a:solidFill>
                  <a:srgbClr val="000000"/>
                </a:solidFill>
                <a:latin typeface="Times New Roman" pitchFamily="18" charset="0"/>
              </a:rPr>
              <a:t>m</a:t>
            </a:r>
            <a:endParaRPr kumimoji="1" lang="en-US" altLang="zh-CN" sz="3200" dirty="0" smtClean="0">
              <a:solidFill>
                <a:srgbClr val="000000"/>
              </a:solidFill>
              <a:latin typeface="Times New Roman" pitchFamily="18" charset="0"/>
            </a:endParaRPr>
          </a:p>
          <a:p>
            <a:pPr fontAlgn="base">
              <a:spcBef>
                <a:spcPct val="5000"/>
              </a:spcBef>
              <a:spcAft>
                <a:spcPct val="0"/>
              </a:spcAft>
            </a:pPr>
            <a:r>
              <a:rPr kumimoji="1" lang="en-US" altLang="zh-CN" sz="3200" dirty="0" smtClean="0">
                <a:solidFill>
                  <a:srgbClr val="000000"/>
                </a:solidFill>
                <a:latin typeface="Times New Roman" pitchFamily="18" charset="0"/>
              </a:rPr>
              <a:t> m  </a:t>
            </a:r>
            <a:r>
              <a:rPr kumimoji="1" lang="en-US" altLang="zh-CN" sz="3200" dirty="0" smtClean="0">
                <a:solidFill>
                  <a:srgbClr val="9900FF"/>
                </a:solidFill>
                <a:latin typeface="Times New Roman" pitchFamily="18" charset="0"/>
              </a:rPr>
              <a:t>7   3    8    21</a:t>
            </a:r>
            <a:r>
              <a:rPr kumimoji="1" lang="en-US" altLang="zh-CN" sz="3200" dirty="0" smtClean="0">
                <a:solidFill>
                  <a:srgbClr val="000000"/>
                </a:solidFill>
                <a:latin typeface="Times New Roman" pitchFamily="18" charset="0"/>
              </a:rPr>
              <a:t>  m</a:t>
            </a:r>
          </a:p>
          <a:p>
            <a:pPr fontAlgn="base">
              <a:spcBef>
                <a:spcPct val="5000"/>
              </a:spcBef>
              <a:spcAft>
                <a:spcPct val="0"/>
              </a:spcAft>
            </a:pPr>
            <a:r>
              <a:rPr kumimoji="1" lang="en-US" altLang="zh-CN" sz="3200" dirty="0" smtClean="0">
                <a:solidFill>
                  <a:srgbClr val="9900FF"/>
                </a:solidFill>
                <a:latin typeface="Times New Roman" pitchFamily="18" charset="0"/>
              </a:rPr>
              <a:t>14  12</a:t>
            </a:r>
            <a:r>
              <a:rPr kumimoji="1" lang="en-US" altLang="zh-CN" sz="3200" dirty="0" smtClean="0">
                <a:solidFill>
                  <a:srgbClr val="000000"/>
                </a:solidFill>
                <a:latin typeface="Times New Roman" pitchFamily="18" charset="0"/>
              </a:rPr>
              <a:t>  m  </a:t>
            </a:r>
            <a:r>
              <a:rPr kumimoji="1" lang="en-US" altLang="zh-CN" sz="3200" dirty="0" smtClean="0">
                <a:solidFill>
                  <a:srgbClr val="9900FF"/>
                </a:solidFill>
                <a:latin typeface="Times New Roman" pitchFamily="18" charset="0"/>
              </a:rPr>
              <a:t>8</a:t>
            </a:r>
            <a:r>
              <a:rPr kumimoji="1" lang="en-US" altLang="zh-CN" sz="3200" dirty="0" smtClean="0">
                <a:solidFill>
                  <a:srgbClr val="000000"/>
                </a:solidFill>
                <a:latin typeface="Times New Roman" pitchFamily="18" charset="0"/>
              </a:rPr>
              <a:t>    m   </a:t>
            </a:r>
            <a:r>
              <a:rPr kumimoji="1" lang="en-US" altLang="zh-CN" sz="3200" dirty="0" smtClean="0">
                <a:solidFill>
                  <a:srgbClr val="9900FF"/>
                </a:solidFill>
                <a:latin typeface="Times New Roman" pitchFamily="18" charset="0"/>
              </a:rPr>
              <a:t>16</a:t>
            </a:r>
            <a:endParaRPr kumimoji="1" lang="en-US" altLang="zh-CN" sz="3200" dirty="0" smtClean="0">
              <a:solidFill>
                <a:srgbClr val="000000"/>
              </a:solidFill>
              <a:latin typeface="Times New Roman" pitchFamily="18" charset="0"/>
            </a:endParaRPr>
          </a:p>
          <a:p>
            <a:pPr fontAlgn="base">
              <a:spcBef>
                <a:spcPct val="5000"/>
              </a:spcBef>
              <a:spcAft>
                <a:spcPct val="0"/>
              </a:spcAft>
            </a:pPr>
            <a:r>
              <a:rPr kumimoji="1" lang="en-US" altLang="zh-CN" sz="3200" dirty="0" smtClean="0">
                <a:solidFill>
                  <a:srgbClr val="000000"/>
                </a:solidFill>
                <a:latin typeface="Times New Roman" pitchFamily="18" charset="0"/>
              </a:rPr>
              <a:t> m   </a:t>
            </a:r>
            <a:r>
              <a:rPr kumimoji="1" lang="en-US" altLang="zh-CN" sz="3200" dirty="0" err="1" smtClean="0">
                <a:solidFill>
                  <a:srgbClr val="000000"/>
                </a:solidFill>
                <a:latin typeface="Times New Roman" pitchFamily="18" charset="0"/>
              </a:rPr>
              <a:t>m</a:t>
            </a:r>
            <a:r>
              <a:rPr kumimoji="1" lang="en-US" altLang="zh-CN" sz="3200" dirty="0" smtClean="0">
                <a:solidFill>
                  <a:srgbClr val="000000"/>
                </a:solidFill>
                <a:latin typeface="Times New Roman" pitchFamily="18" charset="0"/>
              </a:rPr>
              <a:t>  </a:t>
            </a:r>
            <a:r>
              <a:rPr kumimoji="1" lang="en-US" altLang="zh-CN" sz="3200" dirty="0" err="1" smtClean="0">
                <a:solidFill>
                  <a:srgbClr val="000000"/>
                </a:solidFill>
                <a:latin typeface="Times New Roman" pitchFamily="18" charset="0"/>
              </a:rPr>
              <a:t>m</a:t>
            </a:r>
            <a:r>
              <a:rPr kumimoji="1" lang="en-US" altLang="zh-CN" sz="3200" dirty="0" smtClean="0">
                <a:solidFill>
                  <a:srgbClr val="000000"/>
                </a:solidFill>
                <a:latin typeface="Times New Roman" pitchFamily="18" charset="0"/>
              </a:rPr>
              <a:t>  </a:t>
            </a:r>
            <a:r>
              <a:rPr kumimoji="1" lang="en-US" altLang="zh-CN" sz="3200" dirty="0" smtClean="0">
                <a:solidFill>
                  <a:srgbClr val="9900FF"/>
                </a:solidFill>
                <a:latin typeface="Times New Roman" pitchFamily="18" charset="0"/>
              </a:rPr>
              <a:t>21</a:t>
            </a:r>
            <a:r>
              <a:rPr kumimoji="1" lang="en-US" altLang="zh-CN" sz="3200" dirty="0" smtClean="0">
                <a:solidFill>
                  <a:srgbClr val="000000"/>
                </a:solidFill>
                <a:latin typeface="Times New Roman" pitchFamily="18" charset="0"/>
              </a:rPr>
              <a:t>  m   </a:t>
            </a:r>
            <a:r>
              <a:rPr kumimoji="1" lang="en-US" altLang="zh-CN" sz="3200" dirty="0" smtClean="0">
                <a:solidFill>
                  <a:srgbClr val="9900FF"/>
                </a:solidFill>
                <a:latin typeface="Times New Roman" pitchFamily="18" charset="0"/>
              </a:rPr>
              <a:t>27</a:t>
            </a:r>
            <a:endParaRPr kumimoji="1" lang="en-US" altLang="zh-CN" sz="3200" dirty="0" smtClean="0">
              <a:solidFill>
                <a:srgbClr val="000000"/>
              </a:solidFill>
              <a:latin typeface="Times New Roman" pitchFamily="18" charset="0"/>
            </a:endParaRPr>
          </a:p>
          <a:p>
            <a:pPr fontAlgn="base">
              <a:spcBef>
                <a:spcPct val="5000"/>
              </a:spcBef>
              <a:spcAft>
                <a:spcPct val="0"/>
              </a:spcAft>
            </a:pPr>
            <a:r>
              <a:rPr kumimoji="1" lang="en-US" altLang="zh-CN" sz="3200" dirty="0" smtClean="0">
                <a:solidFill>
                  <a:srgbClr val="9900FF"/>
                </a:solidFill>
                <a:latin typeface="Times New Roman" pitchFamily="18" charset="0"/>
              </a:rPr>
              <a:t>18 </a:t>
            </a:r>
            <a:r>
              <a:rPr kumimoji="1" lang="en-US" altLang="zh-CN" sz="3200" dirty="0" smtClean="0">
                <a:solidFill>
                  <a:srgbClr val="000000"/>
                </a:solidFill>
                <a:latin typeface="Times New Roman" pitchFamily="18" charset="0"/>
              </a:rPr>
              <a:t>  m  </a:t>
            </a:r>
            <a:r>
              <a:rPr kumimoji="1" lang="en-US" altLang="zh-CN" sz="3200" dirty="0" err="1" smtClean="0">
                <a:solidFill>
                  <a:srgbClr val="000000"/>
                </a:solidFill>
                <a:latin typeface="Times New Roman" pitchFamily="18" charset="0"/>
              </a:rPr>
              <a:t>m</a:t>
            </a:r>
            <a:r>
              <a:rPr kumimoji="1" lang="en-US" altLang="zh-CN" sz="3200" dirty="0" smtClean="0">
                <a:solidFill>
                  <a:srgbClr val="000000"/>
                </a:solidFill>
                <a:latin typeface="Times New Roman" pitchFamily="18" charset="0"/>
              </a:rPr>
              <a:t>  </a:t>
            </a:r>
            <a:r>
              <a:rPr kumimoji="1" lang="en-US" altLang="zh-CN" sz="3200" dirty="0" err="1" smtClean="0">
                <a:solidFill>
                  <a:srgbClr val="000000"/>
                </a:solidFill>
                <a:latin typeface="Times New Roman" pitchFamily="18" charset="0"/>
              </a:rPr>
              <a:t>m</a:t>
            </a:r>
            <a:r>
              <a:rPr kumimoji="1" lang="en-US" altLang="zh-CN" sz="3200" dirty="0" smtClean="0">
                <a:solidFill>
                  <a:srgbClr val="000000"/>
                </a:solidFill>
                <a:latin typeface="Times New Roman" pitchFamily="18" charset="0"/>
              </a:rPr>
              <a:t>  </a:t>
            </a:r>
            <a:r>
              <a:rPr kumimoji="1" lang="en-US" altLang="zh-CN" sz="3200" dirty="0" smtClean="0">
                <a:solidFill>
                  <a:srgbClr val="9900FF"/>
                </a:solidFill>
                <a:latin typeface="Times New Roman" pitchFamily="18" charset="0"/>
              </a:rPr>
              <a:t>16   27</a:t>
            </a:r>
            <a:endParaRPr kumimoji="1" lang="en-US" altLang="zh-CN" sz="3200" dirty="0" smtClean="0">
              <a:solidFill>
                <a:srgbClr val="000000"/>
              </a:solidFill>
              <a:latin typeface="Times New Roman" pitchFamily="18" charset="0"/>
            </a:endParaRPr>
          </a:p>
        </p:txBody>
      </p:sp>
    </p:spTree>
    <p:extLst>
      <p:ext uri="{BB962C8B-B14F-4D97-AF65-F5344CB8AC3E}">
        <p14:creationId xmlns:p14="http://schemas.microsoft.com/office/powerpoint/2010/main" xmlns="" val="921598671"/>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55025"/>
                                        </p:tgtEl>
                                        <p:attrNameLst>
                                          <p:attrName>style.visibility</p:attrName>
                                        </p:attrNameLst>
                                      </p:cBhvr>
                                      <p:to>
                                        <p:strVal val="visible"/>
                                      </p:to>
                                    </p:set>
                                    <p:anim calcmode="lin" valueType="num">
                                      <p:cBhvr additive="base">
                                        <p:cTn id="7" dur="500" fill="hold"/>
                                        <p:tgtEl>
                                          <p:spTgt spid="255025"/>
                                        </p:tgtEl>
                                        <p:attrNameLst>
                                          <p:attrName>ppt_x</p:attrName>
                                        </p:attrNameLst>
                                      </p:cBhvr>
                                      <p:tavLst>
                                        <p:tav tm="0">
                                          <p:val>
                                            <p:strVal val="0-#ppt_w/2"/>
                                          </p:val>
                                        </p:tav>
                                        <p:tav tm="100000">
                                          <p:val>
                                            <p:strVal val="#ppt_x"/>
                                          </p:val>
                                        </p:tav>
                                      </p:tavLst>
                                    </p:anim>
                                    <p:anim calcmode="lin" valueType="num">
                                      <p:cBhvr additive="base">
                                        <p:cTn id="8" dur="500" fill="hold"/>
                                        <p:tgtEl>
                                          <p:spTgt spid="25502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254978"/>
                                        </p:tgtEl>
                                        <p:attrNameLst>
                                          <p:attrName>style.visibility</p:attrName>
                                        </p:attrNameLst>
                                      </p:cBhvr>
                                      <p:to>
                                        <p:strVal val="visible"/>
                                      </p:to>
                                    </p:set>
                                    <p:animEffect transition="in" filter="wipe(up)">
                                      <p:cBhvr>
                                        <p:cTn id="13" dur="500"/>
                                        <p:tgtEl>
                                          <p:spTgt spid="25497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55043"/>
                                        </p:tgtEl>
                                        <p:attrNameLst>
                                          <p:attrName>style.visibility</p:attrName>
                                        </p:attrNameLst>
                                      </p:cBhvr>
                                      <p:to>
                                        <p:strVal val="visible"/>
                                      </p:to>
                                    </p:set>
                                    <p:animEffect transition="in" filter="wipe(left)">
                                      <p:cBhvr>
                                        <p:cTn id="18" dur="500"/>
                                        <p:tgtEl>
                                          <p:spTgt spid="25504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255008"/>
                                        </p:tgtEl>
                                        <p:attrNameLst>
                                          <p:attrName>style.visibility</p:attrName>
                                        </p:attrNameLst>
                                      </p:cBhvr>
                                      <p:to>
                                        <p:strVal val="visible"/>
                                      </p:to>
                                    </p:set>
                                    <p:animEffect transition="in" filter="dissolve">
                                      <p:cBhvr>
                                        <p:cTn id="23" dur="500"/>
                                        <p:tgtEl>
                                          <p:spTgt spid="25500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2" presetClass="entr" presetSubtype="8" fill="hold" grpId="0" nodeType="clickEffect">
                                  <p:stCondLst>
                                    <p:cond delay="0"/>
                                  </p:stCondLst>
                                  <p:childTnLst>
                                    <p:set>
                                      <p:cBhvr>
                                        <p:cTn id="27" dur="1" fill="hold">
                                          <p:stCondLst>
                                            <p:cond delay="0"/>
                                          </p:stCondLst>
                                        </p:cTn>
                                        <p:tgtEl>
                                          <p:spTgt spid="255009"/>
                                        </p:tgtEl>
                                        <p:attrNameLst>
                                          <p:attrName>style.visibility</p:attrName>
                                        </p:attrNameLst>
                                      </p:cBhvr>
                                      <p:to>
                                        <p:strVal val="visible"/>
                                      </p:to>
                                    </p:set>
                                    <p:animEffect transition="in" filter="slide(fromLeft)">
                                      <p:cBhvr>
                                        <p:cTn id="28" dur="500"/>
                                        <p:tgtEl>
                                          <p:spTgt spid="25500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2" presetClass="entr" presetSubtype="8" fill="hold" grpId="0" nodeType="clickEffect">
                                  <p:stCondLst>
                                    <p:cond delay="0"/>
                                  </p:stCondLst>
                                  <p:childTnLst>
                                    <p:set>
                                      <p:cBhvr>
                                        <p:cTn id="32" dur="1" fill="hold">
                                          <p:stCondLst>
                                            <p:cond delay="0"/>
                                          </p:stCondLst>
                                        </p:cTn>
                                        <p:tgtEl>
                                          <p:spTgt spid="255018"/>
                                        </p:tgtEl>
                                        <p:attrNameLst>
                                          <p:attrName>style.visibility</p:attrName>
                                        </p:attrNameLst>
                                      </p:cBhvr>
                                      <p:to>
                                        <p:strVal val="visible"/>
                                      </p:to>
                                    </p:set>
                                    <p:animEffect transition="in" filter="slide(fromLeft)">
                                      <p:cBhvr>
                                        <p:cTn id="33" dur="500"/>
                                        <p:tgtEl>
                                          <p:spTgt spid="255018"/>
                                        </p:tgtEl>
                                      </p:cBhvr>
                                    </p:animEffect>
                                  </p:childTnLst>
                                </p:cTn>
                              </p:par>
                            </p:childTnLst>
                          </p:cTn>
                        </p:par>
                        <p:par>
                          <p:cTn id="34" fill="hold" nodeType="afterGroup">
                            <p:stCondLst>
                              <p:cond delay="500"/>
                            </p:stCondLst>
                            <p:childTnLst>
                              <p:par>
                                <p:cTn id="35" presetID="12" presetClass="entr" presetSubtype="8" fill="hold" grpId="0" nodeType="afterEffect">
                                  <p:stCondLst>
                                    <p:cond delay="0"/>
                                  </p:stCondLst>
                                  <p:childTnLst>
                                    <p:set>
                                      <p:cBhvr>
                                        <p:cTn id="36" dur="1" fill="hold">
                                          <p:stCondLst>
                                            <p:cond delay="0"/>
                                          </p:stCondLst>
                                        </p:cTn>
                                        <p:tgtEl>
                                          <p:spTgt spid="255021"/>
                                        </p:tgtEl>
                                        <p:attrNameLst>
                                          <p:attrName>style.visibility</p:attrName>
                                        </p:attrNameLst>
                                      </p:cBhvr>
                                      <p:to>
                                        <p:strVal val="visible"/>
                                      </p:to>
                                    </p:set>
                                    <p:animEffect transition="in" filter="slide(fromLeft)">
                                      <p:cBhvr>
                                        <p:cTn id="37" dur="500"/>
                                        <p:tgtEl>
                                          <p:spTgt spid="25502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8" fill="hold" grpId="0" nodeType="clickEffect">
                                  <p:stCondLst>
                                    <p:cond delay="0"/>
                                  </p:stCondLst>
                                  <p:childTnLst>
                                    <p:set>
                                      <p:cBhvr>
                                        <p:cTn id="41" dur="1" fill="hold">
                                          <p:stCondLst>
                                            <p:cond delay="0"/>
                                          </p:stCondLst>
                                        </p:cTn>
                                        <p:tgtEl>
                                          <p:spTgt spid="255019"/>
                                        </p:tgtEl>
                                        <p:attrNameLst>
                                          <p:attrName>style.visibility</p:attrName>
                                        </p:attrNameLst>
                                      </p:cBhvr>
                                      <p:to>
                                        <p:strVal val="visible"/>
                                      </p:to>
                                    </p:set>
                                    <p:animEffect transition="in" filter="slide(fromLeft)">
                                      <p:cBhvr>
                                        <p:cTn id="42" dur="500"/>
                                        <p:tgtEl>
                                          <p:spTgt spid="255019"/>
                                        </p:tgtEl>
                                      </p:cBhvr>
                                    </p:animEffect>
                                  </p:childTnLst>
                                </p:cTn>
                              </p:par>
                            </p:childTnLst>
                          </p:cTn>
                        </p:par>
                        <p:par>
                          <p:cTn id="43" fill="hold" nodeType="afterGroup">
                            <p:stCondLst>
                              <p:cond delay="500"/>
                            </p:stCondLst>
                            <p:childTnLst>
                              <p:par>
                                <p:cTn id="44" presetID="12" presetClass="entr" presetSubtype="8" fill="hold" grpId="0" nodeType="afterEffect">
                                  <p:stCondLst>
                                    <p:cond delay="0"/>
                                  </p:stCondLst>
                                  <p:childTnLst>
                                    <p:set>
                                      <p:cBhvr>
                                        <p:cTn id="45" dur="1" fill="hold">
                                          <p:stCondLst>
                                            <p:cond delay="0"/>
                                          </p:stCondLst>
                                        </p:cTn>
                                        <p:tgtEl>
                                          <p:spTgt spid="255022"/>
                                        </p:tgtEl>
                                        <p:attrNameLst>
                                          <p:attrName>style.visibility</p:attrName>
                                        </p:attrNameLst>
                                      </p:cBhvr>
                                      <p:to>
                                        <p:strVal val="visible"/>
                                      </p:to>
                                    </p:set>
                                    <p:animEffect transition="in" filter="slide(fromLeft)">
                                      <p:cBhvr>
                                        <p:cTn id="46" dur="500"/>
                                        <p:tgtEl>
                                          <p:spTgt spid="255022"/>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2" presetClass="entr" presetSubtype="8" fill="hold" grpId="0" nodeType="clickEffect">
                                  <p:stCondLst>
                                    <p:cond delay="0"/>
                                  </p:stCondLst>
                                  <p:childTnLst>
                                    <p:set>
                                      <p:cBhvr>
                                        <p:cTn id="50" dur="1" fill="hold">
                                          <p:stCondLst>
                                            <p:cond delay="0"/>
                                          </p:stCondLst>
                                        </p:cTn>
                                        <p:tgtEl>
                                          <p:spTgt spid="255020"/>
                                        </p:tgtEl>
                                        <p:attrNameLst>
                                          <p:attrName>style.visibility</p:attrName>
                                        </p:attrNameLst>
                                      </p:cBhvr>
                                      <p:to>
                                        <p:strVal val="visible"/>
                                      </p:to>
                                    </p:set>
                                    <p:animEffect transition="in" filter="slide(fromLeft)">
                                      <p:cBhvr>
                                        <p:cTn id="51" dur="500"/>
                                        <p:tgtEl>
                                          <p:spTgt spid="255020"/>
                                        </p:tgtEl>
                                      </p:cBhvr>
                                    </p:animEffect>
                                  </p:childTnLst>
                                </p:cTn>
                              </p:par>
                            </p:childTnLst>
                          </p:cTn>
                        </p:par>
                        <p:par>
                          <p:cTn id="52" fill="hold" nodeType="afterGroup">
                            <p:stCondLst>
                              <p:cond delay="500"/>
                            </p:stCondLst>
                            <p:childTnLst>
                              <p:par>
                                <p:cTn id="53" presetID="12" presetClass="entr" presetSubtype="8" fill="hold" grpId="0" nodeType="afterEffect">
                                  <p:stCondLst>
                                    <p:cond delay="0"/>
                                  </p:stCondLst>
                                  <p:childTnLst>
                                    <p:set>
                                      <p:cBhvr>
                                        <p:cTn id="54" dur="1" fill="hold">
                                          <p:stCondLst>
                                            <p:cond delay="0"/>
                                          </p:stCondLst>
                                        </p:cTn>
                                        <p:tgtEl>
                                          <p:spTgt spid="255023"/>
                                        </p:tgtEl>
                                        <p:attrNameLst>
                                          <p:attrName>style.visibility</p:attrName>
                                        </p:attrNameLst>
                                      </p:cBhvr>
                                      <p:to>
                                        <p:strVal val="visible"/>
                                      </p:to>
                                    </p:set>
                                    <p:animEffect transition="in" filter="slide(fromLeft)">
                                      <p:cBhvr>
                                        <p:cTn id="55" dur="500"/>
                                        <p:tgtEl>
                                          <p:spTgt spid="255023"/>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255024"/>
                                        </p:tgtEl>
                                        <p:attrNameLst>
                                          <p:attrName>style.visibility</p:attrName>
                                        </p:attrNameLst>
                                      </p:cBhvr>
                                      <p:to>
                                        <p:strVal val="visible"/>
                                      </p:to>
                                    </p:set>
                                    <p:animEffect transition="in" filter="wipe(left)">
                                      <p:cBhvr>
                                        <p:cTn id="60" dur="500"/>
                                        <p:tgtEl>
                                          <p:spTgt spid="255024"/>
                                        </p:tgtEl>
                                      </p:cBhvr>
                                    </p:animEffect>
                                  </p:childTnLst>
                                </p:cTn>
                              </p:par>
                            </p:childTnLst>
                          </p:cTn>
                        </p:par>
                        <p:par>
                          <p:cTn id="61" fill="hold" nodeType="afterGroup">
                            <p:stCondLst>
                              <p:cond delay="500"/>
                            </p:stCondLst>
                            <p:childTnLst>
                              <p:par>
                                <p:cTn id="62" presetID="22" presetClass="entr" presetSubtype="8" fill="hold" grpId="0" nodeType="afterEffect">
                                  <p:stCondLst>
                                    <p:cond delay="0"/>
                                  </p:stCondLst>
                                  <p:childTnLst>
                                    <p:set>
                                      <p:cBhvr>
                                        <p:cTn id="63" dur="1" fill="hold">
                                          <p:stCondLst>
                                            <p:cond delay="0"/>
                                          </p:stCondLst>
                                        </p:cTn>
                                        <p:tgtEl>
                                          <p:spTgt spid="255012"/>
                                        </p:tgtEl>
                                        <p:attrNameLst>
                                          <p:attrName>style.visibility</p:attrName>
                                        </p:attrNameLst>
                                      </p:cBhvr>
                                      <p:to>
                                        <p:strVal val="visible"/>
                                      </p:to>
                                    </p:set>
                                    <p:animEffect transition="in" filter="wipe(left)">
                                      <p:cBhvr>
                                        <p:cTn id="64" dur="500"/>
                                        <p:tgtEl>
                                          <p:spTgt spid="255012"/>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12" presetClass="entr" presetSubtype="8" fill="hold" grpId="0" nodeType="clickEffect">
                                  <p:stCondLst>
                                    <p:cond delay="0"/>
                                  </p:stCondLst>
                                  <p:childTnLst>
                                    <p:set>
                                      <p:cBhvr>
                                        <p:cTn id="68" dur="1" fill="hold">
                                          <p:stCondLst>
                                            <p:cond delay="0"/>
                                          </p:stCondLst>
                                        </p:cTn>
                                        <p:tgtEl>
                                          <p:spTgt spid="255011"/>
                                        </p:tgtEl>
                                        <p:attrNameLst>
                                          <p:attrName>style.visibility</p:attrName>
                                        </p:attrNameLst>
                                      </p:cBhvr>
                                      <p:to>
                                        <p:strVal val="visible"/>
                                      </p:to>
                                    </p:set>
                                    <p:animEffect transition="in" filter="slide(fromLeft)">
                                      <p:cBhvr>
                                        <p:cTn id="69" dur="500"/>
                                        <p:tgtEl>
                                          <p:spTgt spid="255011"/>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12" presetClass="entr" presetSubtype="8" fill="hold" grpId="0" nodeType="clickEffect">
                                  <p:stCondLst>
                                    <p:cond delay="0"/>
                                  </p:stCondLst>
                                  <p:childTnLst>
                                    <p:set>
                                      <p:cBhvr>
                                        <p:cTn id="73" dur="1" fill="hold">
                                          <p:stCondLst>
                                            <p:cond delay="0"/>
                                          </p:stCondLst>
                                        </p:cTn>
                                        <p:tgtEl>
                                          <p:spTgt spid="255026"/>
                                        </p:tgtEl>
                                        <p:attrNameLst>
                                          <p:attrName>style.visibility</p:attrName>
                                        </p:attrNameLst>
                                      </p:cBhvr>
                                      <p:to>
                                        <p:strVal val="visible"/>
                                      </p:to>
                                    </p:set>
                                    <p:animEffect transition="in" filter="slide(fromLeft)">
                                      <p:cBhvr>
                                        <p:cTn id="74" dur="500"/>
                                        <p:tgtEl>
                                          <p:spTgt spid="255026"/>
                                        </p:tgtEl>
                                      </p:cBhvr>
                                    </p:animEffect>
                                  </p:childTnLst>
                                </p:cTn>
                              </p:par>
                            </p:childTnLst>
                          </p:cTn>
                        </p:par>
                        <p:par>
                          <p:cTn id="75" fill="hold" nodeType="afterGroup">
                            <p:stCondLst>
                              <p:cond delay="500"/>
                            </p:stCondLst>
                            <p:childTnLst>
                              <p:par>
                                <p:cTn id="76" presetID="12" presetClass="entr" presetSubtype="8" fill="hold" grpId="0" nodeType="afterEffect">
                                  <p:stCondLst>
                                    <p:cond delay="0"/>
                                  </p:stCondLst>
                                  <p:childTnLst>
                                    <p:set>
                                      <p:cBhvr>
                                        <p:cTn id="77" dur="1" fill="hold">
                                          <p:stCondLst>
                                            <p:cond delay="0"/>
                                          </p:stCondLst>
                                        </p:cTn>
                                        <p:tgtEl>
                                          <p:spTgt spid="255027"/>
                                        </p:tgtEl>
                                        <p:attrNameLst>
                                          <p:attrName>style.visibility</p:attrName>
                                        </p:attrNameLst>
                                      </p:cBhvr>
                                      <p:to>
                                        <p:strVal val="visible"/>
                                      </p:to>
                                    </p:set>
                                    <p:animEffect transition="in" filter="slide(fromLeft)">
                                      <p:cBhvr>
                                        <p:cTn id="78" dur="500"/>
                                        <p:tgtEl>
                                          <p:spTgt spid="255027"/>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12" presetClass="entr" presetSubtype="8" fill="hold" grpId="0" nodeType="clickEffect">
                                  <p:stCondLst>
                                    <p:cond delay="0"/>
                                  </p:stCondLst>
                                  <p:childTnLst>
                                    <p:set>
                                      <p:cBhvr>
                                        <p:cTn id="82" dur="1" fill="hold">
                                          <p:stCondLst>
                                            <p:cond delay="0"/>
                                          </p:stCondLst>
                                        </p:cTn>
                                        <p:tgtEl>
                                          <p:spTgt spid="255028"/>
                                        </p:tgtEl>
                                        <p:attrNameLst>
                                          <p:attrName>style.visibility</p:attrName>
                                        </p:attrNameLst>
                                      </p:cBhvr>
                                      <p:to>
                                        <p:strVal val="visible"/>
                                      </p:to>
                                    </p:set>
                                    <p:animEffect transition="in" filter="slide(fromLeft)">
                                      <p:cBhvr>
                                        <p:cTn id="83" dur="500"/>
                                        <p:tgtEl>
                                          <p:spTgt spid="255028"/>
                                        </p:tgtEl>
                                      </p:cBhvr>
                                    </p:animEffect>
                                  </p:childTnLst>
                                </p:cTn>
                              </p:par>
                            </p:childTnLst>
                          </p:cTn>
                        </p:par>
                        <p:par>
                          <p:cTn id="84" fill="hold" nodeType="afterGroup">
                            <p:stCondLst>
                              <p:cond delay="500"/>
                            </p:stCondLst>
                            <p:childTnLst>
                              <p:par>
                                <p:cTn id="85" presetID="12" presetClass="entr" presetSubtype="8" fill="hold" grpId="0" nodeType="afterEffect">
                                  <p:stCondLst>
                                    <p:cond delay="0"/>
                                  </p:stCondLst>
                                  <p:childTnLst>
                                    <p:set>
                                      <p:cBhvr>
                                        <p:cTn id="86" dur="1" fill="hold">
                                          <p:stCondLst>
                                            <p:cond delay="0"/>
                                          </p:stCondLst>
                                        </p:cTn>
                                        <p:tgtEl>
                                          <p:spTgt spid="255030"/>
                                        </p:tgtEl>
                                        <p:attrNameLst>
                                          <p:attrName>style.visibility</p:attrName>
                                        </p:attrNameLst>
                                      </p:cBhvr>
                                      <p:to>
                                        <p:strVal val="visible"/>
                                      </p:to>
                                    </p:set>
                                    <p:animEffect transition="in" filter="slide(fromLeft)">
                                      <p:cBhvr>
                                        <p:cTn id="87" dur="500"/>
                                        <p:tgtEl>
                                          <p:spTgt spid="255030"/>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12" presetClass="entr" presetSubtype="8" fill="hold" grpId="0" nodeType="clickEffect">
                                  <p:stCondLst>
                                    <p:cond delay="0"/>
                                  </p:stCondLst>
                                  <p:childTnLst>
                                    <p:set>
                                      <p:cBhvr>
                                        <p:cTn id="91" dur="1" fill="hold">
                                          <p:stCondLst>
                                            <p:cond delay="0"/>
                                          </p:stCondLst>
                                        </p:cTn>
                                        <p:tgtEl>
                                          <p:spTgt spid="255029"/>
                                        </p:tgtEl>
                                        <p:attrNameLst>
                                          <p:attrName>style.visibility</p:attrName>
                                        </p:attrNameLst>
                                      </p:cBhvr>
                                      <p:to>
                                        <p:strVal val="visible"/>
                                      </p:to>
                                    </p:set>
                                    <p:animEffect transition="in" filter="slide(fromLeft)">
                                      <p:cBhvr>
                                        <p:cTn id="92" dur="500"/>
                                        <p:tgtEl>
                                          <p:spTgt spid="255029"/>
                                        </p:tgtEl>
                                      </p:cBhvr>
                                    </p:animEffect>
                                  </p:childTnLst>
                                </p:cTn>
                              </p:par>
                            </p:childTnLst>
                          </p:cTn>
                        </p:par>
                        <p:par>
                          <p:cTn id="93" fill="hold" nodeType="afterGroup">
                            <p:stCondLst>
                              <p:cond delay="500"/>
                            </p:stCondLst>
                            <p:childTnLst>
                              <p:par>
                                <p:cTn id="94" presetID="12" presetClass="entr" presetSubtype="8" fill="hold" grpId="0" nodeType="afterEffect">
                                  <p:stCondLst>
                                    <p:cond delay="0"/>
                                  </p:stCondLst>
                                  <p:childTnLst>
                                    <p:set>
                                      <p:cBhvr>
                                        <p:cTn id="95" dur="1" fill="hold">
                                          <p:stCondLst>
                                            <p:cond delay="0"/>
                                          </p:stCondLst>
                                        </p:cTn>
                                        <p:tgtEl>
                                          <p:spTgt spid="255031"/>
                                        </p:tgtEl>
                                        <p:attrNameLst>
                                          <p:attrName>style.visibility</p:attrName>
                                        </p:attrNameLst>
                                      </p:cBhvr>
                                      <p:to>
                                        <p:strVal val="visible"/>
                                      </p:to>
                                    </p:set>
                                    <p:animEffect transition="in" filter="slide(fromLeft)">
                                      <p:cBhvr>
                                        <p:cTn id="96" dur="500"/>
                                        <p:tgtEl>
                                          <p:spTgt spid="255031"/>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255032"/>
                                        </p:tgtEl>
                                        <p:attrNameLst>
                                          <p:attrName>style.visibility</p:attrName>
                                        </p:attrNameLst>
                                      </p:cBhvr>
                                      <p:to>
                                        <p:strVal val="visible"/>
                                      </p:to>
                                    </p:set>
                                    <p:animEffect transition="in" filter="wipe(left)">
                                      <p:cBhvr>
                                        <p:cTn id="101" dur="500"/>
                                        <p:tgtEl>
                                          <p:spTgt spid="255032"/>
                                        </p:tgtEl>
                                      </p:cBhvr>
                                    </p:animEffect>
                                  </p:childTnLst>
                                </p:cTn>
                              </p:par>
                            </p:childTnLst>
                          </p:cTn>
                        </p:par>
                        <p:par>
                          <p:cTn id="102" fill="hold" nodeType="afterGroup">
                            <p:stCondLst>
                              <p:cond delay="500"/>
                            </p:stCondLst>
                            <p:childTnLst>
                              <p:par>
                                <p:cTn id="103" presetID="22" presetClass="entr" presetSubtype="8" fill="hold" grpId="0" nodeType="afterEffect">
                                  <p:stCondLst>
                                    <p:cond delay="0"/>
                                  </p:stCondLst>
                                  <p:childTnLst>
                                    <p:set>
                                      <p:cBhvr>
                                        <p:cTn id="104" dur="1" fill="hold">
                                          <p:stCondLst>
                                            <p:cond delay="0"/>
                                          </p:stCondLst>
                                        </p:cTn>
                                        <p:tgtEl>
                                          <p:spTgt spid="255010"/>
                                        </p:tgtEl>
                                        <p:attrNameLst>
                                          <p:attrName>style.visibility</p:attrName>
                                        </p:attrNameLst>
                                      </p:cBhvr>
                                      <p:to>
                                        <p:strVal val="visible"/>
                                      </p:to>
                                    </p:set>
                                    <p:animEffect transition="in" filter="wipe(left)">
                                      <p:cBhvr>
                                        <p:cTn id="105" dur="500"/>
                                        <p:tgtEl>
                                          <p:spTgt spid="255010"/>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12" presetClass="entr" presetSubtype="8" fill="hold" grpId="0" nodeType="clickEffect">
                                  <p:stCondLst>
                                    <p:cond delay="0"/>
                                  </p:stCondLst>
                                  <p:childTnLst>
                                    <p:set>
                                      <p:cBhvr>
                                        <p:cTn id="109" dur="1" fill="hold">
                                          <p:stCondLst>
                                            <p:cond delay="0"/>
                                          </p:stCondLst>
                                        </p:cTn>
                                        <p:tgtEl>
                                          <p:spTgt spid="255013"/>
                                        </p:tgtEl>
                                        <p:attrNameLst>
                                          <p:attrName>style.visibility</p:attrName>
                                        </p:attrNameLst>
                                      </p:cBhvr>
                                      <p:to>
                                        <p:strVal val="visible"/>
                                      </p:to>
                                    </p:set>
                                    <p:animEffect transition="in" filter="slide(fromLeft)">
                                      <p:cBhvr>
                                        <p:cTn id="110" dur="500"/>
                                        <p:tgtEl>
                                          <p:spTgt spid="255013"/>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2" presetClass="entr" presetSubtype="8" fill="hold" grpId="0" nodeType="clickEffect">
                                  <p:stCondLst>
                                    <p:cond delay="0"/>
                                  </p:stCondLst>
                                  <p:childTnLst>
                                    <p:set>
                                      <p:cBhvr>
                                        <p:cTn id="114" dur="1" fill="hold">
                                          <p:stCondLst>
                                            <p:cond delay="0"/>
                                          </p:stCondLst>
                                        </p:cTn>
                                        <p:tgtEl>
                                          <p:spTgt spid="255035"/>
                                        </p:tgtEl>
                                        <p:attrNameLst>
                                          <p:attrName>style.visibility</p:attrName>
                                        </p:attrNameLst>
                                      </p:cBhvr>
                                      <p:to>
                                        <p:strVal val="visible"/>
                                      </p:to>
                                    </p:set>
                                    <p:animEffect transition="in" filter="slide(fromLeft)">
                                      <p:cBhvr>
                                        <p:cTn id="115" dur="500"/>
                                        <p:tgtEl>
                                          <p:spTgt spid="255035"/>
                                        </p:tgtEl>
                                      </p:cBhvr>
                                    </p:animEffect>
                                  </p:childTnLst>
                                </p:cTn>
                              </p:par>
                            </p:childTnLst>
                          </p:cTn>
                        </p:par>
                        <p:par>
                          <p:cTn id="116" fill="hold" nodeType="afterGroup">
                            <p:stCondLst>
                              <p:cond delay="500"/>
                            </p:stCondLst>
                            <p:childTnLst>
                              <p:par>
                                <p:cTn id="117" presetID="12" presetClass="entr" presetSubtype="8" fill="hold" grpId="0" nodeType="afterEffect">
                                  <p:stCondLst>
                                    <p:cond delay="0"/>
                                  </p:stCondLst>
                                  <p:childTnLst>
                                    <p:set>
                                      <p:cBhvr>
                                        <p:cTn id="118" dur="1" fill="hold">
                                          <p:stCondLst>
                                            <p:cond delay="0"/>
                                          </p:stCondLst>
                                        </p:cTn>
                                        <p:tgtEl>
                                          <p:spTgt spid="255037"/>
                                        </p:tgtEl>
                                        <p:attrNameLst>
                                          <p:attrName>style.visibility</p:attrName>
                                        </p:attrNameLst>
                                      </p:cBhvr>
                                      <p:to>
                                        <p:strVal val="visible"/>
                                      </p:to>
                                    </p:set>
                                    <p:animEffect transition="in" filter="slide(fromLeft)">
                                      <p:cBhvr>
                                        <p:cTn id="119" dur="500"/>
                                        <p:tgtEl>
                                          <p:spTgt spid="255037"/>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12" presetClass="entr" presetSubtype="8" fill="hold" grpId="0" nodeType="clickEffect">
                                  <p:stCondLst>
                                    <p:cond delay="0"/>
                                  </p:stCondLst>
                                  <p:childTnLst>
                                    <p:set>
                                      <p:cBhvr>
                                        <p:cTn id="123" dur="1" fill="hold">
                                          <p:stCondLst>
                                            <p:cond delay="0"/>
                                          </p:stCondLst>
                                        </p:cTn>
                                        <p:tgtEl>
                                          <p:spTgt spid="255033"/>
                                        </p:tgtEl>
                                        <p:attrNameLst>
                                          <p:attrName>style.visibility</p:attrName>
                                        </p:attrNameLst>
                                      </p:cBhvr>
                                      <p:to>
                                        <p:strVal val="visible"/>
                                      </p:to>
                                    </p:set>
                                    <p:animEffect transition="in" filter="slide(fromLeft)">
                                      <p:cBhvr>
                                        <p:cTn id="124" dur="500"/>
                                        <p:tgtEl>
                                          <p:spTgt spid="255033"/>
                                        </p:tgtEl>
                                      </p:cBhvr>
                                    </p:animEffect>
                                  </p:childTnLst>
                                </p:cTn>
                              </p:par>
                            </p:childTnLst>
                          </p:cTn>
                        </p:par>
                        <p:par>
                          <p:cTn id="125" fill="hold" nodeType="afterGroup">
                            <p:stCondLst>
                              <p:cond delay="500"/>
                            </p:stCondLst>
                            <p:childTnLst>
                              <p:par>
                                <p:cTn id="126" presetID="12" presetClass="entr" presetSubtype="8" fill="hold" grpId="0" nodeType="afterEffect">
                                  <p:stCondLst>
                                    <p:cond delay="0"/>
                                  </p:stCondLst>
                                  <p:childTnLst>
                                    <p:set>
                                      <p:cBhvr>
                                        <p:cTn id="127" dur="1" fill="hold">
                                          <p:stCondLst>
                                            <p:cond delay="0"/>
                                          </p:stCondLst>
                                        </p:cTn>
                                        <p:tgtEl>
                                          <p:spTgt spid="255034"/>
                                        </p:tgtEl>
                                        <p:attrNameLst>
                                          <p:attrName>style.visibility</p:attrName>
                                        </p:attrNameLst>
                                      </p:cBhvr>
                                      <p:to>
                                        <p:strVal val="visible"/>
                                      </p:to>
                                    </p:set>
                                    <p:animEffect transition="in" filter="slide(fromLeft)">
                                      <p:cBhvr>
                                        <p:cTn id="128" dur="500"/>
                                        <p:tgtEl>
                                          <p:spTgt spid="255034"/>
                                        </p:tgtEl>
                                      </p:cBhvr>
                                    </p:animEffec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12" presetClass="entr" presetSubtype="8" fill="hold" grpId="0" nodeType="clickEffect">
                                  <p:stCondLst>
                                    <p:cond delay="0"/>
                                  </p:stCondLst>
                                  <p:childTnLst>
                                    <p:set>
                                      <p:cBhvr>
                                        <p:cTn id="132" dur="1" fill="hold">
                                          <p:stCondLst>
                                            <p:cond delay="0"/>
                                          </p:stCondLst>
                                        </p:cTn>
                                        <p:tgtEl>
                                          <p:spTgt spid="255036"/>
                                        </p:tgtEl>
                                        <p:attrNameLst>
                                          <p:attrName>style.visibility</p:attrName>
                                        </p:attrNameLst>
                                      </p:cBhvr>
                                      <p:to>
                                        <p:strVal val="visible"/>
                                      </p:to>
                                    </p:set>
                                    <p:animEffect transition="in" filter="slide(fromLeft)">
                                      <p:cBhvr>
                                        <p:cTn id="133" dur="500"/>
                                        <p:tgtEl>
                                          <p:spTgt spid="255036"/>
                                        </p:tgtEl>
                                      </p:cBhvr>
                                    </p:animEffect>
                                  </p:childTnLst>
                                </p:cTn>
                              </p:par>
                            </p:childTnLst>
                          </p:cTn>
                        </p:par>
                        <p:par>
                          <p:cTn id="134" fill="hold" nodeType="afterGroup">
                            <p:stCondLst>
                              <p:cond delay="500"/>
                            </p:stCondLst>
                            <p:childTnLst>
                              <p:par>
                                <p:cTn id="135" presetID="12" presetClass="entr" presetSubtype="8" fill="hold" grpId="0" nodeType="afterEffect">
                                  <p:stCondLst>
                                    <p:cond delay="0"/>
                                  </p:stCondLst>
                                  <p:childTnLst>
                                    <p:set>
                                      <p:cBhvr>
                                        <p:cTn id="136" dur="1" fill="hold">
                                          <p:stCondLst>
                                            <p:cond delay="0"/>
                                          </p:stCondLst>
                                        </p:cTn>
                                        <p:tgtEl>
                                          <p:spTgt spid="255038"/>
                                        </p:tgtEl>
                                        <p:attrNameLst>
                                          <p:attrName>style.visibility</p:attrName>
                                        </p:attrNameLst>
                                      </p:cBhvr>
                                      <p:to>
                                        <p:strVal val="visible"/>
                                      </p:to>
                                    </p:set>
                                    <p:animEffect transition="in" filter="slide(fromLeft)">
                                      <p:cBhvr>
                                        <p:cTn id="137" dur="500"/>
                                        <p:tgtEl>
                                          <p:spTgt spid="255038"/>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22" presetClass="entr" presetSubtype="8" fill="hold" grpId="0" nodeType="clickEffect">
                                  <p:stCondLst>
                                    <p:cond delay="0"/>
                                  </p:stCondLst>
                                  <p:childTnLst>
                                    <p:set>
                                      <p:cBhvr>
                                        <p:cTn id="141" dur="1" fill="hold">
                                          <p:stCondLst>
                                            <p:cond delay="0"/>
                                          </p:stCondLst>
                                        </p:cTn>
                                        <p:tgtEl>
                                          <p:spTgt spid="255039"/>
                                        </p:tgtEl>
                                        <p:attrNameLst>
                                          <p:attrName>style.visibility</p:attrName>
                                        </p:attrNameLst>
                                      </p:cBhvr>
                                      <p:to>
                                        <p:strVal val="visible"/>
                                      </p:to>
                                    </p:set>
                                    <p:animEffect transition="in" filter="wipe(left)">
                                      <p:cBhvr>
                                        <p:cTn id="142" dur="500"/>
                                        <p:tgtEl>
                                          <p:spTgt spid="255039"/>
                                        </p:tgtEl>
                                      </p:cBhvr>
                                    </p:animEffect>
                                  </p:childTnLst>
                                </p:cTn>
                              </p:par>
                            </p:childTnLst>
                          </p:cTn>
                        </p:par>
                        <p:par>
                          <p:cTn id="143" fill="hold" nodeType="afterGroup">
                            <p:stCondLst>
                              <p:cond delay="500"/>
                            </p:stCondLst>
                            <p:childTnLst>
                              <p:par>
                                <p:cTn id="144" presetID="22" presetClass="entr" presetSubtype="4" fill="hold" grpId="0" nodeType="afterEffect">
                                  <p:stCondLst>
                                    <p:cond delay="0"/>
                                  </p:stCondLst>
                                  <p:childTnLst>
                                    <p:set>
                                      <p:cBhvr>
                                        <p:cTn id="145" dur="1" fill="hold">
                                          <p:stCondLst>
                                            <p:cond delay="0"/>
                                          </p:stCondLst>
                                        </p:cTn>
                                        <p:tgtEl>
                                          <p:spTgt spid="255014"/>
                                        </p:tgtEl>
                                        <p:attrNameLst>
                                          <p:attrName>style.visibility</p:attrName>
                                        </p:attrNameLst>
                                      </p:cBhvr>
                                      <p:to>
                                        <p:strVal val="visible"/>
                                      </p:to>
                                    </p:set>
                                    <p:animEffect transition="in" filter="wipe(down)">
                                      <p:cBhvr>
                                        <p:cTn id="146" dur="500"/>
                                        <p:tgtEl>
                                          <p:spTgt spid="255014"/>
                                        </p:tgtEl>
                                      </p:cBhvr>
                                    </p:animEffec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12" presetClass="entr" presetSubtype="8" fill="hold" grpId="0" nodeType="clickEffect">
                                  <p:stCondLst>
                                    <p:cond delay="0"/>
                                  </p:stCondLst>
                                  <p:childTnLst>
                                    <p:set>
                                      <p:cBhvr>
                                        <p:cTn id="150" dur="1" fill="hold">
                                          <p:stCondLst>
                                            <p:cond delay="0"/>
                                          </p:stCondLst>
                                        </p:cTn>
                                        <p:tgtEl>
                                          <p:spTgt spid="255015"/>
                                        </p:tgtEl>
                                        <p:attrNameLst>
                                          <p:attrName>style.visibility</p:attrName>
                                        </p:attrNameLst>
                                      </p:cBhvr>
                                      <p:to>
                                        <p:strVal val="visible"/>
                                      </p:to>
                                    </p:set>
                                    <p:animEffect transition="in" filter="slide(fromLeft)">
                                      <p:cBhvr>
                                        <p:cTn id="151" dur="500"/>
                                        <p:tgtEl>
                                          <p:spTgt spid="255015"/>
                                        </p:tgtEl>
                                      </p:cBhvr>
                                    </p:animEffect>
                                  </p:childTnLst>
                                </p:cTn>
                              </p:par>
                            </p:childTnLst>
                          </p:cTn>
                        </p:par>
                      </p:childTnLst>
                    </p:cTn>
                  </p:par>
                  <p:par>
                    <p:cTn id="152" fill="hold" nodeType="clickPar">
                      <p:stCondLst>
                        <p:cond delay="indefinite"/>
                      </p:stCondLst>
                      <p:childTnLst>
                        <p:par>
                          <p:cTn id="153" fill="hold" nodeType="withGroup">
                            <p:stCondLst>
                              <p:cond delay="0"/>
                            </p:stCondLst>
                            <p:childTnLst>
                              <p:par>
                                <p:cTn id="154" presetID="12" presetClass="entr" presetSubtype="8" fill="hold" grpId="0" nodeType="clickEffect">
                                  <p:stCondLst>
                                    <p:cond delay="0"/>
                                  </p:stCondLst>
                                  <p:childTnLst>
                                    <p:set>
                                      <p:cBhvr>
                                        <p:cTn id="155" dur="1" fill="hold">
                                          <p:stCondLst>
                                            <p:cond delay="0"/>
                                          </p:stCondLst>
                                        </p:cTn>
                                        <p:tgtEl>
                                          <p:spTgt spid="255040"/>
                                        </p:tgtEl>
                                        <p:attrNameLst>
                                          <p:attrName>style.visibility</p:attrName>
                                        </p:attrNameLst>
                                      </p:cBhvr>
                                      <p:to>
                                        <p:strVal val="visible"/>
                                      </p:to>
                                    </p:set>
                                    <p:animEffect transition="in" filter="slide(fromLeft)">
                                      <p:cBhvr>
                                        <p:cTn id="156" dur="500"/>
                                        <p:tgtEl>
                                          <p:spTgt spid="255040"/>
                                        </p:tgtEl>
                                      </p:cBhvr>
                                    </p:animEffect>
                                  </p:childTnLst>
                                </p:cTn>
                              </p:par>
                            </p:childTnLst>
                          </p:cTn>
                        </p:par>
                        <p:par>
                          <p:cTn id="157" fill="hold" nodeType="afterGroup">
                            <p:stCondLst>
                              <p:cond delay="500"/>
                            </p:stCondLst>
                            <p:childTnLst>
                              <p:par>
                                <p:cTn id="158" presetID="12" presetClass="entr" presetSubtype="8" fill="hold" grpId="0" nodeType="afterEffect">
                                  <p:stCondLst>
                                    <p:cond delay="0"/>
                                  </p:stCondLst>
                                  <p:childTnLst>
                                    <p:set>
                                      <p:cBhvr>
                                        <p:cTn id="159" dur="1" fill="hold">
                                          <p:stCondLst>
                                            <p:cond delay="0"/>
                                          </p:stCondLst>
                                        </p:cTn>
                                        <p:tgtEl>
                                          <p:spTgt spid="255041"/>
                                        </p:tgtEl>
                                        <p:attrNameLst>
                                          <p:attrName>style.visibility</p:attrName>
                                        </p:attrNameLst>
                                      </p:cBhvr>
                                      <p:to>
                                        <p:strVal val="visible"/>
                                      </p:to>
                                    </p:set>
                                    <p:animEffect transition="in" filter="slide(fromLeft)">
                                      <p:cBhvr>
                                        <p:cTn id="160" dur="500"/>
                                        <p:tgtEl>
                                          <p:spTgt spid="255041"/>
                                        </p:tgtEl>
                                      </p:cBhvr>
                                    </p:animEffect>
                                  </p:childTnLst>
                                </p:cTn>
                              </p:par>
                            </p:childTnLst>
                          </p:cTn>
                        </p:par>
                      </p:childTnLst>
                    </p:cTn>
                  </p:par>
                  <p:par>
                    <p:cTn id="161" fill="hold" nodeType="clickPar">
                      <p:stCondLst>
                        <p:cond delay="indefinite"/>
                      </p:stCondLst>
                      <p:childTnLst>
                        <p:par>
                          <p:cTn id="162" fill="hold" nodeType="withGroup">
                            <p:stCondLst>
                              <p:cond delay="0"/>
                            </p:stCondLst>
                            <p:childTnLst>
                              <p:par>
                                <p:cTn id="163" presetID="22" presetClass="entr" presetSubtype="8" fill="hold" grpId="0" nodeType="clickEffect">
                                  <p:stCondLst>
                                    <p:cond delay="0"/>
                                  </p:stCondLst>
                                  <p:childTnLst>
                                    <p:set>
                                      <p:cBhvr>
                                        <p:cTn id="164" dur="1" fill="hold">
                                          <p:stCondLst>
                                            <p:cond delay="0"/>
                                          </p:stCondLst>
                                        </p:cTn>
                                        <p:tgtEl>
                                          <p:spTgt spid="255042"/>
                                        </p:tgtEl>
                                        <p:attrNameLst>
                                          <p:attrName>style.visibility</p:attrName>
                                        </p:attrNameLst>
                                      </p:cBhvr>
                                      <p:to>
                                        <p:strVal val="visible"/>
                                      </p:to>
                                    </p:set>
                                    <p:animEffect transition="in" filter="wipe(left)">
                                      <p:cBhvr>
                                        <p:cTn id="165" dur="500"/>
                                        <p:tgtEl>
                                          <p:spTgt spid="255042"/>
                                        </p:tgtEl>
                                      </p:cBhvr>
                                    </p:animEffect>
                                  </p:childTnLst>
                                </p:cTn>
                              </p:par>
                            </p:childTnLst>
                          </p:cTn>
                        </p:par>
                        <p:par>
                          <p:cTn id="166" fill="hold" nodeType="afterGroup">
                            <p:stCondLst>
                              <p:cond delay="500"/>
                            </p:stCondLst>
                            <p:childTnLst>
                              <p:par>
                                <p:cTn id="167" presetID="22" presetClass="entr" presetSubtype="2" fill="hold" grpId="0" nodeType="afterEffect">
                                  <p:stCondLst>
                                    <p:cond delay="0"/>
                                  </p:stCondLst>
                                  <p:childTnLst>
                                    <p:set>
                                      <p:cBhvr>
                                        <p:cTn id="168" dur="1" fill="hold">
                                          <p:stCondLst>
                                            <p:cond delay="0"/>
                                          </p:stCondLst>
                                        </p:cTn>
                                        <p:tgtEl>
                                          <p:spTgt spid="255016"/>
                                        </p:tgtEl>
                                        <p:attrNameLst>
                                          <p:attrName>style.visibility</p:attrName>
                                        </p:attrNameLst>
                                      </p:cBhvr>
                                      <p:to>
                                        <p:strVal val="visible"/>
                                      </p:to>
                                    </p:set>
                                    <p:animEffect transition="in" filter="wipe(right)">
                                      <p:cBhvr>
                                        <p:cTn id="169" dur="500"/>
                                        <p:tgtEl>
                                          <p:spTgt spid="255016"/>
                                        </p:tgtEl>
                                      </p:cBhvr>
                                    </p:animEffect>
                                  </p:childTnLst>
                                </p:cTn>
                              </p:par>
                            </p:childTnLst>
                          </p:cTn>
                        </p:par>
                      </p:childTnLst>
                    </p:cTn>
                  </p:par>
                  <p:par>
                    <p:cTn id="170" fill="hold" nodeType="clickPar">
                      <p:stCondLst>
                        <p:cond delay="indefinite"/>
                      </p:stCondLst>
                      <p:childTnLst>
                        <p:par>
                          <p:cTn id="171" fill="hold" nodeType="withGroup">
                            <p:stCondLst>
                              <p:cond delay="0"/>
                            </p:stCondLst>
                            <p:childTnLst>
                              <p:par>
                                <p:cTn id="172" presetID="12" presetClass="entr" presetSubtype="8" fill="hold" grpId="0" nodeType="clickEffect">
                                  <p:stCondLst>
                                    <p:cond delay="0"/>
                                  </p:stCondLst>
                                  <p:childTnLst>
                                    <p:set>
                                      <p:cBhvr>
                                        <p:cTn id="173" dur="1" fill="hold">
                                          <p:stCondLst>
                                            <p:cond delay="0"/>
                                          </p:stCondLst>
                                        </p:cTn>
                                        <p:tgtEl>
                                          <p:spTgt spid="255017"/>
                                        </p:tgtEl>
                                        <p:attrNameLst>
                                          <p:attrName>style.visibility</p:attrName>
                                        </p:attrNameLst>
                                      </p:cBhvr>
                                      <p:to>
                                        <p:strVal val="visible"/>
                                      </p:to>
                                    </p:set>
                                    <p:animEffect transition="in" filter="slide(fromLeft)">
                                      <p:cBhvr>
                                        <p:cTn id="174" dur="500"/>
                                        <p:tgtEl>
                                          <p:spTgt spid="2550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5009" grpId="0" animBg="1" autoUpdateAnimBg="0"/>
      <p:bldP spid="255010" grpId="0" animBg="1"/>
      <p:bldP spid="255011" grpId="0" animBg="1" autoUpdateAnimBg="0"/>
      <p:bldP spid="255012" grpId="0" animBg="1"/>
      <p:bldP spid="255013" grpId="0" animBg="1" autoUpdateAnimBg="0"/>
      <p:bldP spid="255014" grpId="0" animBg="1"/>
      <p:bldP spid="255015" grpId="0" animBg="1" autoUpdateAnimBg="0"/>
      <p:bldP spid="255016" grpId="0" animBg="1"/>
      <p:bldP spid="255017" grpId="0" animBg="1" autoUpdateAnimBg="0"/>
      <p:bldP spid="255018" grpId="0" autoUpdateAnimBg="0"/>
      <p:bldP spid="255019" grpId="0" autoUpdateAnimBg="0"/>
      <p:bldP spid="255020" grpId="0" autoUpdateAnimBg="0"/>
      <p:bldP spid="255021" grpId="0" autoUpdateAnimBg="0"/>
      <p:bldP spid="255022" grpId="0" autoUpdateAnimBg="0"/>
      <p:bldP spid="255023" grpId="0" autoUpdateAnimBg="0"/>
      <p:bldP spid="255024" grpId="0" animBg="1" autoUpdateAnimBg="0"/>
      <p:bldP spid="255025" grpId="0" autoUpdateAnimBg="0"/>
      <p:bldP spid="255026" grpId="0" animBg="1" autoUpdateAnimBg="0"/>
      <p:bldP spid="255027" grpId="0" animBg="1" autoUpdateAnimBg="0"/>
      <p:bldP spid="255028" grpId="0" animBg="1" autoUpdateAnimBg="0"/>
      <p:bldP spid="255029" grpId="0" animBg="1" autoUpdateAnimBg="0"/>
      <p:bldP spid="255030" grpId="0" animBg="1" autoUpdateAnimBg="0"/>
      <p:bldP spid="255031" grpId="0" animBg="1" autoUpdateAnimBg="0"/>
      <p:bldP spid="255032" grpId="0" animBg="1" autoUpdateAnimBg="0"/>
      <p:bldP spid="255033" grpId="0" animBg="1" autoUpdateAnimBg="0"/>
      <p:bldP spid="255034" grpId="0" animBg="1" autoUpdateAnimBg="0"/>
      <p:bldP spid="255035" grpId="0" animBg="1" autoUpdateAnimBg="0"/>
      <p:bldP spid="255036" grpId="0" animBg="1" autoUpdateAnimBg="0"/>
      <p:bldP spid="255037" grpId="0" animBg="1" autoUpdateAnimBg="0"/>
      <p:bldP spid="255038" grpId="0" animBg="1" autoUpdateAnimBg="0"/>
      <p:bldP spid="255039" grpId="0" animBg="1" autoUpdateAnimBg="0"/>
      <p:bldP spid="255040" grpId="0" animBg="1" autoUpdateAnimBg="0"/>
      <p:bldP spid="255041" grpId="0" animBg="1" autoUpdateAnimBg="0"/>
      <p:bldP spid="255042" grpId="0" animBg="1" autoUpdateAnimBg="0"/>
      <p:bldP spid="255043"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43362" name="Group 2"/>
          <p:cNvGrpSpPr>
            <a:grpSpLocks/>
          </p:cNvGrpSpPr>
          <p:nvPr/>
        </p:nvGrpSpPr>
        <p:grpSpPr bwMode="auto">
          <a:xfrm>
            <a:off x="2886397" y="827311"/>
            <a:ext cx="5934075" cy="4745037"/>
            <a:chOff x="1734" y="48"/>
            <a:chExt cx="3738" cy="2989"/>
          </a:xfrm>
        </p:grpSpPr>
        <p:grpSp>
          <p:nvGrpSpPr>
            <p:cNvPr id="143363" name="Group 3"/>
            <p:cNvGrpSpPr>
              <a:grpSpLocks/>
            </p:cNvGrpSpPr>
            <p:nvPr/>
          </p:nvGrpSpPr>
          <p:grpSpPr bwMode="auto">
            <a:xfrm>
              <a:off x="1968" y="48"/>
              <a:ext cx="3504" cy="2989"/>
              <a:chOff x="1968" y="86"/>
              <a:chExt cx="3504" cy="2989"/>
            </a:xfrm>
          </p:grpSpPr>
          <p:sp>
            <p:nvSpPr>
              <p:cNvPr id="143364" name="Rectangle 4"/>
              <p:cNvSpPr>
                <a:spLocks noChangeArrowheads="1"/>
              </p:cNvSpPr>
              <p:nvPr/>
            </p:nvSpPr>
            <p:spPr bwMode="auto">
              <a:xfrm>
                <a:off x="4888" y="2635"/>
                <a:ext cx="584" cy="4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fontAlgn="base">
                  <a:spcBef>
                    <a:spcPct val="20000"/>
                  </a:spcBef>
                  <a:spcAft>
                    <a:spcPct val="0"/>
                  </a:spcAft>
                </a:pPr>
                <a:endParaRPr lang="zh-CN" altLang="zh-CN" sz="2000" b="1" smtClean="0">
                  <a:solidFill>
                    <a:srgbClr val="000000"/>
                  </a:solidFill>
                </a:endParaRPr>
              </a:p>
            </p:txBody>
          </p:sp>
          <p:sp>
            <p:nvSpPr>
              <p:cNvPr id="143365" name="Rectangle 5"/>
              <p:cNvSpPr>
                <a:spLocks noChangeArrowheads="1"/>
              </p:cNvSpPr>
              <p:nvPr/>
            </p:nvSpPr>
            <p:spPr bwMode="auto">
              <a:xfrm>
                <a:off x="4304" y="2635"/>
                <a:ext cx="584" cy="4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fontAlgn="base">
                  <a:spcBef>
                    <a:spcPct val="20000"/>
                  </a:spcBef>
                  <a:spcAft>
                    <a:spcPct val="0"/>
                  </a:spcAft>
                </a:pPr>
                <a:endParaRPr lang="zh-CN" altLang="zh-CN" sz="2000" b="1" smtClean="0">
                  <a:solidFill>
                    <a:srgbClr val="000000"/>
                  </a:solidFill>
                </a:endParaRPr>
              </a:p>
            </p:txBody>
          </p:sp>
          <p:sp>
            <p:nvSpPr>
              <p:cNvPr id="143366" name="Rectangle 6"/>
              <p:cNvSpPr>
                <a:spLocks noChangeArrowheads="1"/>
              </p:cNvSpPr>
              <p:nvPr/>
            </p:nvSpPr>
            <p:spPr bwMode="auto">
              <a:xfrm>
                <a:off x="3963" y="2635"/>
                <a:ext cx="341" cy="4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fontAlgn="base">
                  <a:spcBef>
                    <a:spcPct val="20000"/>
                  </a:spcBef>
                  <a:spcAft>
                    <a:spcPct val="0"/>
                  </a:spcAft>
                </a:pPr>
                <a:endParaRPr lang="zh-CN" altLang="zh-CN" sz="2000" b="1" smtClean="0">
                  <a:solidFill>
                    <a:srgbClr val="000000"/>
                  </a:solidFill>
                </a:endParaRPr>
              </a:p>
            </p:txBody>
          </p:sp>
          <p:sp>
            <p:nvSpPr>
              <p:cNvPr id="143367" name="Rectangle 7"/>
              <p:cNvSpPr>
                <a:spLocks noChangeArrowheads="1"/>
              </p:cNvSpPr>
              <p:nvPr/>
            </p:nvSpPr>
            <p:spPr bwMode="auto">
              <a:xfrm>
                <a:off x="3623" y="2635"/>
                <a:ext cx="340" cy="4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fontAlgn="base">
                  <a:spcBef>
                    <a:spcPct val="20000"/>
                  </a:spcBef>
                  <a:spcAft>
                    <a:spcPct val="0"/>
                  </a:spcAft>
                </a:pPr>
                <a:endParaRPr lang="zh-CN" altLang="zh-CN" sz="2000" b="1" smtClean="0">
                  <a:solidFill>
                    <a:srgbClr val="000000"/>
                  </a:solidFill>
                </a:endParaRPr>
              </a:p>
            </p:txBody>
          </p:sp>
          <p:sp>
            <p:nvSpPr>
              <p:cNvPr id="143368" name="Rectangle 8"/>
              <p:cNvSpPr>
                <a:spLocks noChangeArrowheads="1"/>
              </p:cNvSpPr>
              <p:nvPr/>
            </p:nvSpPr>
            <p:spPr bwMode="auto">
              <a:xfrm>
                <a:off x="3282" y="2635"/>
                <a:ext cx="341" cy="4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fontAlgn="base">
                  <a:spcBef>
                    <a:spcPct val="20000"/>
                  </a:spcBef>
                  <a:spcAft>
                    <a:spcPct val="0"/>
                  </a:spcAft>
                </a:pPr>
                <a:endParaRPr lang="zh-CN" altLang="zh-CN" sz="2000" b="1" smtClean="0">
                  <a:solidFill>
                    <a:srgbClr val="000000"/>
                  </a:solidFill>
                </a:endParaRPr>
              </a:p>
            </p:txBody>
          </p:sp>
          <p:sp>
            <p:nvSpPr>
              <p:cNvPr id="143369" name="Rectangle 9"/>
              <p:cNvSpPr>
                <a:spLocks noChangeArrowheads="1"/>
              </p:cNvSpPr>
              <p:nvPr/>
            </p:nvSpPr>
            <p:spPr bwMode="auto">
              <a:xfrm>
                <a:off x="2928" y="2635"/>
                <a:ext cx="354" cy="4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fontAlgn="base">
                  <a:spcBef>
                    <a:spcPct val="20000"/>
                  </a:spcBef>
                  <a:spcAft>
                    <a:spcPct val="0"/>
                  </a:spcAft>
                </a:pPr>
                <a:endParaRPr lang="zh-CN" altLang="zh-CN" sz="2000" b="1" smtClean="0">
                  <a:solidFill>
                    <a:srgbClr val="000000"/>
                  </a:solidFill>
                </a:endParaRPr>
              </a:p>
            </p:txBody>
          </p:sp>
          <p:sp>
            <p:nvSpPr>
              <p:cNvPr id="143370" name="Rectangle 10"/>
              <p:cNvSpPr>
                <a:spLocks noChangeArrowheads="1"/>
              </p:cNvSpPr>
              <p:nvPr/>
            </p:nvSpPr>
            <p:spPr bwMode="auto">
              <a:xfrm>
                <a:off x="2601" y="2635"/>
                <a:ext cx="327" cy="4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fontAlgn="base">
                  <a:spcBef>
                    <a:spcPct val="20000"/>
                  </a:spcBef>
                  <a:spcAft>
                    <a:spcPct val="0"/>
                  </a:spcAft>
                </a:pPr>
                <a:endParaRPr lang="zh-CN" altLang="zh-CN" sz="2000" b="1" smtClean="0">
                  <a:solidFill>
                    <a:srgbClr val="000000"/>
                  </a:solidFill>
                </a:endParaRPr>
              </a:p>
            </p:txBody>
          </p:sp>
          <p:sp>
            <p:nvSpPr>
              <p:cNvPr id="143371" name="Rectangle 11"/>
              <p:cNvSpPr>
                <a:spLocks noChangeArrowheads="1"/>
              </p:cNvSpPr>
              <p:nvPr/>
            </p:nvSpPr>
            <p:spPr bwMode="auto">
              <a:xfrm>
                <a:off x="1968" y="2635"/>
                <a:ext cx="633" cy="440"/>
              </a:xfrm>
              <a:prstGeom prst="rect">
                <a:avLst/>
              </a:prstGeom>
              <a:solidFill>
                <a:srgbClr val="CCFFFF"/>
              </a:solidFill>
              <a:ln>
                <a:noFill/>
              </a:ln>
              <a:effectLst/>
              <a:extLs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r" fontAlgn="base">
                  <a:spcBef>
                    <a:spcPct val="20000"/>
                  </a:spcBef>
                  <a:spcAft>
                    <a:spcPct val="0"/>
                  </a:spcAft>
                </a:pPr>
                <a:r>
                  <a:rPr lang="en-US" altLang="zh-CN" b="1" smtClean="0">
                    <a:solidFill>
                      <a:srgbClr val="000000"/>
                    </a:solidFill>
                  </a:rPr>
                  <a:t>vex</a:t>
                </a:r>
              </a:p>
              <a:p>
                <a:pPr algn="r" fontAlgn="base">
                  <a:spcBef>
                    <a:spcPct val="20000"/>
                  </a:spcBef>
                  <a:spcAft>
                    <a:spcPct val="0"/>
                  </a:spcAft>
                </a:pPr>
                <a:r>
                  <a:rPr lang="en-US" altLang="zh-CN" b="1" smtClean="0">
                    <a:solidFill>
                      <a:srgbClr val="000000"/>
                    </a:solidFill>
                  </a:rPr>
                  <a:t>lowcot</a:t>
                </a:r>
              </a:p>
            </p:txBody>
          </p:sp>
          <p:sp>
            <p:nvSpPr>
              <p:cNvPr id="143372" name="Rectangle 12"/>
              <p:cNvSpPr>
                <a:spLocks noChangeArrowheads="1"/>
              </p:cNvSpPr>
              <p:nvPr/>
            </p:nvSpPr>
            <p:spPr bwMode="auto">
              <a:xfrm>
                <a:off x="4888" y="2195"/>
                <a:ext cx="584" cy="4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fontAlgn="base">
                  <a:spcBef>
                    <a:spcPct val="20000"/>
                  </a:spcBef>
                  <a:spcAft>
                    <a:spcPct val="0"/>
                  </a:spcAft>
                </a:pPr>
                <a:endParaRPr lang="zh-CN" altLang="zh-CN" sz="2000" b="1" smtClean="0">
                  <a:solidFill>
                    <a:srgbClr val="000000"/>
                  </a:solidFill>
                </a:endParaRPr>
              </a:p>
            </p:txBody>
          </p:sp>
          <p:sp>
            <p:nvSpPr>
              <p:cNvPr id="143373" name="Rectangle 13"/>
              <p:cNvSpPr>
                <a:spLocks noChangeArrowheads="1"/>
              </p:cNvSpPr>
              <p:nvPr/>
            </p:nvSpPr>
            <p:spPr bwMode="auto">
              <a:xfrm>
                <a:off x="4304" y="2195"/>
                <a:ext cx="584" cy="4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fontAlgn="base">
                  <a:spcBef>
                    <a:spcPct val="20000"/>
                  </a:spcBef>
                  <a:spcAft>
                    <a:spcPct val="0"/>
                  </a:spcAft>
                </a:pPr>
                <a:endParaRPr lang="zh-CN" altLang="zh-CN" sz="2000" b="1" smtClean="0">
                  <a:solidFill>
                    <a:srgbClr val="000000"/>
                  </a:solidFill>
                </a:endParaRPr>
              </a:p>
            </p:txBody>
          </p:sp>
          <p:sp>
            <p:nvSpPr>
              <p:cNvPr id="143374" name="Rectangle 14"/>
              <p:cNvSpPr>
                <a:spLocks noChangeArrowheads="1"/>
              </p:cNvSpPr>
              <p:nvPr/>
            </p:nvSpPr>
            <p:spPr bwMode="auto">
              <a:xfrm>
                <a:off x="3963" y="2195"/>
                <a:ext cx="341" cy="4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fontAlgn="base">
                  <a:spcBef>
                    <a:spcPct val="20000"/>
                  </a:spcBef>
                  <a:spcAft>
                    <a:spcPct val="0"/>
                  </a:spcAft>
                </a:pPr>
                <a:endParaRPr lang="zh-CN" altLang="zh-CN" sz="2000" b="1" smtClean="0">
                  <a:solidFill>
                    <a:srgbClr val="000000"/>
                  </a:solidFill>
                </a:endParaRPr>
              </a:p>
            </p:txBody>
          </p:sp>
          <p:sp>
            <p:nvSpPr>
              <p:cNvPr id="143375" name="Rectangle 15"/>
              <p:cNvSpPr>
                <a:spLocks noChangeArrowheads="1"/>
              </p:cNvSpPr>
              <p:nvPr/>
            </p:nvSpPr>
            <p:spPr bwMode="auto">
              <a:xfrm>
                <a:off x="3623" y="2195"/>
                <a:ext cx="340" cy="4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fontAlgn="base">
                  <a:spcBef>
                    <a:spcPct val="20000"/>
                  </a:spcBef>
                  <a:spcAft>
                    <a:spcPct val="0"/>
                  </a:spcAft>
                </a:pPr>
                <a:endParaRPr lang="zh-CN" altLang="zh-CN" sz="2000" b="1" smtClean="0">
                  <a:solidFill>
                    <a:srgbClr val="000000"/>
                  </a:solidFill>
                </a:endParaRPr>
              </a:p>
            </p:txBody>
          </p:sp>
          <p:sp>
            <p:nvSpPr>
              <p:cNvPr id="143376" name="Rectangle 16"/>
              <p:cNvSpPr>
                <a:spLocks noChangeArrowheads="1"/>
              </p:cNvSpPr>
              <p:nvPr/>
            </p:nvSpPr>
            <p:spPr bwMode="auto">
              <a:xfrm>
                <a:off x="3282" y="2195"/>
                <a:ext cx="341" cy="4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fontAlgn="base">
                  <a:spcBef>
                    <a:spcPct val="20000"/>
                  </a:spcBef>
                  <a:spcAft>
                    <a:spcPct val="0"/>
                  </a:spcAft>
                </a:pPr>
                <a:endParaRPr lang="zh-CN" altLang="zh-CN" sz="2000" b="1" smtClean="0">
                  <a:solidFill>
                    <a:srgbClr val="000000"/>
                  </a:solidFill>
                </a:endParaRPr>
              </a:p>
            </p:txBody>
          </p:sp>
          <p:sp>
            <p:nvSpPr>
              <p:cNvPr id="143377" name="Rectangle 17"/>
              <p:cNvSpPr>
                <a:spLocks noChangeArrowheads="1"/>
              </p:cNvSpPr>
              <p:nvPr/>
            </p:nvSpPr>
            <p:spPr bwMode="auto">
              <a:xfrm>
                <a:off x="2928" y="2195"/>
                <a:ext cx="354" cy="4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fontAlgn="base">
                  <a:spcBef>
                    <a:spcPct val="20000"/>
                  </a:spcBef>
                  <a:spcAft>
                    <a:spcPct val="0"/>
                  </a:spcAft>
                </a:pPr>
                <a:endParaRPr lang="zh-CN" altLang="zh-CN" sz="2000" b="1" smtClean="0">
                  <a:solidFill>
                    <a:srgbClr val="000000"/>
                  </a:solidFill>
                </a:endParaRPr>
              </a:p>
            </p:txBody>
          </p:sp>
          <p:sp>
            <p:nvSpPr>
              <p:cNvPr id="143378" name="Rectangle 18"/>
              <p:cNvSpPr>
                <a:spLocks noChangeArrowheads="1"/>
              </p:cNvSpPr>
              <p:nvPr/>
            </p:nvSpPr>
            <p:spPr bwMode="auto">
              <a:xfrm>
                <a:off x="2601" y="2195"/>
                <a:ext cx="327" cy="4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fontAlgn="base">
                  <a:spcBef>
                    <a:spcPct val="20000"/>
                  </a:spcBef>
                  <a:spcAft>
                    <a:spcPct val="0"/>
                  </a:spcAft>
                </a:pPr>
                <a:endParaRPr lang="zh-CN" altLang="zh-CN" sz="2000" b="1" smtClean="0">
                  <a:solidFill>
                    <a:srgbClr val="000000"/>
                  </a:solidFill>
                </a:endParaRPr>
              </a:p>
            </p:txBody>
          </p:sp>
          <p:sp>
            <p:nvSpPr>
              <p:cNvPr id="143379" name="Rectangle 19"/>
              <p:cNvSpPr>
                <a:spLocks noChangeArrowheads="1"/>
              </p:cNvSpPr>
              <p:nvPr/>
            </p:nvSpPr>
            <p:spPr bwMode="auto">
              <a:xfrm>
                <a:off x="1968" y="2195"/>
                <a:ext cx="633" cy="440"/>
              </a:xfrm>
              <a:prstGeom prst="rect">
                <a:avLst/>
              </a:prstGeom>
              <a:solidFill>
                <a:srgbClr val="CCFFFF"/>
              </a:solidFill>
              <a:ln>
                <a:noFill/>
              </a:ln>
              <a:effectLst/>
              <a:extLs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r" fontAlgn="base">
                  <a:spcBef>
                    <a:spcPct val="20000"/>
                  </a:spcBef>
                  <a:spcAft>
                    <a:spcPct val="0"/>
                  </a:spcAft>
                </a:pPr>
                <a:r>
                  <a:rPr lang="en-US" altLang="zh-CN" b="1" smtClean="0">
                    <a:solidFill>
                      <a:srgbClr val="000000"/>
                    </a:solidFill>
                  </a:rPr>
                  <a:t>vex</a:t>
                </a:r>
              </a:p>
              <a:p>
                <a:pPr algn="r" fontAlgn="base">
                  <a:spcBef>
                    <a:spcPct val="20000"/>
                  </a:spcBef>
                  <a:spcAft>
                    <a:spcPct val="0"/>
                  </a:spcAft>
                </a:pPr>
                <a:r>
                  <a:rPr lang="en-US" altLang="zh-CN" b="1" smtClean="0">
                    <a:solidFill>
                      <a:srgbClr val="000000"/>
                    </a:solidFill>
                  </a:rPr>
                  <a:t>lowcot</a:t>
                </a:r>
              </a:p>
            </p:txBody>
          </p:sp>
          <p:sp>
            <p:nvSpPr>
              <p:cNvPr id="143380" name="Rectangle 20"/>
              <p:cNvSpPr>
                <a:spLocks noChangeArrowheads="1"/>
              </p:cNvSpPr>
              <p:nvPr/>
            </p:nvSpPr>
            <p:spPr bwMode="auto">
              <a:xfrm>
                <a:off x="4888" y="1756"/>
                <a:ext cx="584" cy="4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fontAlgn="base">
                  <a:spcBef>
                    <a:spcPct val="20000"/>
                  </a:spcBef>
                  <a:spcAft>
                    <a:spcPct val="0"/>
                  </a:spcAft>
                </a:pPr>
                <a:endParaRPr lang="zh-CN" altLang="zh-CN" sz="2000" b="1" smtClean="0">
                  <a:solidFill>
                    <a:srgbClr val="000000"/>
                  </a:solidFill>
                </a:endParaRPr>
              </a:p>
            </p:txBody>
          </p:sp>
          <p:sp>
            <p:nvSpPr>
              <p:cNvPr id="143381" name="Rectangle 21"/>
              <p:cNvSpPr>
                <a:spLocks noChangeArrowheads="1"/>
              </p:cNvSpPr>
              <p:nvPr/>
            </p:nvSpPr>
            <p:spPr bwMode="auto">
              <a:xfrm>
                <a:off x="4304" y="1756"/>
                <a:ext cx="584" cy="4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fontAlgn="base">
                  <a:spcBef>
                    <a:spcPct val="20000"/>
                  </a:spcBef>
                  <a:spcAft>
                    <a:spcPct val="0"/>
                  </a:spcAft>
                </a:pPr>
                <a:endParaRPr lang="zh-CN" altLang="zh-CN" sz="2000" b="1" smtClean="0">
                  <a:solidFill>
                    <a:srgbClr val="000000"/>
                  </a:solidFill>
                </a:endParaRPr>
              </a:p>
            </p:txBody>
          </p:sp>
          <p:sp>
            <p:nvSpPr>
              <p:cNvPr id="143382" name="Rectangle 22"/>
              <p:cNvSpPr>
                <a:spLocks noChangeArrowheads="1"/>
              </p:cNvSpPr>
              <p:nvPr/>
            </p:nvSpPr>
            <p:spPr bwMode="auto">
              <a:xfrm>
                <a:off x="3963" y="1756"/>
                <a:ext cx="341" cy="4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fontAlgn="base">
                  <a:spcBef>
                    <a:spcPct val="20000"/>
                  </a:spcBef>
                  <a:spcAft>
                    <a:spcPct val="0"/>
                  </a:spcAft>
                </a:pPr>
                <a:endParaRPr lang="zh-CN" altLang="zh-CN" sz="2000" b="1" smtClean="0">
                  <a:solidFill>
                    <a:srgbClr val="000000"/>
                  </a:solidFill>
                </a:endParaRPr>
              </a:p>
            </p:txBody>
          </p:sp>
          <p:sp>
            <p:nvSpPr>
              <p:cNvPr id="143383" name="Rectangle 23"/>
              <p:cNvSpPr>
                <a:spLocks noChangeArrowheads="1"/>
              </p:cNvSpPr>
              <p:nvPr/>
            </p:nvSpPr>
            <p:spPr bwMode="auto">
              <a:xfrm>
                <a:off x="3623" y="1756"/>
                <a:ext cx="340" cy="4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fontAlgn="base">
                  <a:spcBef>
                    <a:spcPct val="20000"/>
                  </a:spcBef>
                  <a:spcAft>
                    <a:spcPct val="0"/>
                  </a:spcAft>
                </a:pPr>
                <a:endParaRPr lang="zh-CN" altLang="zh-CN" sz="2000" b="1" smtClean="0">
                  <a:solidFill>
                    <a:srgbClr val="000000"/>
                  </a:solidFill>
                </a:endParaRPr>
              </a:p>
            </p:txBody>
          </p:sp>
          <p:sp>
            <p:nvSpPr>
              <p:cNvPr id="143384" name="Rectangle 24"/>
              <p:cNvSpPr>
                <a:spLocks noChangeArrowheads="1"/>
              </p:cNvSpPr>
              <p:nvPr/>
            </p:nvSpPr>
            <p:spPr bwMode="auto">
              <a:xfrm>
                <a:off x="3282" y="1756"/>
                <a:ext cx="341" cy="4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fontAlgn="base">
                  <a:spcBef>
                    <a:spcPct val="20000"/>
                  </a:spcBef>
                  <a:spcAft>
                    <a:spcPct val="0"/>
                  </a:spcAft>
                </a:pPr>
                <a:endParaRPr lang="zh-CN" altLang="zh-CN" sz="2000" b="1" smtClean="0">
                  <a:solidFill>
                    <a:srgbClr val="000000"/>
                  </a:solidFill>
                </a:endParaRPr>
              </a:p>
            </p:txBody>
          </p:sp>
          <p:sp>
            <p:nvSpPr>
              <p:cNvPr id="143385" name="Rectangle 25"/>
              <p:cNvSpPr>
                <a:spLocks noChangeArrowheads="1"/>
              </p:cNvSpPr>
              <p:nvPr/>
            </p:nvSpPr>
            <p:spPr bwMode="auto">
              <a:xfrm>
                <a:off x="2928" y="1756"/>
                <a:ext cx="354" cy="4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fontAlgn="base">
                  <a:spcBef>
                    <a:spcPct val="20000"/>
                  </a:spcBef>
                  <a:spcAft>
                    <a:spcPct val="0"/>
                  </a:spcAft>
                </a:pPr>
                <a:endParaRPr lang="zh-CN" altLang="zh-CN" sz="2000" b="1" smtClean="0">
                  <a:solidFill>
                    <a:srgbClr val="000000"/>
                  </a:solidFill>
                </a:endParaRPr>
              </a:p>
            </p:txBody>
          </p:sp>
          <p:sp>
            <p:nvSpPr>
              <p:cNvPr id="143386" name="Rectangle 26"/>
              <p:cNvSpPr>
                <a:spLocks noChangeArrowheads="1"/>
              </p:cNvSpPr>
              <p:nvPr/>
            </p:nvSpPr>
            <p:spPr bwMode="auto">
              <a:xfrm>
                <a:off x="2601" y="1756"/>
                <a:ext cx="327" cy="4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fontAlgn="base">
                  <a:spcBef>
                    <a:spcPct val="20000"/>
                  </a:spcBef>
                  <a:spcAft>
                    <a:spcPct val="0"/>
                  </a:spcAft>
                </a:pPr>
                <a:endParaRPr lang="zh-CN" altLang="zh-CN" sz="2000" b="1" smtClean="0">
                  <a:solidFill>
                    <a:srgbClr val="000000"/>
                  </a:solidFill>
                </a:endParaRPr>
              </a:p>
            </p:txBody>
          </p:sp>
          <p:sp>
            <p:nvSpPr>
              <p:cNvPr id="143387" name="Rectangle 27"/>
              <p:cNvSpPr>
                <a:spLocks noChangeArrowheads="1"/>
              </p:cNvSpPr>
              <p:nvPr/>
            </p:nvSpPr>
            <p:spPr bwMode="auto">
              <a:xfrm>
                <a:off x="1968" y="1756"/>
                <a:ext cx="633" cy="439"/>
              </a:xfrm>
              <a:prstGeom prst="rect">
                <a:avLst/>
              </a:prstGeom>
              <a:solidFill>
                <a:srgbClr val="CCFFFF"/>
              </a:solidFill>
              <a:ln>
                <a:noFill/>
              </a:ln>
              <a:effectLst/>
              <a:extLs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r" fontAlgn="base">
                  <a:spcBef>
                    <a:spcPct val="20000"/>
                  </a:spcBef>
                  <a:spcAft>
                    <a:spcPct val="0"/>
                  </a:spcAft>
                </a:pPr>
                <a:r>
                  <a:rPr lang="en-US" altLang="zh-CN" b="1" smtClean="0">
                    <a:solidFill>
                      <a:srgbClr val="000000"/>
                    </a:solidFill>
                  </a:rPr>
                  <a:t>vex</a:t>
                </a:r>
              </a:p>
              <a:p>
                <a:pPr algn="r" fontAlgn="base">
                  <a:spcBef>
                    <a:spcPct val="20000"/>
                  </a:spcBef>
                  <a:spcAft>
                    <a:spcPct val="0"/>
                  </a:spcAft>
                </a:pPr>
                <a:r>
                  <a:rPr lang="en-US" altLang="zh-CN" b="1" smtClean="0">
                    <a:solidFill>
                      <a:srgbClr val="000000"/>
                    </a:solidFill>
                  </a:rPr>
                  <a:t>lowcot</a:t>
                </a:r>
              </a:p>
            </p:txBody>
          </p:sp>
          <p:sp>
            <p:nvSpPr>
              <p:cNvPr id="143388" name="Rectangle 28"/>
              <p:cNvSpPr>
                <a:spLocks noChangeArrowheads="1"/>
              </p:cNvSpPr>
              <p:nvPr/>
            </p:nvSpPr>
            <p:spPr bwMode="auto">
              <a:xfrm>
                <a:off x="4888" y="1316"/>
                <a:ext cx="584" cy="4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fontAlgn="base">
                  <a:spcBef>
                    <a:spcPct val="20000"/>
                  </a:spcBef>
                  <a:spcAft>
                    <a:spcPct val="0"/>
                  </a:spcAft>
                </a:pPr>
                <a:endParaRPr lang="zh-CN" altLang="zh-CN" sz="2000" b="1" smtClean="0">
                  <a:solidFill>
                    <a:srgbClr val="000000"/>
                  </a:solidFill>
                </a:endParaRPr>
              </a:p>
            </p:txBody>
          </p:sp>
          <p:sp>
            <p:nvSpPr>
              <p:cNvPr id="143389" name="Rectangle 29"/>
              <p:cNvSpPr>
                <a:spLocks noChangeArrowheads="1"/>
              </p:cNvSpPr>
              <p:nvPr/>
            </p:nvSpPr>
            <p:spPr bwMode="auto">
              <a:xfrm>
                <a:off x="4304" y="1316"/>
                <a:ext cx="584" cy="4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fontAlgn="base">
                  <a:spcBef>
                    <a:spcPct val="20000"/>
                  </a:spcBef>
                  <a:spcAft>
                    <a:spcPct val="0"/>
                  </a:spcAft>
                </a:pPr>
                <a:endParaRPr lang="zh-CN" altLang="zh-CN" sz="2000" b="1" smtClean="0">
                  <a:solidFill>
                    <a:srgbClr val="000000"/>
                  </a:solidFill>
                </a:endParaRPr>
              </a:p>
            </p:txBody>
          </p:sp>
          <p:sp>
            <p:nvSpPr>
              <p:cNvPr id="143390" name="Rectangle 30"/>
              <p:cNvSpPr>
                <a:spLocks noChangeArrowheads="1"/>
              </p:cNvSpPr>
              <p:nvPr/>
            </p:nvSpPr>
            <p:spPr bwMode="auto">
              <a:xfrm>
                <a:off x="3963" y="1316"/>
                <a:ext cx="341" cy="4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fontAlgn="base">
                  <a:spcBef>
                    <a:spcPct val="20000"/>
                  </a:spcBef>
                  <a:spcAft>
                    <a:spcPct val="0"/>
                  </a:spcAft>
                </a:pPr>
                <a:endParaRPr lang="zh-CN" altLang="zh-CN" sz="2000" b="1" smtClean="0">
                  <a:solidFill>
                    <a:srgbClr val="000000"/>
                  </a:solidFill>
                </a:endParaRPr>
              </a:p>
            </p:txBody>
          </p:sp>
          <p:sp>
            <p:nvSpPr>
              <p:cNvPr id="143391" name="Rectangle 31"/>
              <p:cNvSpPr>
                <a:spLocks noChangeArrowheads="1"/>
              </p:cNvSpPr>
              <p:nvPr/>
            </p:nvSpPr>
            <p:spPr bwMode="auto">
              <a:xfrm>
                <a:off x="3623" y="1316"/>
                <a:ext cx="340" cy="4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fontAlgn="base">
                  <a:spcBef>
                    <a:spcPct val="20000"/>
                  </a:spcBef>
                  <a:spcAft>
                    <a:spcPct val="0"/>
                  </a:spcAft>
                </a:pPr>
                <a:endParaRPr lang="zh-CN" altLang="zh-CN" sz="2000" b="1" smtClean="0">
                  <a:solidFill>
                    <a:srgbClr val="000000"/>
                  </a:solidFill>
                </a:endParaRPr>
              </a:p>
            </p:txBody>
          </p:sp>
          <p:sp>
            <p:nvSpPr>
              <p:cNvPr id="143392" name="Rectangle 32"/>
              <p:cNvSpPr>
                <a:spLocks noChangeArrowheads="1"/>
              </p:cNvSpPr>
              <p:nvPr/>
            </p:nvSpPr>
            <p:spPr bwMode="auto">
              <a:xfrm>
                <a:off x="3282" y="1316"/>
                <a:ext cx="341" cy="4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fontAlgn="base">
                  <a:spcBef>
                    <a:spcPct val="20000"/>
                  </a:spcBef>
                  <a:spcAft>
                    <a:spcPct val="0"/>
                  </a:spcAft>
                </a:pPr>
                <a:endParaRPr lang="zh-CN" altLang="zh-CN" sz="2000" b="1" smtClean="0">
                  <a:solidFill>
                    <a:srgbClr val="000000"/>
                  </a:solidFill>
                </a:endParaRPr>
              </a:p>
            </p:txBody>
          </p:sp>
          <p:sp>
            <p:nvSpPr>
              <p:cNvPr id="143393" name="Rectangle 33"/>
              <p:cNvSpPr>
                <a:spLocks noChangeArrowheads="1"/>
              </p:cNvSpPr>
              <p:nvPr/>
            </p:nvSpPr>
            <p:spPr bwMode="auto">
              <a:xfrm>
                <a:off x="2928" y="1316"/>
                <a:ext cx="354" cy="4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fontAlgn="base">
                  <a:spcBef>
                    <a:spcPct val="20000"/>
                  </a:spcBef>
                  <a:spcAft>
                    <a:spcPct val="0"/>
                  </a:spcAft>
                </a:pPr>
                <a:endParaRPr lang="zh-CN" altLang="zh-CN" sz="2000" b="1" smtClean="0">
                  <a:solidFill>
                    <a:srgbClr val="000000"/>
                  </a:solidFill>
                </a:endParaRPr>
              </a:p>
            </p:txBody>
          </p:sp>
          <p:sp>
            <p:nvSpPr>
              <p:cNvPr id="143394" name="Rectangle 34"/>
              <p:cNvSpPr>
                <a:spLocks noChangeArrowheads="1"/>
              </p:cNvSpPr>
              <p:nvPr/>
            </p:nvSpPr>
            <p:spPr bwMode="auto">
              <a:xfrm>
                <a:off x="2601" y="1316"/>
                <a:ext cx="327" cy="4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fontAlgn="base">
                  <a:spcBef>
                    <a:spcPct val="20000"/>
                  </a:spcBef>
                  <a:spcAft>
                    <a:spcPct val="0"/>
                  </a:spcAft>
                </a:pPr>
                <a:endParaRPr lang="zh-CN" altLang="zh-CN" sz="2000" b="1" smtClean="0">
                  <a:solidFill>
                    <a:srgbClr val="000000"/>
                  </a:solidFill>
                </a:endParaRPr>
              </a:p>
            </p:txBody>
          </p:sp>
          <p:sp>
            <p:nvSpPr>
              <p:cNvPr id="143395" name="Rectangle 35"/>
              <p:cNvSpPr>
                <a:spLocks noChangeArrowheads="1"/>
              </p:cNvSpPr>
              <p:nvPr/>
            </p:nvSpPr>
            <p:spPr bwMode="auto">
              <a:xfrm>
                <a:off x="1968" y="1316"/>
                <a:ext cx="633" cy="440"/>
              </a:xfrm>
              <a:prstGeom prst="rect">
                <a:avLst/>
              </a:prstGeom>
              <a:solidFill>
                <a:srgbClr val="CCFFFF"/>
              </a:solidFill>
              <a:ln>
                <a:noFill/>
              </a:ln>
              <a:effectLst/>
              <a:extLs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r" fontAlgn="base">
                  <a:spcBef>
                    <a:spcPct val="20000"/>
                  </a:spcBef>
                  <a:spcAft>
                    <a:spcPct val="0"/>
                  </a:spcAft>
                </a:pPr>
                <a:r>
                  <a:rPr lang="en-US" altLang="zh-CN" b="1" smtClean="0">
                    <a:solidFill>
                      <a:srgbClr val="000000"/>
                    </a:solidFill>
                  </a:rPr>
                  <a:t>vex</a:t>
                </a:r>
              </a:p>
              <a:p>
                <a:pPr algn="r" fontAlgn="base">
                  <a:spcBef>
                    <a:spcPct val="20000"/>
                  </a:spcBef>
                  <a:spcAft>
                    <a:spcPct val="0"/>
                  </a:spcAft>
                </a:pPr>
                <a:r>
                  <a:rPr lang="en-US" altLang="zh-CN" b="1" smtClean="0">
                    <a:solidFill>
                      <a:srgbClr val="000000"/>
                    </a:solidFill>
                  </a:rPr>
                  <a:t>lowcot</a:t>
                </a:r>
              </a:p>
            </p:txBody>
          </p:sp>
          <p:sp>
            <p:nvSpPr>
              <p:cNvPr id="143396" name="Rectangle 36"/>
              <p:cNvSpPr>
                <a:spLocks noChangeArrowheads="1"/>
              </p:cNvSpPr>
              <p:nvPr/>
            </p:nvSpPr>
            <p:spPr bwMode="auto">
              <a:xfrm>
                <a:off x="4888" y="876"/>
                <a:ext cx="584" cy="4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fontAlgn="base">
                  <a:spcBef>
                    <a:spcPct val="20000"/>
                  </a:spcBef>
                  <a:spcAft>
                    <a:spcPct val="0"/>
                  </a:spcAft>
                </a:pPr>
                <a:endParaRPr lang="zh-CN" altLang="zh-CN" sz="2000" b="1" smtClean="0">
                  <a:solidFill>
                    <a:srgbClr val="000000"/>
                  </a:solidFill>
                </a:endParaRPr>
              </a:p>
            </p:txBody>
          </p:sp>
          <p:sp>
            <p:nvSpPr>
              <p:cNvPr id="143397" name="Rectangle 37"/>
              <p:cNvSpPr>
                <a:spLocks noChangeArrowheads="1"/>
              </p:cNvSpPr>
              <p:nvPr/>
            </p:nvSpPr>
            <p:spPr bwMode="auto">
              <a:xfrm>
                <a:off x="4304" y="876"/>
                <a:ext cx="584" cy="4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fontAlgn="base">
                  <a:spcBef>
                    <a:spcPct val="20000"/>
                  </a:spcBef>
                  <a:spcAft>
                    <a:spcPct val="0"/>
                  </a:spcAft>
                </a:pPr>
                <a:endParaRPr lang="zh-CN" altLang="zh-CN" sz="2000" b="1" smtClean="0">
                  <a:solidFill>
                    <a:srgbClr val="000000"/>
                  </a:solidFill>
                </a:endParaRPr>
              </a:p>
            </p:txBody>
          </p:sp>
          <p:sp>
            <p:nvSpPr>
              <p:cNvPr id="143398" name="Rectangle 38"/>
              <p:cNvSpPr>
                <a:spLocks noChangeArrowheads="1"/>
              </p:cNvSpPr>
              <p:nvPr/>
            </p:nvSpPr>
            <p:spPr bwMode="auto">
              <a:xfrm>
                <a:off x="3963" y="876"/>
                <a:ext cx="341" cy="4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fontAlgn="base">
                  <a:spcBef>
                    <a:spcPct val="20000"/>
                  </a:spcBef>
                  <a:spcAft>
                    <a:spcPct val="0"/>
                  </a:spcAft>
                </a:pPr>
                <a:endParaRPr lang="zh-CN" altLang="zh-CN" sz="2000" b="1" smtClean="0">
                  <a:solidFill>
                    <a:srgbClr val="000000"/>
                  </a:solidFill>
                </a:endParaRPr>
              </a:p>
            </p:txBody>
          </p:sp>
          <p:sp>
            <p:nvSpPr>
              <p:cNvPr id="143399" name="Rectangle 39"/>
              <p:cNvSpPr>
                <a:spLocks noChangeArrowheads="1"/>
              </p:cNvSpPr>
              <p:nvPr/>
            </p:nvSpPr>
            <p:spPr bwMode="auto">
              <a:xfrm>
                <a:off x="3623" y="876"/>
                <a:ext cx="340" cy="4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fontAlgn="base">
                  <a:spcBef>
                    <a:spcPct val="20000"/>
                  </a:spcBef>
                  <a:spcAft>
                    <a:spcPct val="0"/>
                  </a:spcAft>
                </a:pPr>
                <a:endParaRPr lang="zh-CN" altLang="zh-CN" sz="2000" b="1" smtClean="0">
                  <a:solidFill>
                    <a:srgbClr val="000000"/>
                  </a:solidFill>
                </a:endParaRPr>
              </a:p>
            </p:txBody>
          </p:sp>
          <p:sp>
            <p:nvSpPr>
              <p:cNvPr id="143400" name="Rectangle 40"/>
              <p:cNvSpPr>
                <a:spLocks noChangeArrowheads="1"/>
              </p:cNvSpPr>
              <p:nvPr/>
            </p:nvSpPr>
            <p:spPr bwMode="auto">
              <a:xfrm>
                <a:off x="3282" y="876"/>
                <a:ext cx="341" cy="4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fontAlgn="base">
                  <a:spcBef>
                    <a:spcPct val="20000"/>
                  </a:spcBef>
                  <a:spcAft>
                    <a:spcPct val="0"/>
                  </a:spcAft>
                </a:pPr>
                <a:endParaRPr lang="zh-CN" altLang="zh-CN" sz="2000" b="1" smtClean="0">
                  <a:solidFill>
                    <a:srgbClr val="000000"/>
                  </a:solidFill>
                </a:endParaRPr>
              </a:p>
            </p:txBody>
          </p:sp>
          <p:sp>
            <p:nvSpPr>
              <p:cNvPr id="143401" name="Rectangle 41"/>
              <p:cNvSpPr>
                <a:spLocks noChangeArrowheads="1"/>
              </p:cNvSpPr>
              <p:nvPr/>
            </p:nvSpPr>
            <p:spPr bwMode="auto">
              <a:xfrm>
                <a:off x="2928" y="876"/>
                <a:ext cx="354" cy="4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fontAlgn="base">
                  <a:spcBef>
                    <a:spcPct val="20000"/>
                  </a:spcBef>
                  <a:spcAft>
                    <a:spcPct val="0"/>
                  </a:spcAft>
                </a:pPr>
                <a:endParaRPr lang="zh-CN" altLang="zh-CN" sz="2000" b="1" smtClean="0">
                  <a:solidFill>
                    <a:srgbClr val="000000"/>
                  </a:solidFill>
                </a:endParaRPr>
              </a:p>
            </p:txBody>
          </p:sp>
          <p:sp>
            <p:nvSpPr>
              <p:cNvPr id="143402" name="Rectangle 42"/>
              <p:cNvSpPr>
                <a:spLocks noChangeArrowheads="1"/>
              </p:cNvSpPr>
              <p:nvPr/>
            </p:nvSpPr>
            <p:spPr bwMode="auto">
              <a:xfrm>
                <a:off x="2601" y="876"/>
                <a:ext cx="327" cy="4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fontAlgn="base">
                  <a:spcBef>
                    <a:spcPct val="20000"/>
                  </a:spcBef>
                  <a:spcAft>
                    <a:spcPct val="0"/>
                  </a:spcAft>
                </a:pPr>
                <a:endParaRPr lang="zh-CN" altLang="zh-CN" sz="2000" b="1" smtClean="0">
                  <a:solidFill>
                    <a:srgbClr val="000000"/>
                  </a:solidFill>
                </a:endParaRPr>
              </a:p>
            </p:txBody>
          </p:sp>
          <p:sp>
            <p:nvSpPr>
              <p:cNvPr id="143403" name="Rectangle 43"/>
              <p:cNvSpPr>
                <a:spLocks noChangeArrowheads="1"/>
              </p:cNvSpPr>
              <p:nvPr/>
            </p:nvSpPr>
            <p:spPr bwMode="auto">
              <a:xfrm>
                <a:off x="1968" y="876"/>
                <a:ext cx="633" cy="440"/>
              </a:xfrm>
              <a:prstGeom prst="rect">
                <a:avLst/>
              </a:prstGeom>
              <a:solidFill>
                <a:srgbClr val="CCFFFF"/>
              </a:solidFill>
              <a:ln>
                <a:noFill/>
              </a:ln>
              <a:effectLst/>
              <a:extLs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r" fontAlgn="base">
                  <a:spcBef>
                    <a:spcPct val="20000"/>
                  </a:spcBef>
                  <a:spcAft>
                    <a:spcPct val="0"/>
                  </a:spcAft>
                </a:pPr>
                <a:r>
                  <a:rPr lang="en-US" altLang="zh-CN" b="1" smtClean="0">
                    <a:solidFill>
                      <a:srgbClr val="000000"/>
                    </a:solidFill>
                  </a:rPr>
                  <a:t>vex</a:t>
                </a:r>
              </a:p>
              <a:p>
                <a:pPr algn="r" fontAlgn="base">
                  <a:spcBef>
                    <a:spcPct val="20000"/>
                  </a:spcBef>
                  <a:spcAft>
                    <a:spcPct val="0"/>
                  </a:spcAft>
                </a:pPr>
                <a:r>
                  <a:rPr lang="en-US" altLang="zh-CN" b="1" smtClean="0">
                    <a:solidFill>
                      <a:srgbClr val="000000"/>
                    </a:solidFill>
                  </a:rPr>
                  <a:t>lowcot</a:t>
                </a:r>
              </a:p>
            </p:txBody>
          </p:sp>
          <p:sp>
            <p:nvSpPr>
              <p:cNvPr id="143404" name="Rectangle 44"/>
              <p:cNvSpPr>
                <a:spLocks noChangeArrowheads="1"/>
              </p:cNvSpPr>
              <p:nvPr/>
            </p:nvSpPr>
            <p:spPr bwMode="auto">
              <a:xfrm>
                <a:off x="4888" y="436"/>
                <a:ext cx="584" cy="4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fontAlgn="base">
                  <a:spcBef>
                    <a:spcPct val="20000"/>
                  </a:spcBef>
                  <a:spcAft>
                    <a:spcPct val="0"/>
                  </a:spcAft>
                </a:pPr>
                <a:endParaRPr lang="zh-CN" altLang="zh-CN" sz="2000" b="1" smtClean="0">
                  <a:solidFill>
                    <a:srgbClr val="000000"/>
                  </a:solidFill>
                </a:endParaRPr>
              </a:p>
            </p:txBody>
          </p:sp>
          <p:sp>
            <p:nvSpPr>
              <p:cNvPr id="143405" name="Rectangle 45"/>
              <p:cNvSpPr>
                <a:spLocks noChangeArrowheads="1"/>
              </p:cNvSpPr>
              <p:nvPr/>
            </p:nvSpPr>
            <p:spPr bwMode="auto">
              <a:xfrm>
                <a:off x="4304" y="436"/>
                <a:ext cx="584" cy="4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fontAlgn="base">
                  <a:spcBef>
                    <a:spcPct val="20000"/>
                  </a:spcBef>
                  <a:spcAft>
                    <a:spcPct val="0"/>
                  </a:spcAft>
                </a:pPr>
                <a:endParaRPr lang="zh-CN" altLang="zh-CN" sz="2000" b="1" smtClean="0">
                  <a:solidFill>
                    <a:srgbClr val="000000"/>
                  </a:solidFill>
                </a:endParaRPr>
              </a:p>
            </p:txBody>
          </p:sp>
          <p:sp>
            <p:nvSpPr>
              <p:cNvPr id="143406" name="Rectangle 46"/>
              <p:cNvSpPr>
                <a:spLocks noChangeArrowheads="1"/>
              </p:cNvSpPr>
              <p:nvPr/>
            </p:nvSpPr>
            <p:spPr bwMode="auto">
              <a:xfrm>
                <a:off x="3963" y="436"/>
                <a:ext cx="341" cy="4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fontAlgn="base">
                  <a:spcBef>
                    <a:spcPct val="20000"/>
                  </a:spcBef>
                  <a:spcAft>
                    <a:spcPct val="0"/>
                  </a:spcAft>
                </a:pPr>
                <a:endParaRPr lang="zh-CN" altLang="zh-CN" sz="2000" b="1" smtClean="0">
                  <a:solidFill>
                    <a:srgbClr val="000000"/>
                  </a:solidFill>
                </a:endParaRPr>
              </a:p>
            </p:txBody>
          </p:sp>
          <p:sp>
            <p:nvSpPr>
              <p:cNvPr id="143407" name="Rectangle 47"/>
              <p:cNvSpPr>
                <a:spLocks noChangeArrowheads="1"/>
              </p:cNvSpPr>
              <p:nvPr/>
            </p:nvSpPr>
            <p:spPr bwMode="auto">
              <a:xfrm>
                <a:off x="3623" y="436"/>
                <a:ext cx="340" cy="4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fontAlgn="base">
                  <a:spcBef>
                    <a:spcPct val="20000"/>
                  </a:spcBef>
                  <a:spcAft>
                    <a:spcPct val="0"/>
                  </a:spcAft>
                </a:pPr>
                <a:endParaRPr lang="zh-CN" altLang="zh-CN" sz="2000" b="1" smtClean="0">
                  <a:solidFill>
                    <a:srgbClr val="000000"/>
                  </a:solidFill>
                </a:endParaRPr>
              </a:p>
            </p:txBody>
          </p:sp>
          <p:sp>
            <p:nvSpPr>
              <p:cNvPr id="143408" name="Rectangle 48"/>
              <p:cNvSpPr>
                <a:spLocks noChangeArrowheads="1"/>
              </p:cNvSpPr>
              <p:nvPr/>
            </p:nvSpPr>
            <p:spPr bwMode="auto">
              <a:xfrm>
                <a:off x="3282" y="436"/>
                <a:ext cx="341" cy="4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fontAlgn="base">
                  <a:spcBef>
                    <a:spcPct val="20000"/>
                  </a:spcBef>
                  <a:spcAft>
                    <a:spcPct val="0"/>
                  </a:spcAft>
                </a:pPr>
                <a:endParaRPr lang="zh-CN" altLang="zh-CN" sz="2000" b="1" smtClean="0">
                  <a:solidFill>
                    <a:srgbClr val="000000"/>
                  </a:solidFill>
                </a:endParaRPr>
              </a:p>
            </p:txBody>
          </p:sp>
          <p:sp>
            <p:nvSpPr>
              <p:cNvPr id="143409" name="Rectangle 49"/>
              <p:cNvSpPr>
                <a:spLocks noChangeArrowheads="1"/>
              </p:cNvSpPr>
              <p:nvPr/>
            </p:nvSpPr>
            <p:spPr bwMode="auto">
              <a:xfrm>
                <a:off x="2928" y="436"/>
                <a:ext cx="354" cy="4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fontAlgn="base">
                  <a:spcBef>
                    <a:spcPct val="20000"/>
                  </a:spcBef>
                  <a:spcAft>
                    <a:spcPct val="0"/>
                  </a:spcAft>
                </a:pPr>
                <a:endParaRPr lang="zh-CN" altLang="zh-CN" sz="2000" b="1" smtClean="0">
                  <a:solidFill>
                    <a:srgbClr val="000000"/>
                  </a:solidFill>
                </a:endParaRPr>
              </a:p>
            </p:txBody>
          </p:sp>
          <p:sp>
            <p:nvSpPr>
              <p:cNvPr id="143410" name="Rectangle 50"/>
              <p:cNvSpPr>
                <a:spLocks noChangeArrowheads="1"/>
              </p:cNvSpPr>
              <p:nvPr/>
            </p:nvSpPr>
            <p:spPr bwMode="auto">
              <a:xfrm>
                <a:off x="2601" y="436"/>
                <a:ext cx="327" cy="4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fontAlgn="base">
                  <a:spcBef>
                    <a:spcPct val="20000"/>
                  </a:spcBef>
                  <a:spcAft>
                    <a:spcPct val="0"/>
                  </a:spcAft>
                </a:pPr>
                <a:endParaRPr lang="zh-CN" altLang="zh-CN" sz="2000" b="1" smtClean="0">
                  <a:solidFill>
                    <a:srgbClr val="000000"/>
                  </a:solidFill>
                </a:endParaRPr>
              </a:p>
            </p:txBody>
          </p:sp>
          <p:sp>
            <p:nvSpPr>
              <p:cNvPr id="143411" name="Rectangle 51"/>
              <p:cNvSpPr>
                <a:spLocks noChangeArrowheads="1"/>
              </p:cNvSpPr>
              <p:nvPr/>
            </p:nvSpPr>
            <p:spPr bwMode="auto">
              <a:xfrm>
                <a:off x="1968" y="436"/>
                <a:ext cx="633" cy="440"/>
              </a:xfrm>
              <a:prstGeom prst="rect">
                <a:avLst/>
              </a:prstGeom>
              <a:solidFill>
                <a:srgbClr val="CCFFFF"/>
              </a:solidFill>
              <a:ln>
                <a:noFill/>
              </a:ln>
              <a:effectLst/>
              <a:extLs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r" fontAlgn="base">
                  <a:spcBef>
                    <a:spcPct val="20000"/>
                  </a:spcBef>
                  <a:spcAft>
                    <a:spcPct val="0"/>
                  </a:spcAft>
                </a:pPr>
                <a:r>
                  <a:rPr lang="en-US" altLang="zh-CN" b="1" smtClean="0">
                    <a:solidFill>
                      <a:srgbClr val="000000"/>
                    </a:solidFill>
                  </a:rPr>
                  <a:t>Vex</a:t>
                </a:r>
              </a:p>
              <a:p>
                <a:pPr algn="r" fontAlgn="base">
                  <a:spcBef>
                    <a:spcPct val="20000"/>
                  </a:spcBef>
                  <a:spcAft>
                    <a:spcPct val="0"/>
                  </a:spcAft>
                </a:pPr>
                <a:r>
                  <a:rPr lang="en-US" altLang="zh-CN" b="1" smtClean="0">
                    <a:solidFill>
                      <a:srgbClr val="000000"/>
                    </a:solidFill>
                  </a:rPr>
                  <a:t>lowcot</a:t>
                </a:r>
              </a:p>
            </p:txBody>
          </p:sp>
          <p:sp>
            <p:nvSpPr>
              <p:cNvPr id="143412" name="Rectangle 52"/>
              <p:cNvSpPr>
                <a:spLocks noChangeArrowheads="1"/>
              </p:cNvSpPr>
              <p:nvPr/>
            </p:nvSpPr>
            <p:spPr bwMode="auto">
              <a:xfrm>
                <a:off x="4888" y="96"/>
                <a:ext cx="584" cy="340"/>
              </a:xfrm>
              <a:prstGeom prst="rect">
                <a:avLst/>
              </a:prstGeom>
              <a:solidFill>
                <a:srgbClr val="FFFF99"/>
              </a:solidFill>
              <a:ln>
                <a:noFill/>
              </a:ln>
              <a:effectLst/>
              <a:extLs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algn="ctr" fontAlgn="base">
                  <a:spcBef>
                    <a:spcPct val="20000"/>
                  </a:spcBef>
                  <a:spcAft>
                    <a:spcPct val="0"/>
                  </a:spcAft>
                </a:pPr>
                <a:r>
                  <a:rPr lang="en-US" altLang="zh-CN" sz="2000" b="1" smtClean="0">
                    <a:solidFill>
                      <a:srgbClr val="000000"/>
                    </a:solidFill>
                  </a:rPr>
                  <a:t>V-U</a:t>
                </a:r>
              </a:p>
            </p:txBody>
          </p:sp>
          <p:sp>
            <p:nvSpPr>
              <p:cNvPr id="143413" name="Rectangle 53"/>
              <p:cNvSpPr>
                <a:spLocks noChangeArrowheads="1"/>
              </p:cNvSpPr>
              <p:nvPr/>
            </p:nvSpPr>
            <p:spPr bwMode="auto">
              <a:xfrm>
                <a:off x="4304" y="96"/>
                <a:ext cx="584" cy="340"/>
              </a:xfrm>
              <a:prstGeom prst="rect">
                <a:avLst/>
              </a:prstGeom>
              <a:solidFill>
                <a:srgbClr val="FFFF99"/>
              </a:solidFill>
              <a:ln>
                <a:noFill/>
              </a:ln>
              <a:effectLst/>
              <a:extLs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algn="ctr" fontAlgn="base">
                  <a:spcBef>
                    <a:spcPct val="20000"/>
                  </a:spcBef>
                  <a:spcAft>
                    <a:spcPct val="0"/>
                  </a:spcAft>
                </a:pPr>
                <a:r>
                  <a:rPr lang="en-US" altLang="zh-CN" sz="2000" b="1" smtClean="0">
                    <a:solidFill>
                      <a:srgbClr val="000000"/>
                    </a:solidFill>
                  </a:rPr>
                  <a:t>U</a:t>
                </a:r>
              </a:p>
            </p:txBody>
          </p:sp>
          <p:sp>
            <p:nvSpPr>
              <p:cNvPr id="143414" name="Rectangle 54"/>
              <p:cNvSpPr>
                <a:spLocks noChangeArrowheads="1"/>
              </p:cNvSpPr>
              <p:nvPr/>
            </p:nvSpPr>
            <p:spPr bwMode="auto">
              <a:xfrm>
                <a:off x="3963" y="96"/>
                <a:ext cx="341" cy="340"/>
              </a:xfrm>
              <a:prstGeom prst="rect">
                <a:avLst/>
              </a:prstGeom>
              <a:solidFill>
                <a:srgbClr val="FFFF99"/>
              </a:solidFill>
              <a:ln>
                <a:noFill/>
              </a:ln>
              <a:effectLst/>
              <a:extLs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algn="ctr" fontAlgn="base">
                  <a:spcBef>
                    <a:spcPct val="20000"/>
                  </a:spcBef>
                  <a:spcAft>
                    <a:spcPct val="0"/>
                  </a:spcAft>
                </a:pPr>
                <a:r>
                  <a:rPr lang="en-US" altLang="zh-CN" sz="2000" b="1" smtClean="0">
                    <a:solidFill>
                      <a:srgbClr val="000000"/>
                    </a:solidFill>
                  </a:rPr>
                  <a:t>6</a:t>
                </a:r>
              </a:p>
            </p:txBody>
          </p:sp>
          <p:sp>
            <p:nvSpPr>
              <p:cNvPr id="143415" name="Rectangle 55"/>
              <p:cNvSpPr>
                <a:spLocks noChangeArrowheads="1"/>
              </p:cNvSpPr>
              <p:nvPr/>
            </p:nvSpPr>
            <p:spPr bwMode="auto">
              <a:xfrm>
                <a:off x="3623" y="96"/>
                <a:ext cx="340" cy="340"/>
              </a:xfrm>
              <a:prstGeom prst="rect">
                <a:avLst/>
              </a:prstGeom>
              <a:solidFill>
                <a:srgbClr val="FFFF99"/>
              </a:solidFill>
              <a:ln>
                <a:noFill/>
              </a:ln>
              <a:effectLst/>
              <a:extLs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algn="ctr" fontAlgn="base">
                  <a:spcBef>
                    <a:spcPct val="20000"/>
                  </a:spcBef>
                  <a:spcAft>
                    <a:spcPct val="0"/>
                  </a:spcAft>
                </a:pPr>
                <a:r>
                  <a:rPr lang="en-US" altLang="zh-CN" sz="2000" b="1" smtClean="0">
                    <a:solidFill>
                      <a:srgbClr val="000000"/>
                    </a:solidFill>
                  </a:rPr>
                  <a:t>5</a:t>
                </a:r>
              </a:p>
            </p:txBody>
          </p:sp>
          <p:sp>
            <p:nvSpPr>
              <p:cNvPr id="143416" name="Rectangle 56"/>
              <p:cNvSpPr>
                <a:spLocks noChangeArrowheads="1"/>
              </p:cNvSpPr>
              <p:nvPr/>
            </p:nvSpPr>
            <p:spPr bwMode="auto">
              <a:xfrm>
                <a:off x="3282" y="96"/>
                <a:ext cx="341" cy="340"/>
              </a:xfrm>
              <a:prstGeom prst="rect">
                <a:avLst/>
              </a:prstGeom>
              <a:solidFill>
                <a:srgbClr val="FFFF99"/>
              </a:solidFill>
              <a:ln>
                <a:noFill/>
              </a:ln>
              <a:effectLst/>
              <a:extLs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algn="ctr" fontAlgn="base">
                  <a:spcBef>
                    <a:spcPct val="20000"/>
                  </a:spcBef>
                  <a:spcAft>
                    <a:spcPct val="0"/>
                  </a:spcAft>
                </a:pPr>
                <a:r>
                  <a:rPr lang="en-US" altLang="zh-CN" sz="2000" b="1" smtClean="0">
                    <a:solidFill>
                      <a:srgbClr val="000000"/>
                    </a:solidFill>
                  </a:rPr>
                  <a:t>4</a:t>
                </a:r>
              </a:p>
            </p:txBody>
          </p:sp>
          <p:sp>
            <p:nvSpPr>
              <p:cNvPr id="143417" name="Rectangle 57"/>
              <p:cNvSpPr>
                <a:spLocks noChangeArrowheads="1"/>
              </p:cNvSpPr>
              <p:nvPr/>
            </p:nvSpPr>
            <p:spPr bwMode="auto">
              <a:xfrm>
                <a:off x="2928" y="96"/>
                <a:ext cx="354" cy="340"/>
              </a:xfrm>
              <a:prstGeom prst="rect">
                <a:avLst/>
              </a:prstGeom>
              <a:solidFill>
                <a:srgbClr val="FFFF99"/>
              </a:solidFill>
              <a:ln>
                <a:noFill/>
              </a:ln>
              <a:effectLst/>
              <a:extLs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algn="ctr" fontAlgn="base">
                  <a:spcBef>
                    <a:spcPct val="20000"/>
                  </a:spcBef>
                  <a:spcAft>
                    <a:spcPct val="0"/>
                  </a:spcAft>
                </a:pPr>
                <a:r>
                  <a:rPr lang="en-US" altLang="zh-CN" sz="2000" b="1" smtClean="0">
                    <a:solidFill>
                      <a:srgbClr val="000000"/>
                    </a:solidFill>
                  </a:rPr>
                  <a:t>3</a:t>
                </a:r>
              </a:p>
            </p:txBody>
          </p:sp>
          <p:sp>
            <p:nvSpPr>
              <p:cNvPr id="143418" name="Rectangle 58"/>
              <p:cNvSpPr>
                <a:spLocks noChangeArrowheads="1"/>
              </p:cNvSpPr>
              <p:nvPr/>
            </p:nvSpPr>
            <p:spPr bwMode="auto">
              <a:xfrm>
                <a:off x="2601" y="96"/>
                <a:ext cx="327" cy="340"/>
              </a:xfrm>
              <a:prstGeom prst="rect">
                <a:avLst/>
              </a:prstGeom>
              <a:solidFill>
                <a:srgbClr val="FFFF99"/>
              </a:solidFill>
              <a:ln>
                <a:noFill/>
              </a:ln>
              <a:effectLst/>
              <a:extLs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algn="ctr" fontAlgn="base">
                  <a:spcBef>
                    <a:spcPct val="20000"/>
                  </a:spcBef>
                  <a:spcAft>
                    <a:spcPct val="0"/>
                  </a:spcAft>
                </a:pPr>
                <a:r>
                  <a:rPr lang="en-US" altLang="zh-CN" sz="2000" b="1" smtClean="0">
                    <a:solidFill>
                      <a:srgbClr val="000000"/>
                    </a:solidFill>
                  </a:rPr>
                  <a:t>2</a:t>
                </a:r>
              </a:p>
            </p:txBody>
          </p:sp>
          <p:sp>
            <p:nvSpPr>
              <p:cNvPr id="143419" name="Rectangle 59"/>
              <p:cNvSpPr>
                <a:spLocks noChangeArrowheads="1"/>
              </p:cNvSpPr>
              <p:nvPr/>
            </p:nvSpPr>
            <p:spPr bwMode="auto">
              <a:xfrm>
                <a:off x="1968" y="96"/>
                <a:ext cx="633" cy="340"/>
              </a:xfrm>
              <a:prstGeom prst="rect">
                <a:avLst/>
              </a:prstGeom>
              <a:solidFill>
                <a:srgbClr val="CCFFFF"/>
              </a:solidFill>
              <a:ln>
                <a:noFill/>
              </a:ln>
              <a:effectLst/>
              <a:extLs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algn="ctr" fontAlgn="base">
                  <a:spcBef>
                    <a:spcPct val="20000"/>
                  </a:spcBef>
                  <a:spcAft>
                    <a:spcPct val="0"/>
                  </a:spcAft>
                </a:pPr>
                <a:endParaRPr lang="zh-CN" altLang="zh-CN" sz="2000" b="1" smtClean="0">
                  <a:solidFill>
                    <a:srgbClr val="000000"/>
                  </a:solidFill>
                </a:endParaRPr>
              </a:p>
            </p:txBody>
          </p:sp>
          <p:sp>
            <p:nvSpPr>
              <p:cNvPr id="143420" name="Line 60"/>
              <p:cNvSpPr>
                <a:spLocks noChangeShapeType="1"/>
              </p:cNvSpPr>
              <p:nvPr/>
            </p:nvSpPr>
            <p:spPr bwMode="auto">
              <a:xfrm>
                <a:off x="1968" y="96"/>
                <a:ext cx="3504" cy="0"/>
              </a:xfrm>
              <a:prstGeom prst="line">
                <a:avLst/>
              </a:prstGeom>
              <a:noFill/>
              <a:ln w="12700" cap="sq">
                <a:solidFill>
                  <a:srgbClr val="BADE7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143421" name="Line 61"/>
              <p:cNvSpPr>
                <a:spLocks noChangeShapeType="1"/>
              </p:cNvSpPr>
              <p:nvPr/>
            </p:nvSpPr>
            <p:spPr bwMode="auto">
              <a:xfrm>
                <a:off x="1968" y="3075"/>
                <a:ext cx="3504" cy="0"/>
              </a:xfrm>
              <a:prstGeom prst="line">
                <a:avLst/>
              </a:prstGeom>
              <a:noFill/>
              <a:ln w="12700" cap="sq">
                <a:solidFill>
                  <a:srgbClr val="BADE7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143422" name="Line 62"/>
              <p:cNvSpPr>
                <a:spLocks noChangeShapeType="1"/>
              </p:cNvSpPr>
              <p:nvPr/>
            </p:nvSpPr>
            <p:spPr bwMode="auto">
              <a:xfrm>
                <a:off x="1968" y="96"/>
                <a:ext cx="0" cy="2979"/>
              </a:xfrm>
              <a:prstGeom prst="line">
                <a:avLst/>
              </a:prstGeom>
              <a:noFill/>
              <a:ln w="12700" cap="sq">
                <a:solidFill>
                  <a:srgbClr val="BADE7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143423" name="Line 63"/>
              <p:cNvSpPr>
                <a:spLocks noChangeShapeType="1"/>
              </p:cNvSpPr>
              <p:nvPr/>
            </p:nvSpPr>
            <p:spPr bwMode="auto">
              <a:xfrm>
                <a:off x="5472" y="96"/>
                <a:ext cx="0" cy="2979"/>
              </a:xfrm>
              <a:prstGeom prst="line">
                <a:avLst/>
              </a:prstGeom>
              <a:noFill/>
              <a:ln w="12700" cap="sq">
                <a:solidFill>
                  <a:srgbClr val="BADE7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143424" name="Line 64"/>
              <p:cNvSpPr>
                <a:spLocks noChangeShapeType="1"/>
              </p:cNvSpPr>
              <p:nvPr/>
            </p:nvSpPr>
            <p:spPr bwMode="auto">
              <a:xfrm>
                <a:off x="2928" y="96"/>
                <a:ext cx="0" cy="2979"/>
              </a:xfrm>
              <a:prstGeom prst="line">
                <a:avLst/>
              </a:prstGeom>
              <a:noFill/>
              <a:ln w="12700">
                <a:solidFill>
                  <a:srgbClr val="BADE7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143425" name="Line 65"/>
              <p:cNvSpPr>
                <a:spLocks noChangeShapeType="1"/>
              </p:cNvSpPr>
              <p:nvPr/>
            </p:nvSpPr>
            <p:spPr bwMode="auto">
              <a:xfrm>
                <a:off x="3282" y="96"/>
                <a:ext cx="0" cy="2979"/>
              </a:xfrm>
              <a:prstGeom prst="line">
                <a:avLst/>
              </a:prstGeom>
              <a:noFill/>
              <a:ln w="12700">
                <a:solidFill>
                  <a:srgbClr val="BADE7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143426" name="Line 66"/>
              <p:cNvSpPr>
                <a:spLocks noChangeShapeType="1"/>
              </p:cNvSpPr>
              <p:nvPr/>
            </p:nvSpPr>
            <p:spPr bwMode="auto">
              <a:xfrm>
                <a:off x="3623" y="96"/>
                <a:ext cx="0" cy="2979"/>
              </a:xfrm>
              <a:prstGeom prst="line">
                <a:avLst/>
              </a:prstGeom>
              <a:noFill/>
              <a:ln w="12700">
                <a:solidFill>
                  <a:srgbClr val="BADE7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143427" name="Line 67"/>
              <p:cNvSpPr>
                <a:spLocks noChangeShapeType="1"/>
              </p:cNvSpPr>
              <p:nvPr/>
            </p:nvSpPr>
            <p:spPr bwMode="auto">
              <a:xfrm>
                <a:off x="3963" y="96"/>
                <a:ext cx="0" cy="2979"/>
              </a:xfrm>
              <a:prstGeom prst="line">
                <a:avLst/>
              </a:prstGeom>
              <a:noFill/>
              <a:ln w="12700">
                <a:solidFill>
                  <a:srgbClr val="BADE7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143428" name="Line 68"/>
              <p:cNvSpPr>
                <a:spLocks noChangeShapeType="1"/>
              </p:cNvSpPr>
              <p:nvPr/>
            </p:nvSpPr>
            <p:spPr bwMode="auto">
              <a:xfrm>
                <a:off x="4304" y="96"/>
                <a:ext cx="0" cy="2979"/>
              </a:xfrm>
              <a:prstGeom prst="line">
                <a:avLst/>
              </a:prstGeom>
              <a:noFill/>
              <a:ln w="12700">
                <a:solidFill>
                  <a:srgbClr val="BADE7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143429" name="Line 69"/>
              <p:cNvSpPr>
                <a:spLocks noChangeShapeType="1"/>
              </p:cNvSpPr>
              <p:nvPr/>
            </p:nvSpPr>
            <p:spPr bwMode="auto">
              <a:xfrm>
                <a:off x="4888" y="96"/>
                <a:ext cx="0" cy="2979"/>
              </a:xfrm>
              <a:prstGeom prst="line">
                <a:avLst/>
              </a:prstGeom>
              <a:noFill/>
              <a:ln w="12700">
                <a:solidFill>
                  <a:srgbClr val="BADE7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143430" name="Line 70"/>
              <p:cNvSpPr>
                <a:spLocks noChangeShapeType="1"/>
              </p:cNvSpPr>
              <p:nvPr/>
            </p:nvSpPr>
            <p:spPr bwMode="auto">
              <a:xfrm>
                <a:off x="1968" y="436"/>
                <a:ext cx="633" cy="0"/>
              </a:xfrm>
              <a:prstGeom prst="line">
                <a:avLst/>
              </a:prstGeom>
              <a:noFill/>
              <a:ln w="12700">
                <a:solidFill>
                  <a:srgbClr val="BADE7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143431" name="Line 71"/>
              <p:cNvSpPr>
                <a:spLocks noChangeShapeType="1"/>
              </p:cNvSpPr>
              <p:nvPr/>
            </p:nvSpPr>
            <p:spPr bwMode="auto">
              <a:xfrm>
                <a:off x="1968" y="876"/>
                <a:ext cx="3504" cy="0"/>
              </a:xfrm>
              <a:prstGeom prst="line">
                <a:avLst/>
              </a:prstGeom>
              <a:noFill/>
              <a:ln w="12700">
                <a:solidFill>
                  <a:srgbClr val="BADE7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143432" name="Line 72"/>
              <p:cNvSpPr>
                <a:spLocks noChangeShapeType="1"/>
              </p:cNvSpPr>
              <p:nvPr/>
            </p:nvSpPr>
            <p:spPr bwMode="auto">
              <a:xfrm>
                <a:off x="1968" y="1316"/>
                <a:ext cx="3504" cy="0"/>
              </a:xfrm>
              <a:prstGeom prst="line">
                <a:avLst/>
              </a:prstGeom>
              <a:noFill/>
              <a:ln w="12700">
                <a:solidFill>
                  <a:srgbClr val="BADE7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143433" name="Line 73"/>
              <p:cNvSpPr>
                <a:spLocks noChangeShapeType="1"/>
              </p:cNvSpPr>
              <p:nvPr/>
            </p:nvSpPr>
            <p:spPr bwMode="auto">
              <a:xfrm>
                <a:off x="1968" y="1756"/>
                <a:ext cx="3504" cy="0"/>
              </a:xfrm>
              <a:prstGeom prst="line">
                <a:avLst/>
              </a:prstGeom>
              <a:noFill/>
              <a:ln w="12700">
                <a:solidFill>
                  <a:srgbClr val="BADE7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143434" name="Line 74"/>
              <p:cNvSpPr>
                <a:spLocks noChangeShapeType="1"/>
              </p:cNvSpPr>
              <p:nvPr/>
            </p:nvSpPr>
            <p:spPr bwMode="auto">
              <a:xfrm>
                <a:off x="1968" y="2195"/>
                <a:ext cx="3504" cy="0"/>
              </a:xfrm>
              <a:prstGeom prst="line">
                <a:avLst/>
              </a:prstGeom>
              <a:noFill/>
              <a:ln w="12700">
                <a:solidFill>
                  <a:srgbClr val="BADE7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143435" name="Line 75"/>
              <p:cNvSpPr>
                <a:spLocks noChangeShapeType="1"/>
              </p:cNvSpPr>
              <p:nvPr/>
            </p:nvSpPr>
            <p:spPr bwMode="auto">
              <a:xfrm>
                <a:off x="1968" y="2635"/>
                <a:ext cx="3504" cy="0"/>
              </a:xfrm>
              <a:prstGeom prst="line">
                <a:avLst/>
              </a:prstGeom>
              <a:noFill/>
              <a:ln w="12700">
                <a:solidFill>
                  <a:srgbClr val="BADE7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143436" name="Line 76"/>
              <p:cNvSpPr>
                <a:spLocks noChangeShapeType="1"/>
              </p:cNvSpPr>
              <p:nvPr/>
            </p:nvSpPr>
            <p:spPr bwMode="auto">
              <a:xfrm>
                <a:off x="2601" y="96"/>
                <a:ext cx="0" cy="2979"/>
              </a:xfrm>
              <a:prstGeom prst="line">
                <a:avLst/>
              </a:prstGeom>
              <a:noFill/>
              <a:ln w="12700" cap="sq">
                <a:solidFill>
                  <a:srgbClr val="BADE7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143437" name="Line 77"/>
              <p:cNvSpPr>
                <a:spLocks noChangeShapeType="1"/>
              </p:cNvSpPr>
              <p:nvPr/>
            </p:nvSpPr>
            <p:spPr bwMode="auto">
              <a:xfrm>
                <a:off x="2601" y="436"/>
                <a:ext cx="2871" cy="0"/>
              </a:xfrm>
              <a:prstGeom prst="line">
                <a:avLst/>
              </a:prstGeom>
              <a:noFill/>
              <a:ln w="12700" cap="sq">
                <a:solidFill>
                  <a:srgbClr val="BADE7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143438" name="Text Box 78"/>
              <p:cNvSpPr txBox="1">
                <a:spLocks noChangeArrowheads="1"/>
              </p:cNvSpPr>
              <p:nvPr/>
            </p:nvSpPr>
            <p:spPr bwMode="auto">
              <a:xfrm>
                <a:off x="2352" y="86"/>
                <a:ext cx="288"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kumimoji="1" lang="en-US" altLang="zh-CN" sz="2000" b="1" smtClean="0">
                    <a:solidFill>
                      <a:srgbClr val="000000"/>
                    </a:solidFill>
                    <a:latin typeface="Times New Roman" pitchFamily="18" charset="0"/>
                  </a:rPr>
                  <a:t>v</a:t>
                </a:r>
              </a:p>
            </p:txBody>
          </p:sp>
          <p:sp>
            <p:nvSpPr>
              <p:cNvPr id="143439" name="Line 79"/>
              <p:cNvSpPr>
                <a:spLocks noChangeShapeType="1"/>
              </p:cNvSpPr>
              <p:nvPr/>
            </p:nvSpPr>
            <p:spPr bwMode="auto">
              <a:xfrm>
                <a:off x="2016" y="99"/>
                <a:ext cx="624" cy="336"/>
              </a:xfrm>
              <a:prstGeom prst="line">
                <a:avLst/>
              </a:prstGeom>
              <a:noFill/>
              <a:ln w="12700">
                <a:solidFill>
                  <a:srgbClr val="BADE7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grpSp>
        <p:sp>
          <p:nvSpPr>
            <p:cNvPr id="143440" name="Text Box 80"/>
            <p:cNvSpPr txBox="1">
              <a:spLocks noChangeArrowheads="1"/>
            </p:cNvSpPr>
            <p:nvPr/>
          </p:nvSpPr>
          <p:spPr bwMode="auto">
            <a:xfrm>
              <a:off x="1734" y="192"/>
              <a:ext cx="96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kumimoji="1" lang="en-US" altLang="zh-CN" b="1" smtClean="0">
                  <a:solidFill>
                    <a:srgbClr val="000000"/>
                  </a:solidFill>
                  <a:latin typeface="Times New Roman" pitchFamily="18" charset="0"/>
                </a:rPr>
                <a:t>closedge</a:t>
              </a:r>
            </a:p>
          </p:txBody>
        </p:sp>
      </p:grpSp>
      <p:grpSp>
        <p:nvGrpSpPr>
          <p:cNvPr id="143441" name="Group 81"/>
          <p:cNvGrpSpPr>
            <a:grpSpLocks/>
          </p:cNvGrpSpPr>
          <p:nvPr/>
        </p:nvGrpSpPr>
        <p:grpSpPr bwMode="auto">
          <a:xfrm>
            <a:off x="190822" y="1476598"/>
            <a:ext cx="2743200" cy="2301875"/>
            <a:chOff x="168" y="2534"/>
            <a:chExt cx="1728" cy="1450"/>
          </a:xfrm>
        </p:grpSpPr>
        <p:sp>
          <p:nvSpPr>
            <p:cNvPr id="143442" name="Oval 82"/>
            <p:cNvSpPr>
              <a:spLocks noChangeArrowheads="1"/>
            </p:cNvSpPr>
            <p:nvPr/>
          </p:nvSpPr>
          <p:spPr bwMode="auto">
            <a:xfrm>
              <a:off x="888" y="2534"/>
              <a:ext cx="240" cy="192"/>
            </a:xfrm>
            <a:prstGeom prst="ellipse">
              <a:avLst/>
            </a:prstGeom>
            <a:noFill/>
            <a:ln w="38100">
              <a:solidFill>
                <a:schemeClr val="tx1"/>
              </a:solidFill>
              <a:round/>
              <a:headEnd/>
              <a:tailEnd/>
            </a:ln>
            <a:effectLst/>
            <a:extLst>
              <a:ext uri="{909E8E84-426E-40DD-AFC4-6F175D3DCCD1}">
                <a14:hiddenFill xmlns:a14="http://schemas.microsoft.com/office/drawing/2010/main" xmlns="">
                  <a:solidFill>
                    <a:srgbClr val="111147"/>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000" b="1" smtClean="0">
                  <a:solidFill>
                    <a:srgbClr val="000000"/>
                  </a:solidFill>
                  <a:latin typeface="Times New Roman" pitchFamily="18" charset="0"/>
                  <a:ea typeface="黑体" pitchFamily="49" charset="-122"/>
                </a:rPr>
                <a:t>1</a:t>
              </a:r>
            </a:p>
          </p:txBody>
        </p:sp>
        <p:sp>
          <p:nvSpPr>
            <p:cNvPr id="143443" name="Oval 83"/>
            <p:cNvSpPr>
              <a:spLocks noChangeArrowheads="1"/>
            </p:cNvSpPr>
            <p:nvPr/>
          </p:nvSpPr>
          <p:spPr bwMode="auto">
            <a:xfrm>
              <a:off x="1656" y="3110"/>
              <a:ext cx="240" cy="192"/>
            </a:xfrm>
            <a:prstGeom prst="ellipse">
              <a:avLst/>
            </a:prstGeom>
            <a:noFill/>
            <a:ln w="38100">
              <a:solidFill>
                <a:schemeClr val="tx1"/>
              </a:solidFill>
              <a:round/>
              <a:headEnd/>
              <a:tailEnd/>
            </a:ln>
            <a:effectLst/>
            <a:extLst>
              <a:ext uri="{909E8E84-426E-40DD-AFC4-6F175D3DCCD1}">
                <a14:hiddenFill xmlns:a14="http://schemas.microsoft.com/office/drawing/2010/main" xmlns="">
                  <a:solidFill>
                    <a:srgbClr val="111147"/>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000" b="1" smtClean="0">
                  <a:solidFill>
                    <a:srgbClr val="000000"/>
                  </a:solidFill>
                  <a:latin typeface="Times New Roman" pitchFamily="18" charset="0"/>
                  <a:ea typeface="黑体" pitchFamily="49" charset="-122"/>
                </a:rPr>
                <a:t>4</a:t>
              </a:r>
            </a:p>
          </p:txBody>
        </p:sp>
        <p:sp>
          <p:nvSpPr>
            <p:cNvPr id="143444" name="Oval 84"/>
            <p:cNvSpPr>
              <a:spLocks noChangeArrowheads="1"/>
            </p:cNvSpPr>
            <p:nvPr/>
          </p:nvSpPr>
          <p:spPr bwMode="auto">
            <a:xfrm>
              <a:off x="168" y="3110"/>
              <a:ext cx="240" cy="192"/>
            </a:xfrm>
            <a:prstGeom prst="ellipse">
              <a:avLst/>
            </a:prstGeom>
            <a:noFill/>
            <a:ln w="38100">
              <a:solidFill>
                <a:schemeClr val="tx1"/>
              </a:solidFill>
              <a:round/>
              <a:headEnd/>
              <a:tailEnd/>
            </a:ln>
            <a:effectLst/>
            <a:extLst>
              <a:ext uri="{909E8E84-426E-40DD-AFC4-6F175D3DCCD1}">
                <a14:hiddenFill xmlns:a14="http://schemas.microsoft.com/office/drawing/2010/main" xmlns="">
                  <a:solidFill>
                    <a:srgbClr val="111147"/>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000" b="1" smtClean="0">
                  <a:solidFill>
                    <a:srgbClr val="000000"/>
                  </a:solidFill>
                  <a:latin typeface="Times New Roman" pitchFamily="18" charset="0"/>
                  <a:ea typeface="黑体" pitchFamily="49" charset="-122"/>
                </a:rPr>
                <a:t>2</a:t>
              </a:r>
            </a:p>
          </p:txBody>
        </p:sp>
        <p:sp>
          <p:nvSpPr>
            <p:cNvPr id="143445" name="Oval 85"/>
            <p:cNvSpPr>
              <a:spLocks noChangeArrowheads="1"/>
            </p:cNvSpPr>
            <p:nvPr/>
          </p:nvSpPr>
          <p:spPr bwMode="auto">
            <a:xfrm>
              <a:off x="888" y="3110"/>
              <a:ext cx="240" cy="192"/>
            </a:xfrm>
            <a:prstGeom prst="ellipse">
              <a:avLst/>
            </a:prstGeom>
            <a:noFill/>
            <a:ln w="38100">
              <a:solidFill>
                <a:schemeClr val="tx1"/>
              </a:solidFill>
              <a:round/>
              <a:headEnd/>
              <a:tailEnd/>
            </a:ln>
            <a:effectLst/>
            <a:extLst>
              <a:ext uri="{909E8E84-426E-40DD-AFC4-6F175D3DCCD1}">
                <a14:hiddenFill xmlns:a14="http://schemas.microsoft.com/office/drawing/2010/main" xmlns="">
                  <a:solidFill>
                    <a:srgbClr val="111147"/>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000" b="1" smtClean="0">
                  <a:solidFill>
                    <a:srgbClr val="000000"/>
                  </a:solidFill>
                  <a:latin typeface="Times New Roman" pitchFamily="18" charset="0"/>
                  <a:ea typeface="黑体" pitchFamily="49" charset="-122"/>
                </a:rPr>
                <a:t>3</a:t>
              </a:r>
            </a:p>
          </p:txBody>
        </p:sp>
        <p:sp>
          <p:nvSpPr>
            <p:cNvPr id="143446" name="Oval 86"/>
            <p:cNvSpPr>
              <a:spLocks noChangeArrowheads="1"/>
            </p:cNvSpPr>
            <p:nvPr/>
          </p:nvSpPr>
          <p:spPr bwMode="auto">
            <a:xfrm>
              <a:off x="504" y="3686"/>
              <a:ext cx="240" cy="192"/>
            </a:xfrm>
            <a:prstGeom prst="ellipse">
              <a:avLst/>
            </a:prstGeom>
            <a:noFill/>
            <a:ln w="38100">
              <a:solidFill>
                <a:schemeClr val="tx1"/>
              </a:solidFill>
              <a:round/>
              <a:headEnd/>
              <a:tailEnd/>
            </a:ln>
            <a:effectLst/>
            <a:extLst>
              <a:ext uri="{909E8E84-426E-40DD-AFC4-6F175D3DCCD1}">
                <a14:hiddenFill xmlns:a14="http://schemas.microsoft.com/office/drawing/2010/main" xmlns="">
                  <a:solidFill>
                    <a:srgbClr val="111147"/>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000" b="1" smtClean="0">
                  <a:solidFill>
                    <a:srgbClr val="000000"/>
                  </a:solidFill>
                  <a:latin typeface="Times New Roman" pitchFamily="18" charset="0"/>
                  <a:ea typeface="黑体" pitchFamily="49" charset="-122"/>
                </a:rPr>
                <a:t>5</a:t>
              </a:r>
            </a:p>
          </p:txBody>
        </p:sp>
        <p:sp>
          <p:nvSpPr>
            <p:cNvPr id="143447" name="Oval 87"/>
            <p:cNvSpPr>
              <a:spLocks noChangeArrowheads="1"/>
            </p:cNvSpPr>
            <p:nvPr/>
          </p:nvSpPr>
          <p:spPr bwMode="auto">
            <a:xfrm>
              <a:off x="1320" y="3686"/>
              <a:ext cx="240" cy="192"/>
            </a:xfrm>
            <a:prstGeom prst="ellipse">
              <a:avLst/>
            </a:prstGeom>
            <a:noFill/>
            <a:ln w="38100">
              <a:solidFill>
                <a:schemeClr val="tx1"/>
              </a:solidFill>
              <a:round/>
              <a:headEnd/>
              <a:tailEnd/>
            </a:ln>
            <a:effectLst/>
            <a:extLst>
              <a:ext uri="{909E8E84-426E-40DD-AFC4-6F175D3DCCD1}">
                <a14:hiddenFill xmlns:a14="http://schemas.microsoft.com/office/drawing/2010/main" xmlns="">
                  <a:solidFill>
                    <a:srgbClr val="111147"/>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000" b="1" smtClean="0">
                  <a:solidFill>
                    <a:srgbClr val="000000"/>
                  </a:solidFill>
                  <a:latin typeface="Times New Roman" pitchFamily="18" charset="0"/>
                  <a:ea typeface="黑体" pitchFamily="49" charset="-122"/>
                </a:rPr>
                <a:t>6</a:t>
              </a:r>
            </a:p>
          </p:txBody>
        </p:sp>
        <p:sp>
          <p:nvSpPr>
            <p:cNvPr id="143448" name="Line 88"/>
            <p:cNvSpPr>
              <a:spLocks noChangeShapeType="1"/>
            </p:cNvSpPr>
            <p:nvPr/>
          </p:nvSpPr>
          <p:spPr bwMode="auto">
            <a:xfrm>
              <a:off x="1008" y="2726"/>
              <a:ext cx="0" cy="384"/>
            </a:xfrm>
            <a:prstGeom prst="line">
              <a:avLst/>
            </a:prstGeom>
            <a:noFill/>
            <a:ln w="38100">
              <a:solidFill>
                <a:srgbClr val="BADE7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143449" name="Text Box 89"/>
            <p:cNvSpPr txBox="1">
              <a:spLocks noChangeArrowheads="1"/>
            </p:cNvSpPr>
            <p:nvPr/>
          </p:nvSpPr>
          <p:spPr bwMode="auto">
            <a:xfrm>
              <a:off x="984" y="2806"/>
              <a:ext cx="192"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kumimoji="1" lang="en-US" altLang="zh-CN" sz="2000" b="1" smtClean="0">
                  <a:solidFill>
                    <a:srgbClr val="000000"/>
                  </a:solidFill>
                  <a:latin typeface="Times New Roman" pitchFamily="18" charset="0"/>
                </a:rPr>
                <a:t>1</a:t>
              </a:r>
            </a:p>
          </p:txBody>
        </p:sp>
        <p:sp>
          <p:nvSpPr>
            <p:cNvPr id="143450" name="Line 90"/>
            <p:cNvSpPr>
              <a:spLocks noChangeShapeType="1"/>
            </p:cNvSpPr>
            <p:nvPr/>
          </p:nvSpPr>
          <p:spPr bwMode="auto">
            <a:xfrm flipH="1">
              <a:off x="312" y="2678"/>
              <a:ext cx="576" cy="432"/>
            </a:xfrm>
            <a:prstGeom prst="line">
              <a:avLst/>
            </a:prstGeom>
            <a:noFill/>
            <a:ln w="38100">
              <a:solidFill>
                <a:srgbClr val="BADE7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143451" name="Text Box 91"/>
            <p:cNvSpPr txBox="1">
              <a:spLocks noChangeArrowheads="1"/>
            </p:cNvSpPr>
            <p:nvPr/>
          </p:nvSpPr>
          <p:spPr bwMode="auto">
            <a:xfrm>
              <a:off x="408" y="2726"/>
              <a:ext cx="192"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kumimoji="1" lang="en-US" altLang="zh-CN" sz="2000" b="1" smtClean="0">
                  <a:solidFill>
                    <a:srgbClr val="000000"/>
                  </a:solidFill>
                  <a:latin typeface="Times New Roman" pitchFamily="18" charset="0"/>
                </a:rPr>
                <a:t>6</a:t>
              </a:r>
            </a:p>
          </p:txBody>
        </p:sp>
        <p:sp>
          <p:nvSpPr>
            <p:cNvPr id="143452" name="Line 92"/>
            <p:cNvSpPr>
              <a:spLocks noChangeShapeType="1"/>
            </p:cNvSpPr>
            <p:nvPr/>
          </p:nvSpPr>
          <p:spPr bwMode="auto">
            <a:xfrm>
              <a:off x="1128" y="2678"/>
              <a:ext cx="624" cy="432"/>
            </a:xfrm>
            <a:prstGeom prst="line">
              <a:avLst/>
            </a:prstGeom>
            <a:noFill/>
            <a:ln w="38100">
              <a:solidFill>
                <a:srgbClr val="BADE7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143453" name="Text Box 93"/>
            <p:cNvSpPr txBox="1">
              <a:spLocks noChangeArrowheads="1"/>
            </p:cNvSpPr>
            <p:nvPr/>
          </p:nvSpPr>
          <p:spPr bwMode="auto">
            <a:xfrm>
              <a:off x="1432" y="2726"/>
              <a:ext cx="192"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kumimoji="1" lang="en-US" altLang="zh-CN" sz="2000" b="1" smtClean="0">
                  <a:solidFill>
                    <a:srgbClr val="000000"/>
                  </a:solidFill>
                  <a:latin typeface="Times New Roman" pitchFamily="18" charset="0"/>
                </a:rPr>
                <a:t>5</a:t>
              </a:r>
            </a:p>
          </p:txBody>
        </p:sp>
        <p:sp>
          <p:nvSpPr>
            <p:cNvPr id="143454" name="Line 94"/>
            <p:cNvSpPr>
              <a:spLocks noChangeShapeType="1"/>
            </p:cNvSpPr>
            <p:nvPr/>
          </p:nvSpPr>
          <p:spPr bwMode="auto">
            <a:xfrm>
              <a:off x="408" y="3206"/>
              <a:ext cx="480" cy="0"/>
            </a:xfrm>
            <a:prstGeom prst="line">
              <a:avLst/>
            </a:prstGeom>
            <a:noFill/>
            <a:ln w="38100">
              <a:solidFill>
                <a:srgbClr val="BADE7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143455" name="Text Box 95"/>
            <p:cNvSpPr txBox="1">
              <a:spLocks noChangeArrowheads="1"/>
            </p:cNvSpPr>
            <p:nvPr/>
          </p:nvSpPr>
          <p:spPr bwMode="auto">
            <a:xfrm>
              <a:off x="568" y="2998"/>
              <a:ext cx="192"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kumimoji="1" lang="en-US" altLang="zh-CN" sz="2000" b="1" smtClean="0">
                  <a:solidFill>
                    <a:srgbClr val="000000"/>
                  </a:solidFill>
                  <a:latin typeface="Times New Roman" pitchFamily="18" charset="0"/>
                </a:rPr>
                <a:t>5</a:t>
              </a:r>
            </a:p>
          </p:txBody>
        </p:sp>
        <p:sp>
          <p:nvSpPr>
            <p:cNvPr id="143456" name="Line 96"/>
            <p:cNvSpPr>
              <a:spLocks noChangeShapeType="1"/>
            </p:cNvSpPr>
            <p:nvPr/>
          </p:nvSpPr>
          <p:spPr bwMode="auto">
            <a:xfrm>
              <a:off x="1144" y="3206"/>
              <a:ext cx="480" cy="0"/>
            </a:xfrm>
            <a:prstGeom prst="line">
              <a:avLst/>
            </a:prstGeom>
            <a:noFill/>
            <a:ln w="38100">
              <a:solidFill>
                <a:srgbClr val="BADE7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143457" name="Text Box 97"/>
            <p:cNvSpPr txBox="1">
              <a:spLocks noChangeArrowheads="1"/>
            </p:cNvSpPr>
            <p:nvPr/>
          </p:nvSpPr>
          <p:spPr bwMode="auto">
            <a:xfrm>
              <a:off x="1304" y="2998"/>
              <a:ext cx="192"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kumimoji="1" lang="en-US" altLang="zh-CN" sz="2000" b="1" smtClean="0">
                  <a:solidFill>
                    <a:srgbClr val="000000"/>
                  </a:solidFill>
                  <a:latin typeface="Times New Roman" pitchFamily="18" charset="0"/>
                </a:rPr>
                <a:t>5</a:t>
              </a:r>
            </a:p>
          </p:txBody>
        </p:sp>
        <p:sp>
          <p:nvSpPr>
            <p:cNvPr id="143458" name="Line 98"/>
            <p:cNvSpPr>
              <a:spLocks noChangeShapeType="1"/>
            </p:cNvSpPr>
            <p:nvPr/>
          </p:nvSpPr>
          <p:spPr bwMode="auto">
            <a:xfrm>
              <a:off x="312" y="3302"/>
              <a:ext cx="288" cy="384"/>
            </a:xfrm>
            <a:prstGeom prst="line">
              <a:avLst/>
            </a:prstGeom>
            <a:noFill/>
            <a:ln w="38100">
              <a:solidFill>
                <a:srgbClr val="99FF33"/>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143459" name="Text Box 99"/>
            <p:cNvSpPr txBox="1">
              <a:spLocks noChangeArrowheads="1"/>
            </p:cNvSpPr>
            <p:nvPr/>
          </p:nvSpPr>
          <p:spPr bwMode="auto">
            <a:xfrm>
              <a:off x="288" y="3438"/>
              <a:ext cx="192"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kumimoji="1" lang="en-US" altLang="zh-CN" sz="2000" b="1" smtClean="0">
                  <a:solidFill>
                    <a:srgbClr val="000000"/>
                  </a:solidFill>
                  <a:latin typeface="Times New Roman" pitchFamily="18" charset="0"/>
                </a:rPr>
                <a:t>3</a:t>
              </a:r>
            </a:p>
          </p:txBody>
        </p:sp>
        <p:sp>
          <p:nvSpPr>
            <p:cNvPr id="143460" name="Line 100"/>
            <p:cNvSpPr>
              <a:spLocks noChangeShapeType="1"/>
            </p:cNvSpPr>
            <p:nvPr/>
          </p:nvSpPr>
          <p:spPr bwMode="auto">
            <a:xfrm flipH="1">
              <a:off x="648" y="3302"/>
              <a:ext cx="336" cy="384"/>
            </a:xfrm>
            <a:prstGeom prst="line">
              <a:avLst/>
            </a:prstGeom>
            <a:noFill/>
            <a:ln w="38100">
              <a:solidFill>
                <a:srgbClr val="BADE7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143461" name="Text Box 101"/>
            <p:cNvSpPr txBox="1">
              <a:spLocks noChangeArrowheads="1"/>
            </p:cNvSpPr>
            <p:nvPr/>
          </p:nvSpPr>
          <p:spPr bwMode="auto">
            <a:xfrm>
              <a:off x="648" y="3342"/>
              <a:ext cx="192"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kumimoji="1" lang="en-US" altLang="zh-CN" sz="2000" b="1" smtClean="0">
                  <a:solidFill>
                    <a:srgbClr val="000000"/>
                  </a:solidFill>
                  <a:latin typeface="Times New Roman" pitchFamily="18" charset="0"/>
                </a:rPr>
                <a:t>6</a:t>
              </a:r>
            </a:p>
          </p:txBody>
        </p:sp>
        <p:sp>
          <p:nvSpPr>
            <p:cNvPr id="143462" name="Line 102"/>
            <p:cNvSpPr>
              <a:spLocks noChangeShapeType="1"/>
            </p:cNvSpPr>
            <p:nvPr/>
          </p:nvSpPr>
          <p:spPr bwMode="auto">
            <a:xfrm>
              <a:off x="1032" y="3302"/>
              <a:ext cx="384" cy="384"/>
            </a:xfrm>
            <a:prstGeom prst="line">
              <a:avLst/>
            </a:prstGeom>
            <a:noFill/>
            <a:ln w="38100">
              <a:solidFill>
                <a:srgbClr val="BADE7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143463" name="Text Box 103"/>
            <p:cNvSpPr txBox="1">
              <a:spLocks noChangeArrowheads="1"/>
            </p:cNvSpPr>
            <p:nvPr/>
          </p:nvSpPr>
          <p:spPr bwMode="auto">
            <a:xfrm>
              <a:off x="1224" y="3350"/>
              <a:ext cx="192"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kumimoji="1" lang="en-US" altLang="zh-CN" sz="2000" b="1" smtClean="0">
                  <a:solidFill>
                    <a:srgbClr val="000000"/>
                  </a:solidFill>
                  <a:latin typeface="Times New Roman" pitchFamily="18" charset="0"/>
                </a:rPr>
                <a:t>4</a:t>
              </a:r>
            </a:p>
          </p:txBody>
        </p:sp>
        <p:sp>
          <p:nvSpPr>
            <p:cNvPr id="143464" name="Line 104"/>
            <p:cNvSpPr>
              <a:spLocks noChangeShapeType="1"/>
            </p:cNvSpPr>
            <p:nvPr/>
          </p:nvSpPr>
          <p:spPr bwMode="auto">
            <a:xfrm flipH="1">
              <a:off x="1464" y="3302"/>
              <a:ext cx="336" cy="384"/>
            </a:xfrm>
            <a:prstGeom prst="line">
              <a:avLst/>
            </a:prstGeom>
            <a:noFill/>
            <a:ln w="38100">
              <a:solidFill>
                <a:srgbClr val="BADE7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143465" name="Text Box 105"/>
            <p:cNvSpPr txBox="1">
              <a:spLocks noChangeArrowheads="1"/>
            </p:cNvSpPr>
            <p:nvPr/>
          </p:nvSpPr>
          <p:spPr bwMode="auto">
            <a:xfrm>
              <a:off x="1608" y="3398"/>
              <a:ext cx="192"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kumimoji="1" lang="en-US" altLang="zh-CN" sz="2000" b="1" smtClean="0">
                  <a:solidFill>
                    <a:srgbClr val="000000"/>
                  </a:solidFill>
                  <a:latin typeface="Times New Roman" pitchFamily="18" charset="0"/>
                </a:rPr>
                <a:t>2</a:t>
              </a:r>
            </a:p>
          </p:txBody>
        </p:sp>
        <p:sp>
          <p:nvSpPr>
            <p:cNvPr id="143466" name="Line 106"/>
            <p:cNvSpPr>
              <a:spLocks noChangeShapeType="1"/>
            </p:cNvSpPr>
            <p:nvPr/>
          </p:nvSpPr>
          <p:spPr bwMode="auto">
            <a:xfrm>
              <a:off x="744" y="3782"/>
              <a:ext cx="576" cy="0"/>
            </a:xfrm>
            <a:prstGeom prst="line">
              <a:avLst/>
            </a:prstGeom>
            <a:noFill/>
            <a:ln w="38100">
              <a:solidFill>
                <a:srgbClr val="BADE7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143467" name="Text Box 107"/>
            <p:cNvSpPr txBox="1">
              <a:spLocks noChangeArrowheads="1"/>
            </p:cNvSpPr>
            <p:nvPr/>
          </p:nvSpPr>
          <p:spPr bwMode="auto">
            <a:xfrm>
              <a:off x="936" y="3734"/>
              <a:ext cx="192"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kumimoji="1" lang="en-US" altLang="zh-CN" sz="2000" b="1" smtClean="0">
                  <a:solidFill>
                    <a:srgbClr val="000000"/>
                  </a:solidFill>
                  <a:latin typeface="Times New Roman" pitchFamily="18" charset="0"/>
                </a:rPr>
                <a:t>6</a:t>
              </a:r>
            </a:p>
          </p:txBody>
        </p:sp>
      </p:grpSp>
      <p:sp>
        <p:nvSpPr>
          <p:cNvPr id="143468" name="Line 108"/>
          <p:cNvSpPr>
            <a:spLocks noChangeShapeType="1"/>
          </p:cNvSpPr>
          <p:nvPr/>
        </p:nvSpPr>
        <p:spPr bwMode="auto">
          <a:xfrm>
            <a:off x="1524322" y="1781398"/>
            <a:ext cx="0" cy="609600"/>
          </a:xfrm>
          <a:prstGeom prst="line">
            <a:avLst/>
          </a:prstGeom>
          <a:noFill/>
          <a:ln w="381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143469" name="Line 109"/>
          <p:cNvSpPr>
            <a:spLocks noChangeShapeType="1"/>
          </p:cNvSpPr>
          <p:nvPr/>
        </p:nvSpPr>
        <p:spPr bwMode="auto">
          <a:xfrm>
            <a:off x="1562422" y="2695798"/>
            <a:ext cx="609600" cy="609600"/>
          </a:xfrm>
          <a:prstGeom prst="line">
            <a:avLst/>
          </a:prstGeom>
          <a:noFill/>
          <a:ln w="381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143470" name="Line 110"/>
          <p:cNvSpPr>
            <a:spLocks noChangeShapeType="1"/>
          </p:cNvSpPr>
          <p:nvPr/>
        </p:nvSpPr>
        <p:spPr bwMode="auto">
          <a:xfrm>
            <a:off x="571822" y="2543398"/>
            <a:ext cx="762000" cy="0"/>
          </a:xfrm>
          <a:prstGeom prst="line">
            <a:avLst/>
          </a:prstGeom>
          <a:noFill/>
          <a:ln w="381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143471" name="Line 111"/>
          <p:cNvSpPr>
            <a:spLocks noChangeShapeType="1"/>
          </p:cNvSpPr>
          <p:nvPr/>
        </p:nvSpPr>
        <p:spPr bwMode="auto">
          <a:xfrm flipV="1">
            <a:off x="2248222" y="2695798"/>
            <a:ext cx="533400" cy="609600"/>
          </a:xfrm>
          <a:prstGeom prst="line">
            <a:avLst/>
          </a:prstGeom>
          <a:noFill/>
          <a:ln w="381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143472" name="Line 112"/>
          <p:cNvSpPr>
            <a:spLocks noChangeShapeType="1"/>
          </p:cNvSpPr>
          <p:nvPr/>
        </p:nvSpPr>
        <p:spPr bwMode="auto">
          <a:xfrm>
            <a:off x="419422" y="2695798"/>
            <a:ext cx="457200" cy="609600"/>
          </a:xfrm>
          <a:prstGeom prst="line">
            <a:avLst/>
          </a:prstGeom>
          <a:noFill/>
          <a:ln w="381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143473" name="Rectangle 113"/>
          <p:cNvSpPr>
            <a:spLocks noGrp="1" noChangeArrowheads="1"/>
          </p:cNvSpPr>
          <p:nvPr>
            <p:ph type="title"/>
          </p:nvPr>
        </p:nvSpPr>
        <p:spPr>
          <a:xfrm>
            <a:off x="495622" y="714598"/>
            <a:ext cx="2390775" cy="473075"/>
          </a:xfrm>
        </p:spPr>
        <p:txBody>
          <a:bodyPr/>
          <a:lstStyle/>
          <a:p>
            <a:pPr algn="l"/>
            <a:r>
              <a:rPr lang="zh-CN" altLang="en-US" sz="2800" b="1">
                <a:effectLst>
                  <a:outerShdw blurRad="38100" dist="38100" dir="2700000" algn="tl">
                    <a:srgbClr val="C0C0C0"/>
                  </a:outerShdw>
                </a:effectLst>
                <a:latin typeface="楷体_GB2312" pitchFamily="49" charset="-122"/>
                <a:ea typeface="楷体_GB2312" pitchFamily="49" charset="-122"/>
              </a:rPr>
              <a:t>具体示例：</a:t>
            </a:r>
          </a:p>
        </p:txBody>
      </p:sp>
      <p:sp>
        <p:nvSpPr>
          <p:cNvPr id="143476" name="Text Box 116"/>
          <p:cNvSpPr txBox="1">
            <a:spLocks noChangeArrowheads="1"/>
          </p:cNvSpPr>
          <p:nvPr/>
        </p:nvSpPr>
        <p:spPr bwMode="auto">
          <a:xfrm>
            <a:off x="7015485" y="1471836"/>
            <a:ext cx="8382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kumimoji="1" lang="en-US" altLang="zh-CN" b="1" smtClean="0">
                <a:solidFill>
                  <a:srgbClr val="000000"/>
                </a:solidFill>
                <a:latin typeface="Times New Roman" pitchFamily="18" charset="0"/>
              </a:rPr>
              <a:t>{</a:t>
            </a:r>
            <a:r>
              <a:rPr kumimoji="1" lang="en-US" altLang="zh-CN" b="1" smtClean="0">
                <a:solidFill>
                  <a:srgbClr val="FF00FF"/>
                </a:solidFill>
                <a:latin typeface="Times New Roman" pitchFamily="18" charset="0"/>
              </a:rPr>
              <a:t>1</a:t>
            </a:r>
            <a:r>
              <a:rPr kumimoji="1" lang="en-US" altLang="zh-CN" b="1" smtClean="0">
                <a:solidFill>
                  <a:srgbClr val="000000"/>
                </a:solidFill>
                <a:latin typeface="Times New Roman" pitchFamily="18" charset="0"/>
              </a:rPr>
              <a:t>}</a:t>
            </a:r>
          </a:p>
        </p:txBody>
      </p:sp>
      <p:sp>
        <p:nvSpPr>
          <p:cNvPr id="143477" name="Text Box 117"/>
          <p:cNvSpPr txBox="1">
            <a:spLocks noChangeArrowheads="1"/>
          </p:cNvSpPr>
          <p:nvPr/>
        </p:nvSpPr>
        <p:spPr bwMode="auto">
          <a:xfrm>
            <a:off x="7915597" y="1362298"/>
            <a:ext cx="8382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kumimoji="1" lang="en-US" altLang="zh-CN" b="1" smtClean="0">
                <a:solidFill>
                  <a:srgbClr val="000000"/>
                </a:solidFill>
                <a:latin typeface="Times New Roman" pitchFamily="18" charset="0"/>
              </a:rPr>
              <a:t>{2,3,4,5,6}</a:t>
            </a:r>
          </a:p>
        </p:txBody>
      </p:sp>
      <p:grpSp>
        <p:nvGrpSpPr>
          <p:cNvPr id="143478" name="Group 118"/>
          <p:cNvGrpSpPr>
            <a:grpSpLocks/>
          </p:cNvGrpSpPr>
          <p:nvPr/>
        </p:nvGrpSpPr>
        <p:grpSpPr bwMode="auto">
          <a:xfrm>
            <a:off x="4381822" y="1292448"/>
            <a:ext cx="2514600" cy="695325"/>
            <a:chOff x="2688" y="412"/>
            <a:chExt cx="1584" cy="438"/>
          </a:xfrm>
        </p:grpSpPr>
        <p:sp>
          <p:nvSpPr>
            <p:cNvPr id="143479" name="Text Box 119"/>
            <p:cNvSpPr txBox="1">
              <a:spLocks noChangeArrowheads="1"/>
            </p:cNvSpPr>
            <p:nvPr/>
          </p:nvSpPr>
          <p:spPr bwMode="auto">
            <a:xfrm>
              <a:off x="2688" y="412"/>
              <a:ext cx="240" cy="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fontAlgn="base">
                <a:lnSpc>
                  <a:spcPct val="110000"/>
                </a:lnSpc>
                <a:spcBef>
                  <a:spcPct val="50000"/>
                </a:spcBef>
                <a:spcAft>
                  <a:spcPct val="0"/>
                </a:spcAft>
              </a:pPr>
              <a:r>
                <a:rPr kumimoji="1" lang="en-US" altLang="zh-CN" b="1" smtClean="0">
                  <a:solidFill>
                    <a:srgbClr val="000000"/>
                  </a:solidFill>
                  <a:latin typeface="Times New Roman" pitchFamily="18" charset="0"/>
                </a:rPr>
                <a:t>16</a:t>
              </a:r>
            </a:p>
          </p:txBody>
        </p:sp>
        <p:sp>
          <p:nvSpPr>
            <p:cNvPr id="143480" name="Text Box 120"/>
            <p:cNvSpPr txBox="1">
              <a:spLocks noChangeArrowheads="1"/>
            </p:cNvSpPr>
            <p:nvPr/>
          </p:nvSpPr>
          <p:spPr bwMode="auto">
            <a:xfrm>
              <a:off x="3024" y="435"/>
              <a:ext cx="240" cy="4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kumimoji="1" lang="en-US" altLang="zh-CN" b="1" smtClean="0">
                  <a:solidFill>
                    <a:srgbClr val="000000"/>
                  </a:solidFill>
                  <a:latin typeface="Times New Roman" pitchFamily="18" charset="0"/>
                </a:rPr>
                <a:t>11</a:t>
              </a:r>
            </a:p>
          </p:txBody>
        </p:sp>
        <p:sp>
          <p:nvSpPr>
            <p:cNvPr id="143481" name="Text Box 121"/>
            <p:cNvSpPr txBox="1">
              <a:spLocks noChangeArrowheads="1"/>
            </p:cNvSpPr>
            <p:nvPr/>
          </p:nvSpPr>
          <p:spPr bwMode="auto">
            <a:xfrm>
              <a:off x="3360" y="435"/>
              <a:ext cx="240" cy="4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kumimoji="1" lang="en-US" altLang="zh-CN" b="1" smtClean="0">
                  <a:solidFill>
                    <a:srgbClr val="000000"/>
                  </a:solidFill>
                  <a:latin typeface="Times New Roman" pitchFamily="18" charset="0"/>
                </a:rPr>
                <a:t>15</a:t>
              </a:r>
            </a:p>
          </p:txBody>
        </p:sp>
        <p:sp>
          <p:nvSpPr>
            <p:cNvPr id="143482" name="Text Box 122"/>
            <p:cNvSpPr txBox="1">
              <a:spLocks noChangeArrowheads="1"/>
            </p:cNvSpPr>
            <p:nvPr/>
          </p:nvSpPr>
          <p:spPr bwMode="auto">
            <a:xfrm>
              <a:off x="3696" y="435"/>
              <a:ext cx="240" cy="4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kumimoji="1" lang="en-US" altLang="zh-CN" b="1" smtClean="0">
                  <a:solidFill>
                    <a:srgbClr val="000000"/>
                  </a:solidFill>
                  <a:latin typeface="Times New Roman" pitchFamily="18" charset="0"/>
                </a:rPr>
                <a:t>1</a:t>
              </a:r>
              <a:r>
                <a:rPr kumimoji="1" lang="en-US" altLang="zh-CN" b="1" smtClean="0">
                  <a:solidFill>
                    <a:srgbClr val="000000"/>
                  </a:solidFill>
                  <a:latin typeface="Times New Roman" pitchFamily="18" charset="0"/>
                  <a:cs typeface="Times New Roman" pitchFamily="18" charset="0"/>
                </a:rPr>
                <a:t>∞</a:t>
              </a:r>
              <a:endParaRPr kumimoji="1" lang="en-US" altLang="zh-CN" b="1" smtClean="0">
                <a:solidFill>
                  <a:srgbClr val="000000"/>
                </a:solidFill>
                <a:latin typeface="Times New Roman" pitchFamily="18" charset="0"/>
              </a:endParaRPr>
            </a:p>
          </p:txBody>
        </p:sp>
        <p:sp>
          <p:nvSpPr>
            <p:cNvPr id="143483" name="Text Box 123"/>
            <p:cNvSpPr txBox="1">
              <a:spLocks noChangeArrowheads="1"/>
            </p:cNvSpPr>
            <p:nvPr/>
          </p:nvSpPr>
          <p:spPr bwMode="auto">
            <a:xfrm>
              <a:off x="4032" y="435"/>
              <a:ext cx="240" cy="4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kumimoji="1" lang="en-US" altLang="zh-CN" b="1" smtClean="0">
                  <a:solidFill>
                    <a:srgbClr val="000000"/>
                  </a:solidFill>
                  <a:latin typeface="Times New Roman" pitchFamily="18" charset="0"/>
                </a:rPr>
                <a:t>1∞</a:t>
              </a:r>
            </a:p>
          </p:txBody>
        </p:sp>
      </p:grpSp>
      <p:sp>
        <p:nvSpPr>
          <p:cNvPr id="143484" name="Text Box 124"/>
          <p:cNvSpPr txBox="1">
            <a:spLocks noChangeArrowheads="1"/>
          </p:cNvSpPr>
          <p:nvPr/>
        </p:nvSpPr>
        <p:spPr bwMode="auto">
          <a:xfrm>
            <a:off x="7005960" y="2167161"/>
            <a:ext cx="8382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kumimoji="1" lang="en-US" altLang="zh-CN" b="1" smtClean="0">
                <a:solidFill>
                  <a:srgbClr val="000000"/>
                </a:solidFill>
                <a:latin typeface="Times New Roman" pitchFamily="18" charset="0"/>
              </a:rPr>
              <a:t>{1, </a:t>
            </a:r>
            <a:r>
              <a:rPr kumimoji="1" lang="en-US" altLang="zh-CN" b="1" smtClean="0">
                <a:solidFill>
                  <a:srgbClr val="FF00FF"/>
                </a:solidFill>
                <a:latin typeface="Times New Roman" pitchFamily="18" charset="0"/>
              </a:rPr>
              <a:t>3</a:t>
            </a:r>
            <a:r>
              <a:rPr kumimoji="1" lang="en-US" altLang="zh-CN" b="1" smtClean="0">
                <a:solidFill>
                  <a:srgbClr val="000000"/>
                </a:solidFill>
                <a:latin typeface="Times New Roman" pitchFamily="18" charset="0"/>
              </a:rPr>
              <a:t>}</a:t>
            </a:r>
          </a:p>
        </p:txBody>
      </p:sp>
      <p:sp>
        <p:nvSpPr>
          <p:cNvPr id="143485" name="Text Box 125"/>
          <p:cNvSpPr txBox="1">
            <a:spLocks noChangeArrowheads="1"/>
          </p:cNvSpPr>
          <p:nvPr/>
        </p:nvSpPr>
        <p:spPr bwMode="auto">
          <a:xfrm>
            <a:off x="7925122" y="2048098"/>
            <a:ext cx="8382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b="1" smtClean="0">
                <a:solidFill>
                  <a:srgbClr val="000000"/>
                </a:solidFill>
                <a:latin typeface="Times New Roman" pitchFamily="18" charset="0"/>
              </a:rPr>
              <a:t>{2, 4,   5, 6}</a:t>
            </a:r>
          </a:p>
        </p:txBody>
      </p:sp>
      <p:grpSp>
        <p:nvGrpSpPr>
          <p:cNvPr id="143486" name="Group 126"/>
          <p:cNvGrpSpPr>
            <a:grpSpLocks/>
          </p:cNvGrpSpPr>
          <p:nvPr/>
        </p:nvGrpSpPr>
        <p:grpSpPr bwMode="auto">
          <a:xfrm>
            <a:off x="4386585" y="2014761"/>
            <a:ext cx="2509837" cy="671512"/>
            <a:chOff x="2691" y="867"/>
            <a:chExt cx="1581" cy="423"/>
          </a:xfrm>
        </p:grpSpPr>
        <p:sp>
          <p:nvSpPr>
            <p:cNvPr id="143487" name="Text Box 127"/>
            <p:cNvSpPr txBox="1">
              <a:spLocks noChangeArrowheads="1"/>
            </p:cNvSpPr>
            <p:nvPr/>
          </p:nvSpPr>
          <p:spPr bwMode="auto">
            <a:xfrm>
              <a:off x="3024" y="1059"/>
              <a:ext cx="24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kumimoji="1" lang="en-US" altLang="zh-CN" b="1" smtClean="0">
                  <a:solidFill>
                    <a:srgbClr val="FF00FF"/>
                  </a:solidFill>
                  <a:latin typeface="Times New Roman" pitchFamily="18" charset="0"/>
                </a:rPr>
                <a:t>0</a:t>
              </a:r>
            </a:p>
          </p:txBody>
        </p:sp>
        <p:grpSp>
          <p:nvGrpSpPr>
            <p:cNvPr id="143488" name="Group 128"/>
            <p:cNvGrpSpPr>
              <a:grpSpLocks/>
            </p:cNvGrpSpPr>
            <p:nvPr/>
          </p:nvGrpSpPr>
          <p:grpSpPr bwMode="auto">
            <a:xfrm>
              <a:off x="2691" y="867"/>
              <a:ext cx="1581" cy="419"/>
              <a:chOff x="2691" y="867"/>
              <a:chExt cx="1581" cy="419"/>
            </a:xfrm>
          </p:grpSpPr>
          <p:sp>
            <p:nvSpPr>
              <p:cNvPr id="143489" name="Text Box 129"/>
              <p:cNvSpPr txBox="1">
                <a:spLocks noChangeArrowheads="1"/>
              </p:cNvSpPr>
              <p:nvPr/>
            </p:nvSpPr>
            <p:spPr bwMode="auto">
              <a:xfrm>
                <a:off x="2691" y="882"/>
                <a:ext cx="240" cy="4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kumimoji="1" lang="en-US" altLang="zh-CN" b="1" smtClean="0">
                    <a:solidFill>
                      <a:srgbClr val="000000"/>
                    </a:solidFill>
                    <a:latin typeface="Times New Roman" pitchFamily="18" charset="0"/>
                  </a:rPr>
                  <a:t>35</a:t>
                </a:r>
              </a:p>
            </p:txBody>
          </p:sp>
          <p:sp>
            <p:nvSpPr>
              <p:cNvPr id="143490" name="Text Box 130"/>
              <p:cNvSpPr txBox="1">
                <a:spLocks noChangeArrowheads="1"/>
              </p:cNvSpPr>
              <p:nvPr/>
            </p:nvSpPr>
            <p:spPr bwMode="auto">
              <a:xfrm>
                <a:off x="3363" y="876"/>
                <a:ext cx="240" cy="4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kumimoji="1" lang="en-US" altLang="zh-CN" b="1" smtClean="0">
                    <a:solidFill>
                      <a:srgbClr val="000000"/>
                    </a:solidFill>
                    <a:latin typeface="Times New Roman" pitchFamily="18" charset="0"/>
                  </a:rPr>
                  <a:t>15</a:t>
                </a:r>
              </a:p>
            </p:txBody>
          </p:sp>
          <p:sp>
            <p:nvSpPr>
              <p:cNvPr id="143491" name="Text Box 131"/>
              <p:cNvSpPr txBox="1">
                <a:spLocks noChangeArrowheads="1"/>
              </p:cNvSpPr>
              <p:nvPr/>
            </p:nvSpPr>
            <p:spPr bwMode="auto">
              <a:xfrm>
                <a:off x="3696" y="867"/>
                <a:ext cx="240" cy="4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kumimoji="1" lang="en-US" altLang="zh-CN" b="1" smtClean="0">
                    <a:solidFill>
                      <a:srgbClr val="000000"/>
                    </a:solidFill>
                    <a:latin typeface="Times New Roman" pitchFamily="18" charset="0"/>
                  </a:rPr>
                  <a:t>36</a:t>
                </a:r>
              </a:p>
            </p:txBody>
          </p:sp>
          <p:sp>
            <p:nvSpPr>
              <p:cNvPr id="143492" name="Text Box 132"/>
              <p:cNvSpPr txBox="1">
                <a:spLocks noChangeArrowheads="1"/>
              </p:cNvSpPr>
              <p:nvPr/>
            </p:nvSpPr>
            <p:spPr bwMode="auto">
              <a:xfrm>
                <a:off x="4032" y="867"/>
                <a:ext cx="240" cy="4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kumimoji="1" lang="en-US" altLang="zh-CN" b="1" smtClean="0">
                    <a:solidFill>
                      <a:srgbClr val="000000"/>
                    </a:solidFill>
                    <a:latin typeface="Times New Roman" pitchFamily="18" charset="0"/>
                  </a:rPr>
                  <a:t>34</a:t>
                </a:r>
              </a:p>
            </p:txBody>
          </p:sp>
        </p:grpSp>
      </p:grpSp>
      <p:sp>
        <p:nvSpPr>
          <p:cNvPr id="143493" name="Text Box 133"/>
          <p:cNvSpPr txBox="1">
            <a:spLocks noChangeArrowheads="1"/>
          </p:cNvSpPr>
          <p:nvPr/>
        </p:nvSpPr>
        <p:spPr bwMode="auto">
          <a:xfrm>
            <a:off x="7001197" y="2891061"/>
            <a:ext cx="8382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kumimoji="1" lang="en-US" altLang="zh-CN" b="1" smtClean="0">
                <a:solidFill>
                  <a:srgbClr val="000000"/>
                </a:solidFill>
                <a:latin typeface="Times New Roman" pitchFamily="18" charset="0"/>
              </a:rPr>
              <a:t>{1,3,</a:t>
            </a:r>
            <a:r>
              <a:rPr kumimoji="1" lang="en-US" altLang="zh-CN" b="1" smtClean="0">
                <a:solidFill>
                  <a:srgbClr val="FF00FF"/>
                </a:solidFill>
                <a:latin typeface="Times New Roman" pitchFamily="18" charset="0"/>
              </a:rPr>
              <a:t>6</a:t>
            </a:r>
            <a:r>
              <a:rPr kumimoji="1" lang="en-US" altLang="zh-CN" b="1" smtClean="0">
                <a:solidFill>
                  <a:srgbClr val="000000"/>
                </a:solidFill>
                <a:latin typeface="Times New Roman" pitchFamily="18" charset="0"/>
              </a:rPr>
              <a:t>}</a:t>
            </a:r>
          </a:p>
        </p:txBody>
      </p:sp>
      <p:sp>
        <p:nvSpPr>
          <p:cNvPr id="143494" name="Text Box 134"/>
          <p:cNvSpPr txBox="1">
            <a:spLocks noChangeArrowheads="1"/>
          </p:cNvSpPr>
          <p:nvPr/>
        </p:nvSpPr>
        <p:spPr bwMode="auto">
          <a:xfrm>
            <a:off x="7877497" y="2881536"/>
            <a:ext cx="8382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kumimoji="1" lang="en-US" altLang="zh-CN" b="1" smtClean="0">
                <a:solidFill>
                  <a:srgbClr val="000000"/>
                </a:solidFill>
                <a:latin typeface="Times New Roman" pitchFamily="18" charset="0"/>
              </a:rPr>
              <a:t>{2, 4,5}</a:t>
            </a:r>
          </a:p>
        </p:txBody>
      </p:sp>
      <p:grpSp>
        <p:nvGrpSpPr>
          <p:cNvPr id="143495" name="Group 135"/>
          <p:cNvGrpSpPr>
            <a:grpSpLocks/>
          </p:cNvGrpSpPr>
          <p:nvPr/>
        </p:nvGrpSpPr>
        <p:grpSpPr bwMode="auto">
          <a:xfrm>
            <a:off x="4372297" y="2730723"/>
            <a:ext cx="2524125" cy="650875"/>
            <a:chOff x="2688" y="1335"/>
            <a:chExt cx="1590" cy="410"/>
          </a:xfrm>
        </p:grpSpPr>
        <p:sp>
          <p:nvSpPr>
            <p:cNvPr id="143496" name="Text Box 136"/>
            <p:cNvSpPr txBox="1">
              <a:spLocks noChangeArrowheads="1"/>
            </p:cNvSpPr>
            <p:nvPr/>
          </p:nvSpPr>
          <p:spPr bwMode="auto">
            <a:xfrm>
              <a:off x="2688" y="1335"/>
              <a:ext cx="240" cy="4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kumimoji="1" lang="en-US" altLang="zh-CN" b="1" smtClean="0">
                  <a:solidFill>
                    <a:srgbClr val="000000"/>
                  </a:solidFill>
                  <a:latin typeface="Times New Roman" pitchFamily="18" charset="0"/>
                </a:rPr>
                <a:t>35</a:t>
              </a:r>
            </a:p>
          </p:txBody>
        </p:sp>
        <p:sp>
          <p:nvSpPr>
            <p:cNvPr id="143497" name="Text Box 137"/>
            <p:cNvSpPr txBox="1">
              <a:spLocks noChangeArrowheads="1"/>
            </p:cNvSpPr>
            <p:nvPr/>
          </p:nvSpPr>
          <p:spPr bwMode="auto">
            <a:xfrm>
              <a:off x="3024" y="1509"/>
              <a:ext cx="24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kumimoji="1" lang="en-US" altLang="zh-CN" b="1" smtClean="0">
                  <a:solidFill>
                    <a:srgbClr val="808080"/>
                  </a:solidFill>
                  <a:latin typeface="Times New Roman" pitchFamily="18" charset="0"/>
                </a:rPr>
                <a:t>0</a:t>
              </a:r>
            </a:p>
          </p:txBody>
        </p:sp>
        <p:sp>
          <p:nvSpPr>
            <p:cNvPr id="143498" name="Text Box 138"/>
            <p:cNvSpPr txBox="1">
              <a:spLocks noChangeArrowheads="1"/>
            </p:cNvSpPr>
            <p:nvPr/>
          </p:nvSpPr>
          <p:spPr bwMode="auto">
            <a:xfrm>
              <a:off x="3366" y="1341"/>
              <a:ext cx="240" cy="4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kumimoji="1" lang="en-US" altLang="zh-CN" b="1" smtClean="0">
                  <a:solidFill>
                    <a:srgbClr val="000000"/>
                  </a:solidFill>
                  <a:latin typeface="Times New Roman" pitchFamily="18" charset="0"/>
                </a:rPr>
                <a:t>62</a:t>
              </a:r>
            </a:p>
          </p:txBody>
        </p:sp>
        <p:sp>
          <p:nvSpPr>
            <p:cNvPr id="143499" name="Text Box 139"/>
            <p:cNvSpPr txBox="1">
              <a:spLocks noChangeArrowheads="1"/>
            </p:cNvSpPr>
            <p:nvPr/>
          </p:nvSpPr>
          <p:spPr bwMode="auto">
            <a:xfrm>
              <a:off x="3702" y="1335"/>
              <a:ext cx="240" cy="4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kumimoji="1" lang="en-US" altLang="zh-CN" b="1" smtClean="0">
                  <a:solidFill>
                    <a:srgbClr val="000000"/>
                  </a:solidFill>
                  <a:latin typeface="Times New Roman" pitchFamily="18" charset="0"/>
                </a:rPr>
                <a:t>36</a:t>
              </a:r>
            </a:p>
          </p:txBody>
        </p:sp>
        <p:sp>
          <p:nvSpPr>
            <p:cNvPr id="143500" name="Text Box 140"/>
            <p:cNvSpPr txBox="1">
              <a:spLocks noChangeArrowheads="1"/>
            </p:cNvSpPr>
            <p:nvPr/>
          </p:nvSpPr>
          <p:spPr bwMode="auto">
            <a:xfrm>
              <a:off x="4038" y="1503"/>
              <a:ext cx="24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kumimoji="1" lang="en-US" altLang="zh-CN" b="1" smtClean="0">
                  <a:solidFill>
                    <a:srgbClr val="FF00FF"/>
                  </a:solidFill>
                  <a:latin typeface="Times New Roman" pitchFamily="18" charset="0"/>
                </a:rPr>
                <a:t>0</a:t>
              </a:r>
            </a:p>
          </p:txBody>
        </p:sp>
      </p:grpSp>
      <p:sp>
        <p:nvSpPr>
          <p:cNvPr id="143501" name="Text Box 141"/>
          <p:cNvSpPr txBox="1">
            <a:spLocks noChangeArrowheads="1"/>
          </p:cNvSpPr>
          <p:nvPr/>
        </p:nvSpPr>
        <p:spPr bwMode="auto">
          <a:xfrm>
            <a:off x="7020247" y="3426048"/>
            <a:ext cx="714375"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en-US" altLang="zh-CN" b="1" smtClean="0">
                <a:solidFill>
                  <a:srgbClr val="000000"/>
                </a:solidFill>
                <a:latin typeface="Times New Roman" pitchFamily="18" charset="0"/>
              </a:rPr>
              <a:t>{1,3,</a:t>
            </a:r>
          </a:p>
          <a:p>
            <a:pPr algn="ctr" fontAlgn="base">
              <a:spcBef>
                <a:spcPct val="0"/>
              </a:spcBef>
              <a:spcAft>
                <a:spcPct val="0"/>
              </a:spcAft>
            </a:pPr>
            <a:r>
              <a:rPr kumimoji="1" lang="en-US" altLang="zh-CN" b="1" smtClean="0">
                <a:solidFill>
                  <a:srgbClr val="000000"/>
                </a:solidFill>
                <a:latin typeface="Times New Roman" pitchFamily="18" charset="0"/>
              </a:rPr>
              <a:t>6,</a:t>
            </a:r>
            <a:r>
              <a:rPr kumimoji="1" lang="en-US" altLang="zh-CN" b="1" smtClean="0">
                <a:solidFill>
                  <a:srgbClr val="FF00FF"/>
                </a:solidFill>
                <a:latin typeface="Times New Roman" pitchFamily="18" charset="0"/>
              </a:rPr>
              <a:t>4</a:t>
            </a:r>
            <a:r>
              <a:rPr kumimoji="1" lang="en-US" altLang="zh-CN" b="1" smtClean="0">
                <a:solidFill>
                  <a:srgbClr val="000000"/>
                </a:solidFill>
                <a:latin typeface="Times New Roman" pitchFamily="18" charset="0"/>
              </a:rPr>
              <a:t>}</a:t>
            </a:r>
          </a:p>
        </p:txBody>
      </p:sp>
      <p:sp>
        <p:nvSpPr>
          <p:cNvPr id="143502" name="Text Box 142"/>
          <p:cNvSpPr txBox="1">
            <a:spLocks noChangeArrowheads="1"/>
          </p:cNvSpPr>
          <p:nvPr/>
        </p:nvSpPr>
        <p:spPr bwMode="auto">
          <a:xfrm>
            <a:off x="7953697" y="3595911"/>
            <a:ext cx="8382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kumimoji="1" lang="en-US" altLang="zh-CN" b="1" smtClean="0">
                <a:solidFill>
                  <a:srgbClr val="000000"/>
                </a:solidFill>
                <a:latin typeface="Times New Roman" pitchFamily="18" charset="0"/>
              </a:rPr>
              <a:t>{2, 5}</a:t>
            </a:r>
          </a:p>
        </p:txBody>
      </p:sp>
      <p:grpSp>
        <p:nvGrpSpPr>
          <p:cNvPr id="143503" name="Group 143"/>
          <p:cNvGrpSpPr>
            <a:grpSpLocks/>
          </p:cNvGrpSpPr>
          <p:nvPr/>
        </p:nvGrpSpPr>
        <p:grpSpPr bwMode="auto">
          <a:xfrm>
            <a:off x="4381822" y="3443511"/>
            <a:ext cx="2514600" cy="642937"/>
            <a:chOff x="2688" y="1767"/>
            <a:chExt cx="1584" cy="405"/>
          </a:xfrm>
        </p:grpSpPr>
        <p:sp>
          <p:nvSpPr>
            <p:cNvPr id="143504" name="Text Box 144"/>
            <p:cNvSpPr txBox="1">
              <a:spLocks noChangeArrowheads="1"/>
            </p:cNvSpPr>
            <p:nvPr/>
          </p:nvSpPr>
          <p:spPr bwMode="auto">
            <a:xfrm>
              <a:off x="2688" y="1767"/>
              <a:ext cx="240" cy="4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kumimoji="1" lang="en-US" altLang="zh-CN" b="1" smtClean="0">
                  <a:solidFill>
                    <a:srgbClr val="000000"/>
                  </a:solidFill>
                  <a:latin typeface="Times New Roman" pitchFamily="18" charset="0"/>
                </a:rPr>
                <a:t>35</a:t>
              </a:r>
            </a:p>
          </p:txBody>
        </p:sp>
        <p:sp>
          <p:nvSpPr>
            <p:cNvPr id="143505" name="Text Box 145"/>
            <p:cNvSpPr txBox="1">
              <a:spLocks noChangeArrowheads="1"/>
            </p:cNvSpPr>
            <p:nvPr/>
          </p:nvSpPr>
          <p:spPr bwMode="auto">
            <a:xfrm>
              <a:off x="3024" y="1935"/>
              <a:ext cx="24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kumimoji="1" lang="en-US" altLang="zh-CN" b="1" smtClean="0">
                  <a:solidFill>
                    <a:srgbClr val="808080"/>
                  </a:solidFill>
                  <a:latin typeface="Times New Roman" pitchFamily="18" charset="0"/>
                </a:rPr>
                <a:t>0</a:t>
              </a:r>
            </a:p>
          </p:txBody>
        </p:sp>
        <p:sp>
          <p:nvSpPr>
            <p:cNvPr id="143506" name="Text Box 146"/>
            <p:cNvSpPr txBox="1">
              <a:spLocks noChangeArrowheads="1"/>
            </p:cNvSpPr>
            <p:nvPr/>
          </p:nvSpPr>
          <p:spPr bwMode="auto">
            <a:xfrm>
              <a:off x="3696" y="1767"/>
              <a:ext cx="240" cy="4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kumimoji="1" lang="en-US" altLang="zh-CN" b="1" smtClean="0">
                  <a:solidFill>
                    <a:srgbClr val="000000"/>
                  </a:solidFill>
                  <a:latin typeface="Times New Roman" pitchFamily="18" charset="0"/>
                </a:rPr>
                <a:t>36</a:t>
              </a:r>
            </a:p>
          </p:txBody>
        </p:sp>
        <p:sp>
          <p:nvSpPr>
            <p:cNvPr id="143507" name="Text Box 147"/>
            <p:cNvSpPr txBox="1">
              <a:spLocks noChangeArrowheads="1"/>
            </p:cNvSpPr>
            <p:nvPr/>
          </p:nvSpPr>
          <p:spPr bwMode="auto">
            <a:xfrm>
              <a:off x="3360" y="1935"/>
              <a:ext cx="24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kumimoji="1" lang="en-US" altLang="zh-CN" b="1" smtClean="0">
                  <a:solidFill>
                    <a:srgbClr val="FF00FF"/>
                  </a:solidFill>
                  <a:latin typeface="Times New Roman" pitchFamily="18" charset="0"/>
                </a:rPr>
                <a:t>0</a:t>
              </a:r>
            </a:p>
          </p:txBody>
        </p:sp>
        <p:sp>
          <p:nvSpPr>
            <p:cNvPr id="143508" name="Text Box 148"/>
            <p:cNvSpPr txBox="1">
              <a:spLocks noChangeArrowheads="1"/>
            </p:cNvSpPr>
            <p:nvPr/>
          </p:nvSpPr>
          <p:spPr bwMode="auto">
            <a:xfrm>
              <a:off x="4032" y="1941"/>
              <a:ext cx="24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kumimoji="1" lang="en-US" altLang="zh-CN" b="1" smtClean="0">
                  <a:solidFill>
                    <a:srgbClr val="808080"/>
                  </a:solidFill>
                  <a:latin typeface="Times New Roman" pitchFamily="18" charset="0"/>
                </a:rPr>
                <a:t>0</a:t>
              </a:r>
            </a:p>
          </p:txBody>
        </p:sp>
      </p:grpSp>
      <p:sp>
        <p:nvSpPr>
          <p:cNvPr id="143509" name="Text Box 149"/>
          <p:cNvSpPr txBox="1">
            <a:spLocks noChangeArrowheads="1"/>
          </p:cNvSpPr>
          <p:nvPr/>
        </p:nvSpPr>
        <p:spPr bwMode="auto">
          <a:xfrm>
            <a:off x="7001197" y="4148361"/>
            <a:ext cx="8382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kumimoji="1" lang="en-US" altLang="zh-CN" b="1" smtClean="0">
                <a:solidFill>
                  <a:srgbClr val="000000"/>
                </a:solidFill>
                <a:latin typeface="Times New Roman" pitchFamily="18" charset="0"/>
              </a:rPr>
              <a:t>{1,3,6,4,</a:t>
            </a:r>
            <a:r>
              <a:rPr kumimoji="1" lang="en-US" altLang="zh-CN" b="1" smtClean="0">
                <a:solidFill>
                  <a:srgbClr val="FF00FF"/>
                </a:solidFill>
                <a:latin typeface="Times New Roman" pitchFamily="18" charset="0"/>
              </a:rPr>
              <a:t>2</a:t>
            </a:r>
            <a:r>
              <a:rPr kumimoji="1" lang="en-US" altLang="zh-CN" b="1" smtClean="0">
                <a:solidFill>
                  <a:srgbClr val="000000"/>
                </a:solidFill>
                <a:latin typeface="Times New Roman" pitchFamily="18" charset="0"/>
              </a:rPr>
              <a:t>}</a:t>
            </a:r>
          </a:p>
        </p:txBody>
      </p:sp>
      <p:sp>
        <p:nvSpPr>
          <p:cNvPr id="143510" name="Text Box 150"/>
          <p:cNvSpPr txBox="1">
            <a:spLocks noChangeArrowheads="1"/>
          </p:cNvSpPr>
          <p:nvPr/>
        </p:nvSpPr>
        <p:spPr bwMode="auto">
          <a:xfrm>
            <a:off x="7925122" y="4300761"/>
            <a:ext cx="8382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kumimoji="1" lang="en-US" altLang="zh-CN" b="1" smtClean="0">
                <a:solidFill>
                  <a:srgbClr val="000000"/>
                </a:solidFill>
                <a:latin typeface="Times New Roman" pitchFamily="18" charset="0"/>
              </a:rPr>
              <a:t>{5}</a:t>
            </a:r>
          </a:p>
        </p:txBody>
      </p:sp>
      <p:grpSp>
        <p:nvGrpSpPr>
          <p:cNvPr id="143511" name="Group 151"/>
          <p:cNvGrpSpPr>
            <a:grpSpLocks/>
          </p:cNvGrpSpPr>
          <p:nvPr/>
        </p:nvGrpSpPr>
        <p:grpSpPr bwMode="auto">
          <a:xfrm>
            <a:off x="4381822" y="4148361"/>
            <a:ext cx="2514600" cy="671512"/>
            <a:chOff x="2688" y="2211"/>
            <a:chExt cx="1584" cy="423"/>
          </a:xfrm>
        </p:grpSpPr>
        <p:sp>
          <p:nvSpPr>
            <p:cNvPr id="143512" name="Text Box 152"/>
            <p:cNvSpPr txBox="1">
              <a:spLocks noChangeArrowheads="1"/>
            </p:cNvSpPr>
            <p:nvPr/>
          </p:nvSpPr>
          <p:spPr bwMode="auto">
            <a:xfrm>
              <a:off x="2688" y="2403"/>
              <a:ext cx="24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kumimoji="1" lang="en-US" altLang="zh-CN" b="1" smtClean="0">
                  <a:solidFill>
                    <a:srgbClr val="FF00FF"/>
                  </a:solidFill>
                  <a:latin typeface="Times New Roman" pitchFamily="18" charset="0"/>
                </a:rPr>
                <a:t>0</a:t>
              </a:r>
            </a:p>
          </p:txBody>
        </p:sp>
        <p:sp>
          <p:nvSpPr>
            <p:cNvPr id="143513" name="Text Box 153"/>
            <p:cNvSpPr txBox="1">
              <a:spLocks noChangeArrowheads="1"/>
            </p:cNvSpPr>
            <p:nvPr/>
          </p:nvSpPr>
          <p:spPr bwMode="auto">
            <a:xfrm>
              <a:off x="3024" y="2403"/>
              <a:ext cx="24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kumimoji="1" lang="en-US" altLang="zh-CN" b="1" smtClean="0">
                  <a:solidFill>
                    <a:srgbClr val="808080"/>
                  </a:solidFill>
                  <a:latin typeface="Times New Roman" pitchFamily="18" charset="0"/>
                </a:rPr>
                <a:t>0</a:t>
              </a:r>
            </a:p>
          </p:txBody>
        </p:sp>
        <p:sp>
          <p:nvSpPr>
            <p:cNvPr id="143514" name="Text Box 154"/>
            <p:cNvSpPr txBox="1">
              <a:spLocks noChangeArrowheads="1"/>
            </p:cNvSpPr>
            <p:nvPr/>
          </p:nvSpPr>
          <p:spPr bwMode="auto">
            <a:xfrm>
              <a:off x="3360" y="2403"/>
              <a:ext cx="24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kumimoji="1" lang="en-US" altLang="zh-CN" b="1" smtClean="0">
                  <a:solidFill>
                    <a:srgbClr val="808080"/>
                  </a:solidFill>
                  <a:latin typeface="Times New Roman" pitchFamily="18" charset="0"/>
                </a:rPr>
                <a:t>0</a:t>
              </a:r>
            </a:p>
          </p:txBody>
        </p:sp>
        <p:sp>
          <p:nvSpPr>
            <p:cNvPr id="143515" name="Text Box 155"/>
            <p:cNvSpPr txBox="1">
              <a:spLocks noChangeArrowheads="1"/>
            </p:cNvSpPr>
            <p:nvPr/>
          </p:nvSpPr>
          <p:spPr bwMode="auto">
            <a:xfrm>
              <a:off x="4032" y="2403"/>
              <a:ext cx="24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kumimoji="1" lang="en-US" altLang="zh-CN" b="1" smtClean="0">
                  <a:solidFill>
                    <a:srgbClr val="808080"/>
                  </a:solidFill>
                  <a:latin typeface="Times New Roman" pitchFamily="18" charset="0"/>
                </a:rPr>
                <a:t>0</a:t>
              </a:r>
            </a:p>
          </p:txBody>
        </p:sp>
        <p:sp>
          <p:nvSpPr>
            <p:cNvPr id="143516" name="Text Box 156"/>
            <p:cNvSpPr txBox="1">
              <a:spLocks noChangeArrowheads="1"/>
            </p:cNvSpPr>
            <p:nvPr/>
          </p:nvSpPr>
          <p:spPr bwMode="auto">
            <a:xfrm>
              <a:off x="3696" y="2211"/>
              <a:ext cx="240" cy="4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kumimoji="1" lang="en-US" altLang="zh-CN" b="1" smtClean="0">
                  <a:solidFill>
                    <a:srgbClr val="000000"/>
                  </a:solidFill>
                  <a:latin typeface="Times New Roman" pitchFamily="18" charset="0"/>
                </a:rPr>
                <a:t>23</a:t>
              </a:r>
            </a:p>
          </p:txBody>
        </p:sp>
      </p:grpSp>
      <p:grpSp>
        <p:nvGrpSpPr>
          <p:cNvPr id="143517" name="Group 157"/>
          <p:cNvGrpSpPr>
            <a:grpSpLocks/>
          </p:cNvGrpSpPr>
          <p:nvPr/>
        </p:nvGrpSpPr>
        <p:grpSpPr bwMode="auto">
          <a:xfrm>
            <a:off x="4381822" y="5138961"/>
            <a:ext cx="2514600" cy="366712"/>
            <a:chOff x="2688" y="2835"/>
            <a:chExt cx="1584" cy="231"/>
          </a:xfrm>
        </p:grpSpPr>
        <p:sp>
          <p:nvSpPr>
            <p:cNvPr id="143518" name="Text Box 158"/>
            <p:cNvSpPr txBox="1">
              <a:spLocks noChangeArrowheads="1"/>
            </p:cNvSpPr>
            <p:nvPr/>
          </p:nvSpPr>
          <p:spPr bwMode="auto">
            <a:xfrm>
              <a:off x="2688" y="2835"/>
              <a:ext cx="24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kumimoji="1" lang="en-US" altLang="zh-CN" b="1" smtClean="0">
                  <a:solidFill>
                    <a:srgbClr val="808080"/>
                  </a:solidFill>
                  <a:latin typeface="Times New Roman" pitchFamily="18" charset="0"/>
                </a:rPr>
                <a:t>0</a:t>
              </a:r>
            </a:p>
          </p:txBody>
        </p:sp>
        <p:sp>
          <p:nvSpPr>
            <p:cNvPr id="143519" name="Text Box 159"/>
            <p:cNvSpPr txBox="1">
              <a:spLocks noChangeArrowheads="1"/>
            </p:cNvSpPr>
            <p:nvPr/>
          </p:nvSpPr>
          <p:spPr bwMode="auto">
            <a:xfrm>
              <a:off x="3024" y="2835"/>
              <a:ext cx="24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kumimoji="1" lang="en-US" altLang="zh-CN" b="1" smtClean="0">
                  <a:solidFill>
                    <a:srgbClr val="808080"/>
                  </a:solidFill>
                  <a:latin typeface="Times New Roman" pitchFamily="18" charset="0"/>
                </a:rPr>
                <a:t>0</a:t>
              </a:r>
            </a:p>
          </p:txBody>
        </p:sp>
        <p:sp>
          <p:nvSpPr>
            <p:cNvPr id="143520" name="Text Box 160"/>
            <p:cNvSpPr txBox="1">
              <a:spLocks noChangeArrowheads="1"/>
            </p:cNvSpPr>
            <p:nvPr/>
          </p:nvSpPr>
          <p:spPr bwMode="auto">
            <a:xfrm>
              <a:off x="3360" y="2835"/>
              <a:ext cx="24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kumimoji="1" lang="en-US" altLang="zh-CN" b="1" smtClean="0">
                  <a:solidFill>
                    <a:srgbClr val="808080"/>
                  </a:solidFill>
                  <a:latin typeface="Times New Roman" pitchFamily="18" charset="0"/>
                </a:rPr>
                <a:t>0</a:t>
              </a:r>
            </a:p>
          </p:txBody>
        </p:sp>
        <p:sp>
          <p:nvSpPr>
            <p:cNvPr id="143521" name="Text Box 161"/>
            <p:cNvSpPr txBox="1">
              <a:spLocks noChangeArrowheads="1"/>
            </p:cNvSpPr>
            <p:nvPr/>
          </p:nvSpPr>
          <p:spPr bwMode="auto">
            <a:xfrm>
              <a:off x="3696" y="2835"/>
              <a:ext cx="24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kumimoji="1" lang="en-US" altLang="zh-CN" b="1" smtClean="0">
                  <a:solidFill>
                    <a:srgbClr val="FF00FF"/>
                  </a:solidFill>
                  <a:latin typeface="Times New Roman" pitchFamily="18" charset="0"/>
                </a:rPr>
                <a:t>0</a:t>
              </a:r>
            </a:p>
          </p:txBody>
        </p:sp>
        <p:sp>
          <p:nvSpPr>
            <p:cNvPr id="143522" name="Text Box 162"/>
            <p:cNvSpPr txBox="1">
              <a:spLocks noChangeArrowheads="1"/>
            </p:cNvSpPr>
            <p:nvPr/>
          </p:nvSpPr>
          <p:spPr bwMode="auto">
            <a:xfrm>
              <a:off x="4032" y="2835"/>
              <a:ext cx="24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kumimoji="1" lang="en-US" altLang="zh-CN" b="1" smtClean="0">
                  <a:solidFill>
                    <a:srgbClr val="808080"/>
                  </a:solidFill>
                  <a:latin typeface="Times New Roman" pitchFamily="18" charset="0"/>
                </a:rPr>
                <a:t>0</a:t>
              </a:r>
            </a:p>
          </p:txBody>
        </p:sp>
      </p:grpSp>
      <p:sp>
        <p:nvSpPr>
          <p:cNvPr id="143523" name="Text Box 163"/>
          <p:cNvSpPr txBox="1">
            <a:spLocks noChangeArrowheads="1"/>
          </p:cNvSpPr>
          <p:nvPr/>
        </p:nvSpPr>
        <p:spPr bwMode="auto">
          <a:xfrm>
            <a:off x="7001197" y="4834161"/>
            <a:ext cx="8382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kumimoji="1" lang="en-US" altLang="zh-CN" b="1" smtClean="0">
                <a:solidFill>
                  <a:srgbClr val="000000"/>
                </a:solidFill>
                <a:latin typeface="Times New Roman" pitchFamily="18" charset="0"/>
              </a:rPr>
              <a:t>{1,3,6,4,2,</a:t>
            </a:r>
            <a:r>
              <a:rPr kumimoji="1" lang="en-US" altLang="zh-CN" b="1" smtClean="0">
                <a:solidFill>
                  <a:srgbClr val="FF00FF"/>
                </a:solidFill>
                <a:latin typeface="Times New Roman" pitchFamily="18" charset="0"/>
              </a:rPr>
              <a:t>5</a:t>
            </a:r>
            <a:r>
              <a:rPr kumimoji="1" lang="en-US" altLang="zh-CN" b="1" smtClean="0">
                <a:solidFill>
                  <a:srgbClr val="000000"/>
                </a:solidFill>
                <a:latin typeface="Times New Roman" pitchFamily="18" charset="0"/>
              </a:rPr>
              <a:t>}</a:t>
            </a:r>
          </a:p>
        </p:txBody>
      </p:sp>
      <p:sp>
        <p:nvSpPr>
          <p:cNvPr id="143524" name="Text Box 164"/>
          <p:cNvSpPr txBox="1">
            <a:spLocks noChangeArrowheads="1"/>
          </p:cNvSpPr>
          <p:nvPr/>
        </p:nvSpPr>
        <p:spPr bwMode="auto">
          <a:xfrm>
            <a:off x="7925122" y="4986561"/>
            <a:ext cx="8382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kumimoji="1" lang="en-US" altLang="zh-CN" b="1" smtClean="0">
                <a:solidFill>
                  <a:srgbClr val="000000"/>
                </a:solidFill>
                <a:latin typeface="Times New Roman" pitchFamily="18" charset="0"/>
              </a:rPr>
              <a:t>{}</a:t>
            </a:r>
          </a:p>
        </p:txBody>
      </p:sp>
      <p:sp>
        <p:nvSpPr>
          <p:cNvPr id="143525" name="Rectangle 165"/>
          <p:cNvSpPr>
            <a:spLocks noChangeArrowheads="1"/>
          </p:cNvSpPr>
          <p:nvPr/>
        </p:nvSpPr>
        <p:spPr bwMode="auto">
          <a:xfrm>
            <a:off x="4915222" y="1628998"/>
            <a:ext cx="228600" cy="33972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lnSpc>
                <a:spcPct val="90000"/>
              </a:lnSpc>
              <a:spcBef>
                <a:spcPct val="0"/>
              </a:spcBef>
              <a:spcAft>
                <a:spcPct val="0"/>
              </a:spcAft>
            </a:pPr>
            <a:r>
              <a:rPr kumimoji="1" lang="en-US" altLang="zh-CN" b="1" smtClean="0">
                <a:solidFill>
                  <a:srgbClr val="000000"/>
                </a:solidFill>
                <a:latin typeface="Times New Roman" pitchFamily="18" charset="0"/>
              </a:rPr>
              <a:t>1</a:t>
            </a:r>
          </a:p>
        </p:txBody>
      </p:sp>
      <p:sp>
        <p:nvSpPr>
          <p:cNvPr id="143526" name="Rectangle 166"/>
          <p:cNvSpPr>
            <a:spLocks noChangeArrowheads="1"/>
          </p:cNvSpPr>
          <p:nvPr/>
        </p:nvSpPr>
        <p:spPr bwMode="auto">
          <a:xfrm>
            <a:off x="4902522" y="898748"/>
            <a:ext cx="31115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000" b="1" smtClean="0">
                <a:solidFill>
                  <a:srgbClr val="FF00FF"/>
                </a:solidFill>
                <a:latin typeface="Times New Roman" pitchFamily="18" charset="0"/>
              </a:rPr>
              <a:t>3</a:t>
            </a:r>
          </a:p>
        </p:txBody>
      </p:sp>
      <p:sp>
        <p:nvSpPr>
          <p:cNvPr id="143527" name="AutoShape 167"/>
          <p:cNvSpPr>
            <a:spLocks noChangeArrowheads="1"/>
          </p:cNvSpPr>
          <p:nvPr/>
        </p:nvSpPr>
        <p:spPr bwMode="auto">
          <a:xfrm>
            <a:off x="114622" y="1247998"/>
            <a:ext cx="762000" cy="381000"/>
          </a:xfrm>
          <a:prstGeom prst="wedgeRectCallout">
            <a:avLst>
              <a:gd name="adj1" fmla="val 96667"/>
              <a:gd name="adj2" fmla="val 42083"/>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fontAlgn="base">
              <a:spcBef>
                <a:spcPct val="0"/>
              </a:spcBef>
              <a:spcAft>
                <a:spcPct val="0"/>
              </a:spcAft>
            </a:pPr>
            <a:r>
              <a:rPr kumimoji="1" lang="zh-CN" altLang="en-US" sz="2000" b="1" dirty="0" smtClean="0">
                <a:solidFill>
                  <a:srgbClr val="000000"/>
                </a:solidFill>
                <a:latin typeface="Times New Roman" pitchFamily="18" charset="0"/>
                <a:ea typeface="楷体_GB2312" pitchFamily="49" charset="-122"/>
              </a:rPr>
              <a:t>起点</a:t>
            </a:r>
          </a:p>
        </p:txBody>
      </p:sp>
      <p:sp>
        <p:nvSpPr>
          <p:cNvPr id="143528" name="Rectangle 168"/>
          <p:cNvSpPr>
            <a:spLocks noChangeArrowheads="1"/>
          </p:cNvSpPr>
          <p:nvPr/>
        </p:nvSpPr>
        <p:spPr bwMode="auto">
          <a:xfrm>
            <a:off x="6515422" y="2298923"/>
            <a:ext cx="304800" cy="33972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lnSpc>
                <a:spcPct val="90000"/>
              </a:lnSpc>
              <a:spcBef>
                <a:spcPct val="0"/>
              </a:spcBef>
              <a:spcAft>
                <a:spcPct val="0"/>
              </a:spcAft>
            </a:pPr>
            <a:r>
              <a:rPr kumimoji="1" lang="en-US" altLang="zh-CN" b="1" smtClean="0">
                <a:solidFill>
                  <a:srgbClr val="000000"/>
                </a:solidFill>
                <a:latin typeface="Times New Roman" pitchFamily="18" charset="0"/>
              </a:rPr>
              <a:t>4</a:t>
            </a:r>
          </a:p>
        </p:txBody>
      </p:sp>
      <p:sp>
        <p:nvSpPr>
          <p:cNvPr id="143529" name="Rectangle 169"/>
          <p:cNvSpPr>
            <a:spLocks noChangeArrowheads="1"/>
          </p:cNvSpPr>
          <p:nvPr/>
        </p:nvSpPr>
        <p:spPr bwMode="auto">
          <a:xfrm>
            <a:off x="6558285" y="898748"/>
            <a:ext cx="31115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000" b="1" smtClean="0">
                <a:solidFill>
                  <a:srgbClr val="FF00FF"/>
                </a:solidFill>
                <a:latin typeface="Times New Roman" pitchFamily="18" charset="0"/>
              </a:rPr>
              <a:t>6</a:t>
            </a:r>
          </a:p>
        </p:txBody>
      </p:sp>
      <p:sp>
        <p:nvSpPr>
          <p:cNvPr id="143530" name="Rectangle 170"/>
          <p:cNvSpPr>
            <a:spLocks noChangeArrowheads="1"/>
          </p:cNvSpPr>
          <p:nvPr/>
        </p:nvSpPr>
        <p:spPr bwMode="auto">
          <a:xfrm>
            <a:off x="5478785" y="3059336"/>
            <a:ext cx="304800" cy="33972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lnSpc>
                <a:spcPct val="90000"/>
              </a:lnSpc>
              <a:spcBef>
                <a:spcPct val="0"/>
              </a:spcBef>
              <a:spcAft>
                <a:spcPct val="0"/>
              </a:spcAft>
            </a:pPr>
            <a:r>
              <a:rPr kumimoji="1" lang="en-US" altLang="zh-CN" b="1" smtClean="0">
                <a:solidFill>
                  <a:srgbClr val="000000"/>
                </a:solidFill>
                <a:latin typeface="Times New Roman" pitchFamily="18" charset="0"/>
              </a:rPr>
              <a:t>2</a:t>
            </a:r>
          </a:p>
        </p:txBody>
      </p:sp>
      <p:sp>
        <p:nvSpPr>
          <p:cNvPr id="143531" name="Rectangle 171"/>
          <p:cNvSpPr>
            <a:spLocks noChangeArrowheads="1"/>
          </p:cNvSpPr>
          <p:nvPr/>
        </p:nvSpPr>
        <p:spPr bwMode="auto">
          <a:xfrm>
            <a:off x="5478785" y="898748"/>
            <a:ext cx="31115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000" b="1" smtClean="0">
                <a:solidFill>
                  <a:srgbClr val="FF00FF"/>
                </a:solidFill>
                <a:latin typeface="Times New Roman" pitchFamily="18" charset="0"/>
              </a:rPr>
              <a:t>4</a:t>
            </a:r>
          </a:p>
        </p:txBody>
      </p:sp>
      <p:sp>
        <p:nvSpPr>
          <p:cNvPr id="143532" name="Rectangle 172"/>
          <p:cNvSpPr>
            <a:spLocks noChangeArrowheads="1"/>
          </p:cNvSpPr>
          <p:nvPr/>
        </p:nvSpPr>
        <p:spPr bwMode="auto">
          <a:xfrm>
            <a:off x="4381822" y="3727673"/>
            <a:ext cx="304800" cy="31115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lnSpc>
                <a:spcPct val="80000"/>
              </a:lnSpc>
              <a:spcBef>
                <a:spcPct val="0"/>
              </a:spcBef>
              <a:spcAft>
                <a:spcPct val="0"/>
              </a:spcAft>
            </a:pPr>
            <a:r>
              <a:rPr kumimoji="1" lang="en-US" altLang="zh-CN" b="1" smtClean="0">
                <a:solidFill>
                  <a:srgbClr val="000000"/>
                </a:solidFill>
                <a:latin typeface="Times New Roman" pitchFamily="18" charset="0"/>
              </a:rPr>
              <a:t>5</a:t>
            </a:r>
          </a:p>
        </p:txBody>
      </p:sp>
      <p:sp>
        <p:nvSpPr>
          <p:cNvPr id="143533" name="Rectangle 173"/>
          <p:cNvSpPr>
            <a:spLocks noChangeArrowheads="1"/>
          </p:cNvSpPr>
          <p:nvPr/>
        </p:nvSpPr>
        <p:spPr bwMode="auto">
          <a:xfrm>
            <a:off x="4399285" y="898748"/>
            <a:ext cx="31115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000" b="1" smtClean="0">
                <a:solidFill>
                  <a:srgbClr val="FF00FF"/>
                </a:solidFill>
                <a:latin typeface="Times New Roman" pitchFamily="18" charset="0"/>
              </a:rPr>
              <a:t>2</a:t>
            </a:r>
          </a:p>
        </p:txBody>
      </p:sp>
      <p:sp>
        <p:nvSpPr>
          <p:cNvPr id="143534" name="Rectangle 174"/>
          <p:cNvSpPr>
            <a:spLocks noChangeArrowheads="1"/>
          </p:cNvSpPr>
          <p:nvPr/>
        </p:nvSpPr>
        <p:spPr bwMode="auto">
          <a:xfrm>
            <a:off x="5982022" y="4499198"/>
            <a:ext cx="304800" cy="31115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lnSpc>
                <a:spcPct val="80000"/>
              </a:lnSpc>
              <a:spcBef>
                <a:spcPct val="0"/>
              </a:spcBef>
              <a:spcAft>
                <a:spcPct val="0"/>
              </a:spcAft>
            </a:pPr>
            <a:r>
              <a:rPr kumimoji="1" lang="en-US" altLang="zh-CN" b="1" smtClean="0">
                <a:solidFill>
                  <a:srgbClr val="000000"/>
                </a:solidFill>
                <a:latin typeface="Times New Roman" pitchFamily="18" charset="0"/>
              </a:rPr>
              <a:t>3</a:t>
            </a:r>
          </a:p>
        </p:txBody>
      </p:sp>
      <p:sp>
        <p:nvSpPr>
          <p:cNvPr id="143535" name="Rectangle 175"/>
          <p:cNvSpPr>
            <a:spLocks noChangeArrowheads="1"/>
          </p:cNvSpPr>
          <p:nvPr/>
        </p:nvSpPr>
        <p:spPr bwMode="auto">
          <a:xfrm>
            <a:off x="5982022" y="898748"/>
            <a:ext cx="31115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000" b="1" smtClean="0">
                <a:solidFill>
                  <a:srgbClr val="FF00FF"/>
                </a:solidFill>
                <a:latin typeface="Times New Roman" pitchFamily="18" charset="0"/>
              </a:rPr>
              <a:t>5</a:t>
            </a:r>
          </a:p>
        </p:txBody>
      </p:sp>
      <p:graphicFrame>
        <p:nvGraphicFramePr>
          <p:cNvPr id="143536" name="Object 176"/>
          <p:cNvGraphicFramePr>
            <a:graphicFrameLocks noChangeAspect="1"/>
          </p:cNvGraphicFramePr>
          <p:nvPr>
            <p:extLst>
              <p:ext uri="{D42A27DB-BD31-4B8C-83A1-F6EECF244321}">
                <p14:modId xmlns:p14="http://schemas.microsoft.com/office/powerpoint/2010/main" xmlns="" val="2362281688"/>
              </p:ext>
            </p:extLst>
          </p:nvPr>
        </p:nvGraphicFramePr>
        <p:xfrm>
          <a:off x="343222" y="3762598"/>
          <a:ext cx="2833688" cy="1898650"/>
        </p:xfrm>
        <a:graphic>
          <a:graphicData uri="http://schemas.openxmlformats.org/presentationml/2006/ole">
            <p:oleObj spid="_x0000_s9424" name="Microsoft 公式 3.0" r:id="rId3" imgW="1155199" imgH="774364" progId="Equation.3">
              <p:embed/>
            </p:oleObj>
          </a:graphicData>
        </a:graphic>
      </p:graphicFrame>
      <p:sp>
        <p:nvSpPr>
          <p:cNvPr id="143537" name="Text Box 177"/>
          <p:cNvSpPr txBox="1">
            <a:spLocks noChangeArrowheads="1"/>
          </p:cNvSpPr>
          <p:nvPr/>
        </p:nvSpPr>
        <p:spPr bwMode="auto">
          <a:xfrm>
            <a:off x="114622" y="3851498"/>
            <a:ext cx="304800" cy="1739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b="1" smtClean="0">
                <a:solidFill>
                  <a:srgbClr val="000000"/>
                </a:solidFill>
                <a:latin typeface="Times New Roman" pitchFamily="18" charset="0"/>
              </a:rPr>
              <a:t>1</a:t>
            </a:r>
          </a:p>
          <a:p>
            <a:pPr fontAlgn="base">
              <a:spcBef>
                <a:spcPct val="0"/>
              </a:spcBef>
              <a:spcAft>
                <a:spcPct val="0"/>
              </a:spcAft>
            </a:pPr>
            <a:r>
              <a:rPr kumimoji="1" lang="en-US" altLang="zh-CN" b="1" smtClean="0">
                <a:solidFill>
                  <a:srgbClr val="000000"/>
                </a:solidFill>
                <a:latin typeface="Times New Roman" pitchFamily="18" charset="0"/>
              </a:rPr>
              <a:t>2</a:t>
            </a:r>
          </a:p>
          <a:p>
            <a:pPr fontAlgn="base">
              <a:spcBef>
                <a:spcPct val="0"/>
              </a:spcBef>
              <a:spcAft>
                <a:spcPct val="0"/>
              </a:spcAft>
            </a:pPr>
            <a:r>
              <a:rPr kumimoji="1" lang="en-US" altLang="zh-CN" b="1" smtClean="0">
                <a:solidFill>
                  <a:srgbClr val="000000"/>
                </a:solidFill>
                <a:latin typeface="Times New Roman" pitchFamily="18" charset="0"/>
              </a:rPr>
              <a:t>3</a:t>
            </a:r>
          </a:p>
          <a:p>
            <a:pPr fontAlgn="base">
              <a:spcBef>
                <a:spcPct val="0"/>
              </a:spcBef>
              <a:spcAft>
                <a:spcPct val="0"/>
              </a:spcAft>
            </a:pPr>
            <a:r>
              <a:rPr kumimoji="1" lang="en-US" altLang="zh-CN" b="1" smtClean="0">
                <a:solidFill>
                  <a:srgbClr val="000000"/>
                </a:solidFill>
                <a:latin typeface="Times New Roman" pitchFamily="18" charset="0"/>
              </a:rPr>
              <a:t>4</a:t>
            </a:r>
          </a:p>
          <a:p>
            <a:pPr fontAlgn="base">
              <a:spcBef>
                <a:spcPct val="0"/>
              </a:spcBef>
              <a:spcAft>
                <a:spcPct val="0"/>
              </a:spcAft>
            </a:pPr>
            <a:r>
              <a:rPr kumimoji="1" lang="en-US" altLang="zh-CN" b="1" smtClean="0">
                <a:solidFill>
                  <a:srgbClr val="000000"/>
                </a:solidFill>
                <a:latin typeface="Times New Roman" pitchFamily="18" charset="0"/>
              </a:rPr>
              <a:t>5</a:t>
            </a:r>
          </a:p>
          <a:p>
            <a:pPr fontAlgn="base">
              <a:spcBef>
                <a:spcPct val="0"/>
              </a:spcBef>
              <a:spcAft>
                <a:spcPct val="0"/>
              </a:spcAft>
            </a:pPr>
            <a:r>
              <a:rPr kumimoji="1" lang="en-US" altLang="zh-CN" b="1" smtClean="0">
                <a:solidFill>
                  <a:srgbClr val="000000"/>
                </a:solidFill>
                <a:latin typeface="Times New Roman" pitchFamily="18" charset="0"/>
              </a:rPr>
              <a:t>6</a:t>
            </a:r>
          </a:p>
        </p:txBody>
      </p:sp>
    </p:spTree>
    <p:extLst>
      <p:ext uri="{BB962C8B-B14F-4D97-AF65-F5344CB8AC3E}">
        <p14:creationId xmlns:p14="http://schemas.microsoft.com/office/powerpoint/2010/main" xmlns="" val="12717472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4344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nodeType="clickEffect">
                                  <p:stCondLst>
                                    <p:cond delay="0"/>
                                  </p:stCondLst>
                                  <p:childTnLst>
                                    <p:set>
                                      <p:cBhvr>
                                        <p:cTn id="10" dur="1" fill="hold">
                                          <p:stCondLst>
                                            <p:cond delay="0"/>
                                          </p:stCondLst>
                                        </p:cTn>
                                        <p:tgtEl>
                                          <p:spTgt spid="143536"/>
                                        </p:tgtEl>
                                        <p:attrNameLst>
                                          <p:attrName>style.visibility</p:attrName>
                                        </p:attrNameLst>
                                      </p:cBhvr>
                                      <p:to>
                                        <p:strVal val="visible"/>
                                      </p:to>
                                    </p:set>
                                    <p:animEffect transition="in" filter="wipe(up)">
                                      <p:cBhvr>
                                        <p:cTn id="11" dur="500"/>
                                        <p:tgtEl>
                                          <p:spTgt spid="14353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143537"/>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499"/>
                                          </p:stCondLst>
                                        </p:cTn>
                                        <p:tgtEl>
                                          <p:spTgt spid="143362"/>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43527"/>
                                        </p:tgtEl>
                                        <p:attrNameLst>
                                          <p:attrName>style.visibility</p:attrName>
                                        </p:attrNameLst>
                                      </p:cBhvr>
                                      <p:to>
                                        <p:strVal val="visible"/>
                                      </p:to>
                                    </p:set>
                                    <p:anim calcmode="lin" valueType="num">
                                      <p:cBhvr additive="base">
                                        <p:cTn id="24" dur="500" fill="hold"/>
                                        <p:tgtEl>
                                          <p:spTgt spid="143527"/>
                                        </p:tgtEl>
                                        <p:attrNameLst>
                                          <p:attrName>ppt_x</p:attrName>
                                        </p:attrNameLst>
                                      </p:cBhvr>
                                      <p:tavLst>
                                        <p:tav tm="0">
                                          <p:val>
                                            <p:strVal val="0-#ppt_w/2"/>
                                          </p:val>
                                        </p:tav>
                                        <p:tav tm="100000">
                                          <p:val>
                                            <p:strVal val="#ppt_x"/>
                                          </p:val>
                                        </p:tav>
                                      </p:tavLst>
                                    </p:anim>
                                    <p:anim calcmode="lin" valueType="num">
                                      <p:cBhvr additive="base">
                                        <p:cTn id="25" dur="500" fill="hold"/>
                                        <p:tgtEl>
                                          <p:spTgt spid="143527"/>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143476"/>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143477"/>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143478"/>
                                        </p:tgtEl>
                                        <p:attrNameLst>
                                          <p:attrName>style.visibility</p:attrName>
                                        </p:attrNameLst>
                                      </p:cBhvr>
                                      <p:to>
                                        <p:strVal val="visible"/>
                                      </p:to>
                                    </p:set>
                                    <p:animEffect transition="in" filter="wipe(left)">
                                      <p:cBhvr>
                                        <p:cTn id="38" dur="500"/>
                                        <p:tgtEl>
                                          <p:spTgt spid="143478"/>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3" presetClass="entr" presetSubtype="16" fill="hold" grpId="0" nodeType="clickEffect">
                                  <p:stCondLst>
                                    <p:cond delay="0"/>
                                  </p:stCondLst>
                                  <p:childTnLst>
                                    <p:set>
                                      <p:cBhvr>
                                        <p:cTn id="42" dur="1" fill="hold">
                                          <p:stCondLst>
                                            <p:cond delay="0"/>
                                          </p:stCondLst>
                                        </p:cTn>
                                        <p:tgtEl>
                                          <p:spTgt spid="143525"/>
                                        </p:tgtEl>
                                        <p:attrNameLst>
                                          <p:attrName>style.visibility</p:attrName>
                                        </p:attrNameLst>
                                      </p:cBhvr>
                                      <p:to>
                                        <p:strVal val="visible"/>
                                      </p:to>
                                    </p:set>
                                    <p:anim calcmode="lin" valueType="num">
                                      <p:cBhvr>
                                        <p:cTn id="43" dur="500" fill="hold"/>
                                        <p:tgtEl>
                                          <p:spTgt spid="143525"/>
                                        </p:tgtEl>
                                        <p:attrNameLst>
                                          <p:attrName>ppt_w</p:attrName>
                                        </p:attrNameLst>
                                      </p:cBhvr>
                                      <p:tavLst>
                                        <p:tav tm="0">
                                          <p:val>
                                            <p:fltVal val="0"/>
                                          </p:val>
                                        </p:tav>
                                        <p:tav tm="100000">
                                          <p:val>
                                            <p:strVal val="#ppt_w"/>
                                          </p:val>
                                        </p:tav>
                                      </p:tavLst>
                                    </p:anim>
                                    <p:anim calcmode="lin" valueType="num">
                                      <p:cBhvr>
                                        <p:cTn id="44" dur="500" fill="hold"/>
                                        <p:tgtEl>
                                          <p:spTgt spid="143525"/>
                                        </p:tgtEl>
                                        <p:attrNameLst>
                                          <p:attrName>ppt_h</p:attrName>
                                        </p:attrNameLst>
                                      </p:cBhvr>
                                      <p:tavLst>
                                        <p:tav tm="0">
                                          <p:val>
                                            <p:fltVal val="0"/>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1" fill="hold" grpId="0" nodeType="clickEffect">
                                  <p:stCondLst>
                                    <p:cond delay="0"/>
                                  </p:stCondLst>
                                  <p:childTnLst>
                                    <p:set>
                                      <p:cBhvr>
                                        <p:cTn id="48" dur="1" fill="hold">
                                          <p:stCondLst>
                                            <p:cond delay="0"/>
                                          </p:stCondLst>
                                        </p:cTn>
                                        <p:tgtEl>
                                          <p:spTgt spid="143526"/>
                                        </p:tgtEl>
                                        <p:attrNameLst>
                                          <p:attrName>style.visibility</p:attrName>
                                        </p:attrNameLst>
                                      </p:cBhvr>
                                      <p:to>
                                        <p:strVal val="visible"/>
                                      </p:to>
                                    </p:set>
                                    <p:anim calcmode="lin" valueType="num">
                                      <p:cBhvr additive="base">
                                        <p:cTn id="49" dur="500" fill="hold"/>
                                        <p:tgtEl>
                                          <p:spTgt spid="143526"/>
                                        </p:tgtEl>
                                        <p:attrNameLst>
                                          <p:attrName>ppt_x</p:attrName>
                                        </p:attrNameLst>
                                      </p:cBhvr>
                                      <p:tavLst>
                                        <p:tav tm="0">
                                          <p:val>
                                            <p:strVal val="#ppt_x"/>
                                          </p:val>
                                        </p:tav>
                                        <p:tav tm="100000">
                                          <p:val>
                                            <p:strVal val="#ppt_x"/>
                                          </p:val>
                                        </p:tav>
                                      </p:tavLst>
                                    </p:anim>
                                    <p:anim calcmode="lin" valueType="num">
                                      <p:cBhvr additive="base">
                                        <p:cTn id="50" dur="500" fill="hold"/>
                                        <p:tgtEl>
                                          <p:spTgt spid="143526"/>
                                        </p:tgtEl>
                                        <p:attrNameLst>
                                          <p:attrName>ppt_y</p:attrName>
                                        </p:attrNameLst>
                                      </p:cBhvr>
                                      <p:tavLst>
                                        <p:tav tm="0">
                                          <p:val>
                                            <p:strVal val="0-#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17" presetClass="entr" presetSubtype="1" fill="hold" grpId="0" nodeType="clickEffect">
                                  <p:stCondLst>
                                    <p:cond delay="0"/>
                                  </p:stCondLst>
                                  <p:childTnLst>
                                    <p:set>
                                      <p:cBhvr>
                                        <p:cTn id="54" dur="1" fill="hold">
                                          <p:stCondLst>
                                            <p:cond delay="0"/>
                                          </p:stCondLst>
                                        </p:cTn>
                                        <p:tgtEl>
                                          <p:spTgt spid="143468"/>
                                        </p:tgtEl>
                                        <p:attrNameLst>
                                          <p:attrName>style.visibility</p:attrName>
                                        </p:attrNameLst>
                                      </p:cBhvr>
                                      <p:to>
                                        <p:strVal val="visible"/>
                                      </p:to>
                                    </p:set>
                                    <p:anim calcmode="lin" valueType="num">
                                      <p:cBhvr>
                                        <p:cTn id="55" dur="500" fill="hold"/>
                                        <p:tgtEl>
                                          <p:spTgt spid="143468"/>
                                        </p:tgtEl>
                                        <p:attrNameLst>
                                          <p:attrName>ppt_x</p:attrName>
                                        </p:attrNameLst>
                                      </p:cBhvr>
                                      <p:tavLst>
                                        <p:tav tm="0">
                                          <p:val>
                                            <p:strVal val="#ppt_x"/>
                                          </p:val>
                                        </p:tav>
                                        <p:tav tm="100000">
                                          <p:val>
                                            <p:strVal val="#ppt_x"/>
                                          </p:val>
                                        </p:tav>
                                      </p:tavLst>
                                    </p:anim>
                                    <p:anim calcmode="lin" valueType="num">
                                      <p:cBhvr>
                                        <p:cTn id="56" dur="500" fill="hold"/>
                                        <p:tgtEl>
                                          <p:spTgt spid="143468"/>
                                        </p:tgtEl>
                                        <p:attrNameLst>
                                          <p:attrName>ppt_y</p:attrName>
                                        </p:attrNameLst>
                                      </p:cBhvr>
                                      <p:tavLst>
                                        <p:tav tm="0">
                                          <p:val>
                                            <p:strVal val="#ppt_y-#ppt_h/2"/>
                                          </p:val>
                                        </p:tav>
                                        <p:tav tm="100000">
                                          <p:val>
                                            <p:strVal val="#ppt_y"/>
                                          </p:val>
                                        </p:tav>
                                      </p:tavLst>
                                    </p:anim>
                                    <p:anim calcmode="lin" valueType="num">
                                      <p:cBhvr>
                                        <p:cTn id="57" dur="500" fill="hold"/>
                                        <p:tgtEl>
                                          <p:spTgt spid="143468"/>
                                        </p:tgtEl>
                                        <p:attrNameLst>
                                          <p:attrName>ppt_w</p:attrName>
                                        </p:attrNameLst>
                                      </p:cBhvr>
                                      <p:tavLst>
                                        <p:tav tm="0">
                                          <p:val>
                                            <p:strVal val="#ppt_w"/>
                                          </p:val>
                                        </p:tav>
                                        <p:tav tm="100000">
                                          <p:val>
                                            <p:strVal val="#ppt_w"/>
                                          </p:val>
                                        </p:tav>
                                      </p:tavLst>
                                    </p:anim>
                                    <p:anim calcmode="lin" valueType="num">
                                      <p:cBhvr>
                                        <p:cTn id="58" dur="500" fill="hold"/>
                                        <p:tgtEl>
                                          <p:spTgt spid="143468"/>
                                        </p:tgtEl>
                                        <p:attrNameLst>
                                          <p:attrName>ppt_h</p:attrName>
                                        </p:attrNameLst>
                                      </p:cBhvr>
                                      <p:tavLst>
                                        <p:tav tm="0">
                                          <p:val>
                                            <p:fltVal val="0"/>
                                          </p:val>
                                        </p:tav>
                                        <p:tav tm="100000">
                                          <p:val>
                                            <p:strVal val="#ppt_h"/>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143484"/>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143485"/>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nodeType="clickEffect">
                                  <p:stCondLst>
                                    <p:cond delay="0"/>
                                  </p:stCondLst>
                                  <p:childTnLst>
                                    <p:set>
                                      <p:cBhvr>
                                        <p:cTn id="70" dur="1" fill="hold">
                                          <p:stCondLst>
                                            <p:cond delay="0"/>
                                          </p:stCondLst>
                                        </p:cTn>
                                        <p:tgtEl>
                                          <p:spTgt spid="143486"/>
                                        </p:tgtEl>
                                        <p:attrNameLst>
                                          <p:attrName>style.visibility</p:attrName>
                                        </p:attrNameLst>
                                      </p:cBhvr>
                                      <p:to>
                                        <p:strVal val="visible"/>
                                      </p:to>
                                    </p:set>
                                    <p:animEffect transition="in" filter="wipe(left)">
                                      <p:cBhvr>
                                        <p:cTn id="71" dur="500"/>
                                        <p:tgtEl>
                                          <p:spTgt spid="143486"/>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ntr" presetSubtype="0" fill="hold" grpId="0" nodeType="clickEffect">
                                  <p:stCondLst>
                                    <p:cond delay="0"/>
                                  </p:stCondLst>
                                  <p:childTnLst>
                                    <p:set>
                                      <p:cBhvr>
                                        <p:cTn id="75" dur="1" fill="hold">
                                          <p:stCondLst>
                                            <p:cond delay="499"/>
                                          </p:stCondLst>
                                        </p:cTn>
                                        <p:tgtEl>
                                          <p:spTgt spid="143528"/>
                                        </p:tgtEl>
                                        <p:attrNameLst>
                                          <p:attrName>style.visibility</p:attrName>
                                        </p:attrNameLst>
                                      </p:cBhvr>
                                      <p:to>
                                        <p:strVal val="visible"/>
                                      </p:to>
                                    </p:set>
                                  </p:childTnLst>
                                </p:cTn>
                              </p:par>
                            </p:childTnLst>
                          </p:cTn>
                        </p:par>
                      </p:childTnLst>
                    </p:cTn>
                  </p:par>
                  <p:par>
                    <p:cTn id="76" fill="hold" nodeType="clickPar">
                      <p:stCondLst>
                        <p:cond delay="indefinite"/>
                      </p:stCondLst>
                      <p:childTnLst>
                        <p:par>
                          <p:cTn id="77" fill="hold" nodeType="withGroup">
                            <p:stCondLst>
                              <p:cond delay="0"/>
                            </p:stCondLst>
                            <p:childTnLst>
                              <p:par>
                                <p:cTn id="78" presetID="2" presetClass="entr" presetSubtype="1" fill="hold" grpId="0" nodeType="clickEffect">
                                  <p:stCondLst>
                                    <p:cond delay="0"/>
                                  </p:stCondLst>
                                  <p:childTnLst>
                                    <p:set>
                                      <p:cBhvr>
                                        <p:cTn id="79" dur="1" fill="hold">
                                          <p:stCondLst>
                                            <p:cond delay="0"/>
                                          </p:stCondLst>
                                        </p:cTn>
                                        <p:tgtEl>
                                          <p:spTgt spid="143529"/>
                                        </p:tgtEl>
                                        <p:attrNameLst>
                                          <p:attrName>style.visibility</p:attrName>
                                        </p:attrNameLst>
                                      </p:cBhvr>
                                      <p:to>
                                        <p:strVal val="visible"/>
                                      </p:to>
                                    </p:set>
                                    <p:anim calcmode="lin" valueType="num">
                                      <p:cBhvr additive="base">
                                        <p:cTn id="80" dur="500" fill="hold"/>
                                        <p:tgtEl>
                                          <p:spTgt spid="143529"/>
                                        </p:tgtEl>
                                        <p:attrNameLst>
                                          <p:attrName>ppt_x</p:attrName>
                                        </p:attrNameLst>
                                      </p:cBhvr>
                                      <p:tavLst>
                                        <p:tav tm="0">
                                          <p:val>
                                            <p:strVal val="#ppt_x"/>
                                          </p:val>
                                        </p:tav>
                                        <p:tav tm="100000">
                                          <p:val>
                                            <p:strVal val="#ppt_x"/>
                                          </p:val>
                                        </p:tav>
                                      </p:tavLst>
                                    </p:anim>
                                    <p:anim calcmode="lin" valueType="num">
                                      <p:cBhvr additive="base">
                                        <p:cTn id="81" dur="500" fill="hold"/>
                                        <p:tgtEl>
                                          <p:spTgt spid="143529"/>
                                        </p:tgtEl>
                                        <p:attrNameLst>
                                          <p:attrName>ppt_y</p:attrName>
                                        </p:attrNameLst>
                                      </p:cBhvr>
                                      <p:tavLst>
                                        <p:tav tm="0">
                                          <p:val>
                                            <p:strVal val="0-#ppt_h/2"/>
                                          </p:val>
                                        </p:tav>
                                        <p:tav tm="100000">
                                          <p:val>
                                            <p:strVal val="#ppt_y"/>
                                          </p:val>
                                        </p:tav>
                                      </p:tavLst>
                                    </p:anim>
                                  </p:childTnLst>
                                </p:cTn>
                              </p:par>
                            </p:childTnLst>
                          </p:cTn>
                        </p:par>
                      </p:childTnLst>
                    </p:cTn>
                  </p:par>
                  <p:par>
                    <p:cTn id="82" fill="hold" nodeType="clickPar">
                      <p:stCondLst>
                        <p:cond delay="indefinite"/>
                      </p:stCondLst>
                      <p:childTnLst>
                        <p:par>
                          <p:cTn id="83" fill="hold" nodeType="withGroup">
                            <p:stCondLst>
                              <p:cond delay="0"/>
                            </p:stCondLst>
                            <p:childTnLst>
                              <p:par>
                                <p:cTn id="84" presetID="18" presetClass="entr" presetSubtype="6" fill="hold" grpId="0" nodeType="clickEffect">
                                  <p:stCondLst>
                                    <p:cond delay="0"/>
                                  </p:stCondLst>
                                  <p:childTnLst>
                                    <p:set>
                                      <p:cBhvr>
                                        <p:cTn id="85" dur="1" fill="hold">
                                          <p:stCondLst>
                                            <p:cond delay="0"/>
                                          </p:stCondLst>
                                        </p:cTn>
                                        <p:tgtEl>
                                          <p:spTgt spid="143469"/>
                                        </p:tgtEl>
                                        <p:attrNameLst>
                                          <p:attrName>style.visibility</p:attrName>
                                        </p:attrNameLst>
                                      </p:cBhvr>
                                      <p:to>
                                        <p:strVal val="visible"/>
                                      </p:to>
                                    </p:set>
                                    <p:animEffect transition="in" filter="strips(downRight)">
                                      <p:cBhvr>
                                        <p:cTn id="86" dur="500"/>
                                        <p:tgtEl>
                                          <p:spTgt spid="143469"/>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143493"/>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143494"/>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nodeType="clickEffect">
                                  <p:stCondLst>
                                    <p:cond delay="0"/>
                                  </p:stCondLst>
                                  <p:childTnLst>
                                    <p:set>
                                      <p:cBhvr>
                                        <p:cTn id="98" dur="1" fill="hold">
                                          <p:stCondLst>
                                            <p:cond delay="499"/>
                                          </p:stCondLst>
                                        </p:cTn>
                                        <p:tgtEl>
                                          <p:spTgt spid="143495"/>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grpId="0" nodeType="clickEffect">
                                  <p:stCondLst>
                                    <p:cond delay="0"/>
                                  </p:stCondLst>
                                  <p:childTnLst>
                                    <p:set>
                                      <p:cBhvr>
                                        <p:cTn id="102" dur="1" fill="hold">
                                          <p:stCondLst>
                                            <p:cond delay="499"/>
                                          </p:stCondLst>
                                        </p:cTn>
                                        <p:tgtEl>
                                          <p:spTgt spid="143530"/>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grpId="0" nodeType="clickEffect">
                                  <p:stCondLst>
                                    <p:cond delay="0"/>
                                  </p:stCondLst>
                                  <p:childTnLst>
                                    <p:set>
                                      <p:cBhvr>
                                        <p:cTn id="106" dur="1" fill="hold">
                                          <p:stCondLst>
                                            <p:cond delay="499"/>
                                          </p:stCondLst>
                                        </p:cTn>
                                        <p:tgtEl>
                                          <p:spTgt spid="143531"/>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8" presetClass="entr" presetSubtype="3" fill="hold" grpId="0" nodeType="clickEffect">
                                  <p:stCondLst>
                                    <p:cond delay="0"/>
                                  </p:stCondLst>
                                  <p:childTnLst>
                                    <p:set>
                                      <p:cBhvr>
                                        <p:cTn id="110" dur="1" fill="hold">
                                          <p:stCondLst>
                                            <p:cond delay="0"/>
                                          </p:stCondLst>
                                        </p:cTn>
                                        <p:tgtEl>
                                          <p:spTgt spid="143471"/>
                                        </p:tgtEl>
                                        <p:attrNameLst>
                                          <p:attrName>style.visibility</p:attrName>
                                        </p:attrNameLst>
                                      </p:cBhvr>
                                      <p:to>
                                        <p:strVal val="visible"/>
                                      </p:to>
                                    </p:set>
                                    <p:animEffect transition="in" filter="strips(upRight)">
                                      <p:cBhvr>
                                        <p:cTn id="111" dur="500"/>
                                        <p:tgtEl>
                                          <p:spTgt spid="143471"/>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1" presetClass="entr" presetSubtype="0" fill="hold" grpId="0" nodeType="clickEffect">
                                  <p:stCondLst>
                                    <p:cond delay="0"/>
                                  </p:stCondLst>
                                  <p:childTnLst>
                                    <p:set>
                                      <p:cBhvr>
                                        <p:cTn id="115" dur="1" fill="hold">
                                          <p:stCondLst>
                                            <p:cond delay="499"/>
                                          </p:stCondLst>
                                        </p:cTn>
                                        <p:tgtEl>
                                          <p:spTgt spid="143501"/>
                                        </p:tgtEl>
                                        <p:attrNameLst>
                                          <p:attrName>style.visibility</p:attrName>
                                        </p:attrNameLst>
                                      </p:cBhvr>
                                      <p:to>
                                        <p:strVal val="visible"/>
                                      </p:to>
                                    </p:se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1" presetClass="entr" presetSubtype="0" fill="hold" grpId="0" nodeType="clickEffect">
                                  <p:stCondLst>
                                    <p:cond delay="0"/>
                                  </p:stCondLst>
                                  <p:childTnLst>
                                    <p:set>
                                      <p:cBhvr>
                                        <p:cTn id="119" dur="1" fill="hold">
                                          <p:stCondLst>
                                            <p:cond delay="499"/>
                                          </p:stCondLst>
                                        </p:cTn>
                                        <p:tgtEl>
                                          <p:spTgt spid="143502"/>
                                        </p:tgtEl>
                                        <p:attrNameLst>
                                          <p:attrName>style.visibility</p:attrName>
                                        </p:attrNameLst>
                                      </p:cBhvr>
                                      <p:to>
                                        <p:strVal val="visible"/>
                                      </p:to>
                                    </p:se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22" presetClass="entr" presetSubtype="8" fill="hold" nodeType="clickEffect">
                                  <p:stCondLst>
                                    <p:cond delay="0"/>
                                  </p:stCondLst>
                                  <p:childTnLst>
                                    <p:set>
                                      <p:cBhvr>
                                        <p:cTn id="123" dur="1" fill="hold">
                                          <p:stCondLst>
                                            <p:cond delay="0"/>
                                          </p:stCondLst>
                                        </p:cTn>
                                        <p:tgtEl>
                                          <p:spTgt spid="143503"/>
                                        </p:tgtEl>
                                        <p:attrNameLst>
                                          <p:attrName>style.visibility</p:attrName>
                                        </p:attrNameLst>
                                      </p:cBhvr>
                                      <p:to>
                                        <p:strVal val="visible"/>
                                      </p:to>
                                    </p:set>
                                    <p:animEffect transition="in" filter="wipe(left)">
                                      <p:cBhvr>
                                        <p:cTn id="124" dur="500"/>
                                        <p:tgtEl>
                                          <p:spTgt spid="143503"/>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1" presetClass="entr" presetSubtype="0" fill="hold" grpId="0" nodeType="clickEffect">
                                  <p:stCondLst>
                                    <p:cond delay="0"/>
                                  </p:stCondLst>
                                  <p:childTnLst>
                                    <p:set>
                                      <p:cBhvr>
                                        <p:cTn id="128" dur="1" fill="hold">
                                          <p:stCondLst>
                                            <p:cond delay="499"/>
                                          </p:stCondLst>
                                        </p:cTn>
                                        <p:tgtEl>
                                          <p:spTgt spid="143532"/>
                                        </p:tgtEl>
                                        <p:attrNameLst>
                                          <p:attrName>style.visibility</p:attrName>
                                        </p:attrNameLst>
                                      </p:cBhvr>
                                      <p:to>
                                        <p:strVal val="visible"/>
                                      </p:to>
                                    </p:se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 presetClass="entr" presetSubtype="1" fill="hold" grpId="0" nodeType="clickEffect">
                                  <p:stCondLst>
                                    <p:cond delay="0"/>
                                  </p:stCondLst>
                                  <p:childTnLst>
                                    <p:set>
                                      <p:cBhvr>
                                        <p:cTn id="132" dur="1" fill="hold">
                                          <p:stCondLst>
                                            <p:cond delay="0"/>
                                          </p:stCondLst>
                                        </p:cTn>
                                        <p:tgtEl>
                                          <p:spTgt spid="143533"/>
                                        </p:tgtEl>
                                        <p:attrNameLst>
                                          <p:attrName>style.visibility</p:attrName>
                                        </p:attrNameLst>
                                      </p:cBhvr>
                                      <p:to>
                                        <p:strVal val="visible"/>
                                      </p:to>
                                    </p:set>
                                    <p:anim calcmode="lin" valueType="num">
                                      <p:cBhvr additive="base">
                                        <p:cTn id="133" dur="500" fill="hold"/>
                                        <p:tgtEl>
                                          <p:spTgt spid="143533"/>
                                        </p:tgtEl>
                                        <p:attrNameLst>
                                          <p:attrName>ppt_x</p:attrName>
                                        </p:attrNameLst>
                                      </p:cBhvr>
                                      <p:tavLst>
                                        <p:tav tm="0">
                                          <p:val>
                                            <p:strVal val="#ppt_x"/>
                                          </p:val>
                                        </p:tav>
                                        <p:tav tm="100000">
                                          <p:val>
                                            <p:strVal val="#ppt_x"/>
                                          </p:val>
                                        </p:tav>
                                      </p:tavLst>
                                    </p:anim>
                                    <p:anim calcmode="lin" valueType="num">
                                      <p:cBhvr additive="base">
                                        <p:cTn id="134" dur="500" fill="hold"/>
                                        <p:tgtEl>
                                          <p:spTgt spid="143533"/>
                                        </p:tgtEl>
                                        <p:attrNameLst>
                                          <p:attrName>ppt_y</p:attrName>
                                        </p:attrNameLst>
                                      </p:cBhvr>
                                      <p:tavLst>
                                        <p:tav tm="0">
                                          <p:val>
                                            <p:strVal val="0-#ppt_h/2"/>
                                          </p:val>
                                        </p:tav>
                                        <p:tav tm="100000">
                                          <p:val>
                                            <p:strVal val="#ppt_y"/>
                                          </p:val>
                                        </p:tav>
                                      </p:tavLst>
                                    </p:anim>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7" presetClass="entr" presetSubtype="2" fill="hold" grpId="0" nodeType="clickEffect">
                                  <p:stCondLst>
                                    <p:cond delay="0"/>
                                  </p:stCondLst>
                                  <p:childTnLst>
                                    <p:set>
                                      <p:cBhvr>
                                        <p:cTn id="138" dur="1" fill="hold">
                                          <p:stCondLst>
                                            <p:cond delay="0"/>
                                          </p:stCondLst>
                                        </p:cTn>
                                        <p:tgtEl>
                                          <p:spTgt spid="143470"/>
                                        </p:tgtEl>
                                        <p:attrNameLst>
                                          <p:attrName>style.visibility</p:attrName>
                                        </p:attrNameLst>
                                      </p:cBhvr>
                                      <p:to>
                                        <p:strVal val="visible"/>
                                      </p:to>
                                    </p:set>
                                    <p:anim calcmode="lin" valueType="num">
                                      <p:cBhvr>
                                        <p:cTn id="139" dur="500" fill="hold"/>
                                        <p:tgtEl>
                                          <p:spTgt spid="143470"/>
                                        </p:tgtEl>
                                        <p:attrNameLst>
                                          <p:attrName>ppt_x</p:attrName>
                                        </p:attrNameLst>
                                      </p:cBhvr>
                                      <p:tavLst>
                                        <p:tav tm="0">
                                          <p:val>
                                            <p:strVal val="#ppt_x+#ppt_w/2"/>
                                          </p:val>
                                        </p:tav>
                                        <p:tav tm="100000">
                                          <p:val>
                                            <p:strVal val="#ppt_x"/>
                                          </p:val>
                                        </p:tav>
                                      </p:tavLst>
                                    </p:anim>
                                    <p:anim calcmode="lin" valueType="num">
                                      <p:cBhvr>
                                        <p:cTn id="140" dur="500" fill="hold"/>
                                        <p:tgtEl>
                                          <p:spTgt spid="143470"/>
                                        </p:tgtEl>
                                        <p:attrNameLst>
                                          <p:attrName>ppt_y</p:attrName>
                                        </p:attrNameLst>
                                      </p:cBhvr>
                                      <p:tavLst>
                                        <p:tav tm="0">
                                          <p:val>
                                            <p:strVal val="#ppt_y"/>
                                          </p:val>
                                        </p:tav>
                                        <p:tav tm="100000">
                                          <p:val>
                                            <p:strVal val="#ppt_y"/>
                                          </p:val>
                                        </p:tav>
                                      </p:tavLst>
                                    </p:anim>
                                    <p:anim calcmode="lin" valueType="num">
                                      <p:cBhvr>
                                        <p:cTn id="141" dur="500" fill="hold"/>
                                        <p:tgtEl>
                                          <p:spTgt spid="143470"/>
                                        </p:tgtEl>
                                        <p:attrNameLst>
                                          <p:attrName>ppt_w</p:attrName>
                                        </p:attrNameLst>
                                      </p:cBhvr>
                                      <p:tavLst>
                                        <p:tav tm="0">
                                          <p:val>
                                            <p:fltVal val="0"/>
                                          </p:val>
                                        </p:tav>
                                        <p:tav tm="100000">
                                          <p:val>
                                            <p:strVal val="#ppt_w"/>
                                          </p:val>
                                        </p:tav>
                                      </p:tavLst>
                                    </p:anim>
                                    <p:anim calcmode="lin" valueType="num">
                                      <p:cBhvr>
                                        <p:cTn id="142" dur="500" fill="hold"/>
                                        <p:tgtEl>
                                          <p:spTgt spid="143470"/>
                                        </p:tgtEl>
                                        <p:attrNameLst>
                                          <p:attrName>ppt_h</p:attrName>
                                        </p:attrNameLst>
                                      </p:cBhvr>
                                      <p:tavLst>
                                        <p:tav tm="0">
                                          <p:val>
                                            <p:strVal val="#ppt_h"/>
                                          </p:val>
                                        </p:tav>
                                        <p:tav tm="100000">
                                          <p:val>
                                            <p:strVal val="#ppt_h"/>
                                          </p:val>
                                        </p:tav>
                                      </p:tavLst>
                                    </p:anim>
                                  </p:childTnLst>
                                </p:cTn>
                              </p:par>
                            </p:childTnLst>
                          </p:cTn>
                        </p:par>
                      </p:childTnLst>
                    </p:cTn>
                  </p:par>
                  <p:par>
                    <p:cTn id="143" fill="hold" nodeType="clickPar">
                      <p:stCondLst>
                        <p:cond delay="indefinite"/>
                      </p:stCondLst>
                      <p:childTnLst>
                        <p:par>
                          <p:cTn id="144" fill="hold" nodeType="withGroup">
                            <p:stCondLst>
                              <p:cond delay="0"/>
                            </p:stCondLst>
                            <p:childTnLst>
                              <p:par>
                                <p:cTn id="145" presetID="1" presetClass="entr" presetSubtype="0" fill="hold" grpId="0" nodeType="clickEffect">
                                  <p:stCondLst>
                                    <p:cond delay="0"/>
                                  </p:stCondLst>
                                  <p:childTnLst>
                                    <p:set>
                                      <p:cBhvr>
                                        <p:cTn id="146" dur="1" fill="hold">
                                          <p:stCondLst>
                                            <p:cond delay="499"/>
                                          </p:stCondLst>
                                        </p:cTn>
                                        <p:tgtEl>
                                          <p:spTgt spid="143509"/>
                                        </p:tgtEl>
                                        <p:attrNameLst>
                                          <p:attrName>style.visibility</p:attrName>
                                        </p:attrNameLst>
                                      </p:cBhvr>
                                      <p:to>
                                        <p:strVal val="visible"/>
                                      </p:to>
                                    </p:se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1" presetClass="entr" presetSubtype="0" fill="hold" grpId="0" nodeType="clickEffect">
                                  <p:stCondLst>
                                    <p:cond delay="0"/>
                                  </p:stCondLst>
                                  <p:childTnLst>
                                    <p:set>
                                      <p:cBhvr>
                                        <p:cTn id="150" dur="1" fill="hold">
                                          <p:stCondLst>
                                            <p:cond delay="499"/>
                                          </p:stCondLst>
                                        </p:cTn>
                                        <p:tgtEl>
                                          <p:spTgt spid="143510"/>
                                        </p:tgtEl>
                                        <p:attrNameLst>
                                          <p:attrName>style.visibility</p:attrName>
                                        </p:attrNameLst>
                                      </p:cBhvr>
                                      <p:to>
                                        <p:strVal val="visible"/>
                                      </p:to>
                                    </p:se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22" presetClass="entr" presetSubtype="8" fill="hold" nodeType="clickEffect">
                                  <p:stCondLst>
                                    <p:cond delay="0"/>
                                  </p:stCondLst>
                                  <p:childTnLst>
                                    <p:set>
                                      <p:cBhvr>
                                        <p:cTn id="154" dur="1" fill="hold">
                                          <p:stCondLst>
                                            <p:cond delay="0"/>
                                          </p:stCondLst>
                                        </p:cTn>
                                        <p:tgtEl>
                                          <p:spTgt spid="143511"/>
                                        </p:tgtEl>
                                        <p:attrNameLst>
                                          <p:attrName>style.visibility</p:attrName>
                                        </p:attrNameLst>
                                      </p:cBhvr>
                                      <p:to>
                                        <p:strVal val="visible"/>
                                      </p:to>
                                    </p:set>
                                    <p:animEffect transition="in" filter="wipe(left)">
                                      <p:cBhvr>
                                        <p:cTn id="155" dur="500"/>
                                        <p:tgtEl>
                                          <p:spTgt spid="143511"/>
                                        </p:tgtEl>
                                      </p:cBhvr>
                                    </p:animEffec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1" presetClass="entr" presetSubtype="0" fill="hold" grpId="0" nodeType="clickEffect">
                                  <p:stCondLst>
                                    <p:cond delay="0"/>
                                  </p:stCondLst>
                                  <p:childTnLst>
                                    <p:set>
                                      <p:cBhvr>
                                        <p:cTn id="159" dur="1" fill="hold">
                                          <p:stCondLst>
                                            <p:cond delay="499"/>
                                          </p:stCondLst>
                                        </p:cTn>
                                        <p:tgtEl>
                                          <p:spTgt spid="143534"/>
                                        </p:tgtEl>
                                        <p:attrNameLst>
                                          <p:attrName>style.visibility</p:attrName>
                                        </p:attrNameLst>
                                      </p:cBhvr>
                                      <p:to>
                                        <p:strVal val="visible"/>
                                      </p:to>
                                    </p:set>
                                  </p:childTnLst>
                                </p:cTn>
                              </p:par>
                            </p:childTnLst>
                          </p:cTn>
                        </p:par>
                      </p:childTnLst>
                    </p:cTn>
                  </p:par>
                  <p:par>
                    <p:cTn id="160" fill="hold" nodeType="clickPar">
                      <p:stCondLst>
                        <p:cond delay="indefinite"/>
                      </p:stCondLst>
                      <p:childTnLst>
                        <p:par>
                          <p:cTn id="161" fill="hold" nodeType="withGroup">
                            <p:stCondLst>
                              <p:cond delay="0"/>
                            </p:stCondLst>
                            <p:childTnLst>
                              <p:par>
                                <p:cTn id="162" presetID="2" presetClass="entr" presetSubtype="1" fill="hold" grpId="0" nodeType="clickEffect">
                                  <p:stCondLst>
                                    <p:cond delay="0"/>
                                  </p:stCondLst>
                                  <p:childTnLst>
                                    <p:set>
                                      <p:cBhvr>
                                        <p:cTn id="163" dur="1" fill="hold">
                                          <p:stCondLst>
                                            <p:cond delay="0"/>
                                          </p:stCondLst>
                                        </p:cTn>
                                        <p:tgtEl>
                                          <p:spTgt spid="143535"/>
                                        </p:tgtEl>
                                        <p:attrNameLst>
                                          <p:attrName>style.visibility</p:attrName>
                                        </p:attrNameLst>
                                      </p:cBhvr>
                                      <p:to>
                                        <p:strVal val="visible"/>
                                      </p:to>
                                    </p:set>
                                    <p:anim calcmode="lin" valueType="num">
                                      <p:cBhvr additive="base">
                                        <p:cTn id="164" dur="500" fill="hold"/>
                                        <p:tgtEl>
                                          <p:spTgt spid="143535"/>
                                        </p:tgtEl>
                                        <p:attrNameLst>
                                          <p:attrName>ppt_x</p:attrName>
                                        </p:attrNameLst>
                                      </p:cBhvr>
                                      <p:tavLst>
                                        <p:tav tm="0">
                                          <p:val>
                                            <p:strVal val="#ppt_x"/>
                                          </p:val>
                                        </p:tav>
                                        <p:tav tm="100000">
                                          <p:val>
                                            <p:strVal val="#ppt_x"/>
                                          </p:val>
                                        </p:tav>
                                      </p:tavLst>
                                    </p:anim>
                                    <p:anim calcmode="lin" valueType="num">
                                      <p:cBhvr additive="base">
                                        <p:cTn id="165" dur="500" fill="hold"/>
                                        <p:tgtEl>
                                          <p:spTgt spid="143535"/>
                                        </p:tgtEl>
                                        <p:attrNameLst>
                                          <p:attrName>ppt_y</p:attrName>
                                        </p:attrNameLst>
                                      </p:cBhvr>
                                      <p:tavLst>
                                        <p:tav tm="0">
                                          <p:val>
                                            <p:strVal val="0-#ppt_h/2"/>
                                          </p:val>
                                        </p:tav>
                                        <p:tav tm="100000">
                                          <p:val>
                                            <p:strVal val="#ppt_y"/>
                                          </p:val>
                                        </p:tav>
                                      </p:tavLst>
                                    </p:anim>
                                  </p:childTnLst>
                                </p:cTn>
                              </p:par>
                            </p:childTnLst>
                          </p:cTn>
                        </p:par>
                      </p:childTnLst>
                    </p:cTn>
                  </p:par>
                  <p:par>
                    <p:cTn id="166" fill="hold" nodeType="clickPar">
                      <p:stCondLst>
                        <p:cond delay="indefinite"/>
                      </p:stCondLst>
                      <p:childTnLst>
                        <p:par>
                          <p:cTn id="167" fill="hold" nodeType="withGroup">
                            <p:stCondLst>
                              <p:cond delay="0"/>
                            </p:stCondLst>
                            <p:childTnLst>
                              <p:par>
                                <p:cTn id="168" presetID="18" presetClass="entr" presetSubtype="6" fill="hold" grpId="0" nodeType="clickEffect">
                                  <p:stCondLst>
                                    <p:cond delay="0"/>
                                  </p:stCondLst>
                                  <p:childTnLst>
                                    <p:set>
                                      <p:cBhvr>
                                        <p:cTn id="169" dur="1" fill="hold">
                                          <p:stCondLst>
                                            <p:cond delay="0"/>
                                          </p:stCondLst>
                                        </p:cTn>
                                        <p:tgtEl>
                                          <p:spTgt spid="143472"/>
                                        </p:tgtEl>
                                        <p:attrNameLst>
                                          <p:attrName>style.visibility</p:attrName>
                                        </p:attrNameLst>
                                      </p:cBhvr>
                                      <p:to>
                                        <p:strVal val="visible"/>
                                      </p:to>
                                    </p:set>
                                    <p:animEffect transition="in" filter="strips(downRight)">
                                      <p:cBhvr>
                                        <p:cTn id="170" dur="500"/>
                                        <p:tgtEl>
                                          <p:spTgt spid="143472"/>
                                        </p:tgtEl>
                                      </p:cBhvr>
                                    </p:animEffect>
                                  </p:childTnLst>
                                </p:cTn>
                              </p:par>
                            </p:childTnLst>
                          </p:cTn>
                        </p:par>
                      </p:childTnLst>
                    </p:cTn>
                  </p:par>
                  <p:par>
                    <p:cTn id="171" fill="hold" nodeType="clickPar">
                      <p:stCondLst>
                        <p:cond delay="indefinite"/>
                      </p:stCondLst>
                      <p:childTnLst>
                        <p:par>
                          <p:cTn id="172" fill="hold" nodeType="withGroup">
                            <p:stCondLst>
                              <p:cond delay="0"/>
                            </p:stCondLst>
                            <p:childTnLst>
                              <p:par>
                                <p:cTn id="173" presetID="1" presetClass="entr" presetSubtype="0" fill="hold" grpId="0" nodeType="clickEffect">
                                  <p:stCondLst>
                                    <p:cond delay="0"/>
                                  </p:stCondLst>
                                  <p:childTnLst>
                                    <p:set>
                                      <p:cBhvr>
                                        <p:cTn id="174" dur="1" fill="hold">
                                          <p:stCondLst>
                                            <p:cond delay="499"/>
                                          </p:stCondLst>
                                        </p:cTn>
                                        <p:tgtEl>
                                          <p:spTgt spid="143523"/>
                                        </p:tgtEl>
                                        <p:attrNameLst>
                                          <p:attrName>style.visibility</p:attrName>
                                        </p:attrNameLst>
                                      </p:cBhvr>
                                      <p:to>
                                        <p:strVal val="visible"/>
                                      </p:to>
                                    </p:set>
                                  </p:childTnLst>
                                </p:cTn>
                              </p:par>
                            </p:childTnLst>
                          </p:cTn>
                        </p:par>
                      </p:childTnLst>
                    </p:cTn>
                  </p:par>
                  <p:par>
                    <p:cTn id="175" fill="hold" nodeType="clickPar">
                      <p:stCondLst>
                        <p:cond delay="indefinite"/>
                      </p:stCondLst>
                      <p:childTnLst>
                        <p:par>
                          <p:cTn id="176" fill="hold" nodeType="withGroup">
                            <p:stCondLst>
                              <p:cond delay="0"/>
                            </p:stCondLst>
                            <p:childTnLst>
                              <p:par>
                                <p:cTn id="177" presetID="1" presetClass="entr" presetSubtype="0" fill="hold" grpId="0" nodeType="clickEffect">
                                  <p:stCondLst>
                                    <p:cond delay="0"/>
                                  </p:stCondLst>
                                  <p:childTnLst>
                                    <p:set>
                                      <p:cBhvr>
                                        <p:cTn id="178" dur="1" fill="hold">
                                          <p:stCondLst>
                                            <p:cond delay="499"/>
                                          </p:stCondLst>
                                        </p:cTn>
                                        <p:tgtEl>
                                          <p:spTgt spid="143524"/>
                                        </p:tgtEl>
                                        <p:attrNameLst>
                                          <p:attrName>style.visibility</p:attrName>
                                        </p:attrNameLst>
                                      </p:cBhvr>
                                      <p:to>
                                        <p:strVal val="visible"/>
                                      </p:to>
                                    </p:set>
                                  </p:childTnLst>
                                </p:cTn>
                              </p:par>
                            </p:childTnLst>
                          </p:cTn>
                        </p:par>
                      </p:childTnLst>
                    </p:cTn>
                  </p:par>
                  <p:par>
                    <p:cTn id="179" fill="hold" nodeType="clickPar">
                      <p:stCondLst>
                        <p:cond delay="indefinite"/>
                      </p:stCondLst>
                      <p:childTnLst>
                        <p:par>
                          <p:cTn id="180" fill="hold" nodeType="withGroup">
                            <p:stCondLst>
                              <p:cond delay="0"/>
                            </p:stCondLst>
                            <p:childTnLst>
                              <p:par>
                                <p:cTn id="181" presetID="22" presetClass="entr" presetSubtype="8" fill="hold" nodeType="clickEffect">
                                  <p:stCondLst>
                                    <p:cond delay="0"/>
                                  </p:stCondLst>
                                  <p:childTnLst>
                                    <p:set>
                                      <p:cBhvr>
                                        <p:cTn id="182" dur="1" fill="hold">
                                          <p:stCondLst>
                                            <p:cond delay="0"/>
                                          </p:stCondLst>
                                        </p:cTn>
                                        <p:tgtEl>
                                          <p:spTgt spid="143517"/>
                                        </p:tgtEl>
                                        <p:attrNameLst>
                                          <p:attrName>style.visibility</p:attrName>
                                        </p:attrNameLst>
                                      </p:cBhvr>
                                      <p:to>
                                        <p:strVal val="visible"/>
                                      </p:to>
                                    </p:set>
                                    <p:animEffect transition="in" filter="wipe(left)">
                                      <p:cBhvr>
                                        <p:cTn id="183" dur="500"/>
                                        <p:tgtEl>
                                          <p:spTgt spid="1435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68" grpId="0" animBg="1"/>
      <p:bldP spid="143469" grpId="0" animBg="1"/>
      <p:bldP spid="143470" grpId="0" animBg="1"/>
      <p:bldP spid="143471" grpId="0" animBg="1"/>
      <p:bldP spid="143472" grpId="0" animBg="1"/>
      <p:bldP spid="143476" grpId="0" autoUpdateAnimBg="0"/>
      <p:bldP spid="143477" grpId="0" autoUpdateAnimBg="0"/>
      <p:bldP spid="143484" grpId="0" autoUpdateAnimBg="0"/>
      <p:bldP spid="143485" grpId="0" autoUpdateAnimBg="0"/>
      <p:bldP spid="143493" grpId="0" autoUpdateAnimBg="0"/>
      <p:bldP spid="143494" grpId="0" autoUpdateAnimBg="0"/>
      <p:bldP spid="143501" grpId="0" autoUpdateAnimBg="0"/>
      <p:bldP spid="143502" grpId="0" autoUpdateAnimBg="0"/>
      <p:bldP spid="143509" grpId="0" autoUpdateAnimBg="0"/>
      <p:bldP spid="143510" grpId="0" autoUpdateAnimBg="0"/>
      <p:bldP spid="143523" grpId="0" autoUpdateAnimBg="0"/>
      <p:bldP spid="143524" grpId="0" autoUpdateAnimBg="0"/>
      <p:bldP spid="143525" grpId="0" animBg="1" autoUpdateAnimBg="0"/>
      <p:bldP spid="143526" grpId="0" autoUpdateAnimBg="0"/>
      <p:bldP spid="143527" grpId="0" animBg="1" autoUpdateAnimBg="0"/>
      <p:bldP spid="143528" grpId="0" animBg="1" autoUpdateAnimBg="0"/>
      <p:bldP spid="143529" grpId="0" autoUpdateAnimBg="0"/>
      <p:bldP spid="143530" grpId="0" animBg="1" autoUpdateAnimBg="0"/>
      <p:bldP spid="143531" grpId="0" autoUpdateAnimBg="0"/>
      <p:bldP spid="143532" grpId="0" animBg="1" autoUpdateAnimBg="0"/>
      <p:bldP spid="143533" grpId="0" autoUpdateAnimBg="0"/>
      <p:bldP spid="143534" grpId="0" animBg="1" autoUpdateAnimBg="0"/>
      <p:bldP spid="143535" grpId="0" autoUpdateAnimBg="0"/>
      <p:bldP spid="143537"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Text Box 2"/>
          <p:cNvSpPr txBox="1">
            <a:spLocks noChangeArrowheads="1"/>
          </p:cNvSpPr>
          <p:nvPr/>
        </p:nvSpPr>
        <p:spPr bwMode="auto">
          <a:xfrm>
            <a:off x="250825" y="1700213"/>
            <a:ext cx="8458200" cy="33424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just" eaLnBrk="0" fontAlgn="base" hangingPunct="0">
              <a:spcBef>
                <a:spcPct val="50000"/>
              </a:spcBef>
              <a:spcAft>
                <a:spcPct val="0"/>
              </a:spcAft>
            </a:pPr>
            <a:r>
              <a:rPr lang="en-US" altLang="zh-CN" sz="2400" b="1" dirty="0" smtClean="0">
                <a:solidFill>
                  <a:srgbClr val="000000"/>
                </a:solidFill>
                <a:latin typeface="Times New Roman" panose="02020603050405020304" pitchFamily="18" charset="0"/>
              </a:rPr>
              <a:t>1. </a:t>
            </a:r>
            <a:r>
              <a:rPr lang="zh-CN" altLang="en-US" sz="2400" b="1" dirty="0" smtClean="0">
                <a:solidFill>
                  <a:srgbClr val="000000"/>
                </a:solidFill>
                <a:latin typeface="Times New Roman" panose="02020603050405020304" pitchFamily="18" charset="0"/>
              </a:rPr>
              <a:t>初始化两个辅助数组</a:t>
            </a:r>
            <a:r>
              <a:rPr lang="en-US" altLang="zh-CN" sz="2400" b="1" dirty="0" err="1" smtClean="0">
                <a:solidFill>
                  <a:srgbClr val="000000"/>
                </a:solidFill>
                <a:latin typeface="Times New Roman" panose="02020603050405020304" pitchFamily="18" charset="0"/>
              </a:rPr>
              <a:t>lowcost</a:t>
            </a:r>
            <a:r>
              <a:rPr lang="zh-CN" altLang="en-US" sz="2400" b="1" dirty="0" smtClean="0">
                <a:solidFill>
                  <a:srgbClr val="000000"/>
                </a:solidFill>
                <a:latin typeface="Times New Roman" panose="02020603050405020304" pitchFamily="18" charset="0"/>
              </a:rPr>
              <a:t>和</a:t>
            </a:r>
            <a:r>
              <a:rPr lang="en-US" altLang="zh-CN" sz="2400" b="1" dirty="0" err="1" smtClean="0">
                <a:solidFill>
                  <a:srgbClr val="000000"/>
                </a:solidFill>
                <a:latin typeface="Times New Roman" panose="02020603050405020304" pitchFamily="18" charset="0"/>
              </a:rPr>
              <a:t>adjvex</a:t>
            </a:r>
            <a:r>
              <a:rPr lang="zh-CN" altLang="en-US" sz="2400" b="1" dirty="0" smtClean="0">
                <a:solidFill>
                  <a:srgbClr val="000000"/>
                </a:solidFill>
                <a:latin typeface="Times New Roman" panose="02020603050405020304" pitchFamily="18" charset="0"/>
              </a:rPr>
              <a:t>；</a:t>
            </a:r>
          </a:p>
          <a:p>
            <a:pPr algn="just" eaLnBrk="0" fontAlgn="base" hangingPunct="0">
              <a:spcBef>
                <a:spcPct val="50000"/>
              </a:spcBef>
              <a:spcAft>
                <a:spcPct val="0"/>
              </a:spcAft>
            </a:pPr>
            <a:r>
              <a:rPr lang="en-US" altLang="zh-CN" sz="2400" b="1" dirty="0" smtClean="0">
                <a:solidFill>
                  <a:srgbClr val="000000"/>
                </a:solidFill>
                <a:latin typeface="Times New Roman" panose="02020603050405020304" pitchFamily="18" charset="0"/>
              </a:rPr>
              <a:t>2. </a:t>
            </a:r>
            <a:r>
              <a:rPr lang="zh-CN" altLang="en-US" sz="2400" b="1" dirty="0" smtClean="0">
                <a:solidFill>
                  <a:srgbClr val="000000"/>
                </a:solidFill>
                <a:latin typeface="Times New Roman" panose="02020603050405020304" pitchFamily="18" charset="0"/>
              </a:rPr>
              <a:t>输出顶点</a:t>
            </a:r>
            <a:r>
              <a:rPr lang="en-US" altLang="zh-CN" sz="2400" b="1" dirty="0" smtClean="0">
                <a:solidFill>
                  <a:srgbClr val="000000"/>
                </a:solidFill>
                <a:latin typeface="Times New Roman" panose="02020603050405020304" pitchFamily="18" charset="0"/>
              </a:rPr>
              <a:t>u</a:t>
            </a:r>
            <a:r>
              <a:rPr lang="en-US" altLang="zh-CN" sz="2400" b="1" baseline="-30000" dirty="0" smtClean="0">
                <a:solidFill>
                  <a:srgbClr val="000000"/>
                </a:solidFill>
                <a:latin typeface="Times New Roman" panose="02020603050405020304" pitchFamily="18" charset="0"/>
              </a:rPr>
              <a:t>0</a:t>
            </a:r>
            <a:r>
              <a:rPr lang="zh-CN" altLang="en-US" sz="2400" b="1" dirty="0" smtClean="0">
                <a:solidFill>
                  <a:srgbClr val="000000"/>
                </a:solidFill>
                <a:latin typeface="Times New Roman" panose="02020603050405020304" pitchFamily="18" charset="0"/>
              </a:rPr>
              <a:t>，将顶点</a:t>
            </a:r>
            <a:r>
              <a:rPr lang="en-US" altLang="zh-CN" sz="2400" b="1" dirty="0" smtClean="0">
                <a:solidFill>
                  <a:srgbClr val="000000"/>
                </a:solidFill>
                <a:latin typeface="Times New Roman" panose="02020603050405020304" pitchFamily="18" charset="0"/>
              </a:rPr>
              <a:t>u</a:t>
            </a:r>
            <a:r>
              <a:rPr lang="en-US" altLang="zh-CN" sz="2400" b="1" baseline="-30000" dirty="0" smtClean="0">
                <a:solidFill>
                  <a:srgbClr val="000000"/>
                </a:solidFill>
                <a:latin typeface="Times New Roman" panose="02020603050405020304" pitchFamily="18" charset="0"/>
              </a:rPr>
              <a:t>0</a:t>
            </a:r>
            <a:r>
              <a:rPr lang="zh-CN" altLang="en-US" sz="2400" b="1" dirty="0" smtClean="0">
                <a:solidFill>
                  <a:srgbClr val="000000"/>
                </a:solidFill>
                <a:latin typeface="Times New Roman" panose="02020603050405020304" pitchFamily="18" charset="0"/>
              </a:rPr>
              <a:t>加入集合</a:t>
            </a:r>
            <a:r>
              <a:rPr lang="en-US" altLang="zh-CN" sz="2400" b="1" dirty="0" smtClean="0">
                <a:solidFill>
                  <a:srgbClr val="000000"/>
                </a:solidFill>
                <a:latin typeface="Times New Roman" panose="02020603050405020304" pitchFamily="18" charset="0"/>
              </a:rPr>
              <a:t>U</a:t>
            </a:r>
            <a:r>
              <a:rPr lang="zh-CN" altLang="en-US" sz="2400" b="1" dirty="0" smtClean="0">
                <a:solidFill>
                  <a:srgbClr val="000000"/>
                </a:solidFill>
                <a:latin typeface="Times New Roman" panose="02020603050405020304" pitchFamily="18" charset="0"/>
              </a:rPr>
              <a:t>中；</a:t>
            </a:r>
          </a:p>
          <a:p>
            <a:pPr algn="just" eaLnBrk="0" fontAlgn="base" hangingPunct="0">
              <a:spcBef>
                <a:spcPct val="50000"/>
              </a:spcBef>
              <a:spcAft>
                <a:spcPct val="0"/>
              </a:spcAft>
            </a:pPr>
            <a:r>
              <a:rPr lang="en-US" altLang="zh-CN" sz="2400" b="1" dirty="0" smtClean="0">
                <a:solidFill>
                  <a:srgbClr val="000000"/>
                </a:solidFill>
                <a:latin typeface="Times New Roman" panose="02020603050405020304" pitchFamily="18" charset="0"/>
              </a:rPr>
              <a:t>3. </a:t>
            </a:r>
            <a:r>
              <a:rPr lang="zh-CN" altLang="en-US" sz="2400" b="1" dirty="0" smtClean="0">
                <a:solidFill>
                  <a:srgbClr val="000000"/>
                </a:solidFill>
                <a:latin typeface="Times New Roman" panose="02020603050405020304" pitchFamily="18" charset="0"/>
              </a:rPr>
              <a:t>重复执行下列操作</a:t>
            </a:r>
            <a:r>
              <a:rPr lang="en-US" altLang="zh-CN" sz="2400" b="1" dirty="0" smtClean="0">
                <a:solidFill>
                  <a:srgbClr val="000000"/>
                </a:solidFill>
                <a:latin typeface="Times New Roman" panose="02020603050405020304" pitchFamily="18" charset="0"/>
              </a:rPr>
              <a:t>n</a:t>
            </a:r>
            <a:r>
              <a:rPr lang="en-US" altLang="zh-CN" sz="2400" b="1" dirty="0" smtClean="0">
                <a:solidFill>
                  <a:srgbClr val="000000"/>
                </a:solidFill>
                <a:latin typeface="宋体" panose="02010600030101010101" pitchFamily="2" charset="-122"/>
              </a:rPr>
              <a:t>-</a:t>
            </a:r>
            <a:r>
              <a:rPr lang="en-US" altLang="zh-CN" sz="2400" b="1" dirty="0" smtClean="0">
                <a:solidFill>
                  <a:srgbClr val="000000"/>
                </a:solidFill>
                <a:latin typeface="Times New Roman" panose="02020603050405020304" pitchFamily="18" charset="0"/>
              </a:rPr>
              <a:t>1</a:t>
            </a:r>
            <a:r>
              <a:rPr lang="zh-CN" altLang="en-US" sz="2400" b="1" dirty="0" smtClean="0">
                <a:solidFill>
                  <a:srgbClr val="000000"/>
                </a:solidFill>
                <a:latin typeface="Times New Roman" panose="02020603050405020304" pitchFamily="18" charset="0"/>
              </a:rPr>
              <a:t>次</a:t>
            </a:r>
          </a:p>
          <a:p>
            <a:pPr algn="just" eaLnBrk="0" fontAlgn="base" hangingPunct="0">
              <a:spcBef>
                <a:spcPct val="20000"/>
              </a:spcBef>
              <a:spcAft>
                <a:spcPct val="0"/>
              </a:spcAft>
            </a:pPr>
            <a:r>
              <a:rPr lang="zh-CN" altLang="en-US" sz="2400" b="1" dirty="0" smtClean="0">
                <a:solidFill>
                  <a:srgbClr val="000000"/>
                </a:solidFill>
                <a:latin typeface="Times New Roman" panose="02020603050405020304" pitchFamily="18" charset="0"/>
              </a:rPr>
              <a:t>   </a:t>
            </a:r>
            <a:r>
              <a:rPr lang="en-US" altLang="zh-CN" sz="2400" b="1" dirty="0" smtClean="0">
                <a:solidFill>
                  <a:srgbClr val="000000"/>
                </a:solidFill>
                <a:latin typeface="Times New Roman" panose="02020603050405020304" pitchFamily="18" charset="0"/>
              </a:rPr>
              <a:t>3.1 </a:t>
            </a:r>
            <a:r>
              <a:rPr lang="zh-CN" altLang="en-US" sz="2400" b="1" dirty="0" smtClean="0">
                <a:solidFill>
                  <a:srgbClr val="000000"/>
                </a:solidFill>
                <a:latin typeface="Times New Roman" panose="02020603050405020304" pitchFamily="18" charset="0"/>
              </a:rPr>
              <a:t>在</a:t>
            </a:r>
            <a:r>
              <a:rPr lang="en-US" altLang="zh-CN" sz="2400" b="1" dirty="0" err="1" smtClean="0">
                <a:solidFill>
                  <a:srgbClr val="000000"/>
                </a:solidFill>
                <a:latin typeface="Times New Roman" panose="02020603050405020304" pitchFamily="18" charset="0"/>
              </a:rPr>
              <a:t>lowcost</a:t>
            </a:r>
            <a:r>
              <a:rPr lang="zh-CN" altLang="en-US" sz="2400" b="1" dirty="0" smtClean="0">
                <a:solidFill>
                  <a:srgbClr val="000000"/>
                </a:solidFill>
                <a:latin typeface="Times New Roman" panose="02020603050405020304" pitchFamily="18" charset="0"/>
              </a:rPr>
              <a:t>中选取最短边，取</a:t>
            </a:r>
            <a:r>
              <a:rPr lang="en-US" altLang="zh-CN" sz="2400" b="1" dirty="0" err="1" smtClean="0">
                <a:solidFill>
                  <a:srgbClr val="000000"/>
                </a:solidFill>
                <a:latin typeface="Times New Roman" panose="02020603050405020304" pitchFamily="18" charset="0"/>
              </a:rPr>
              <a:t>adjvex</a:t>
            </a:r>
            <a:r>
              <a:rPr lang="zh-CN" altLang="en-US" sz="2400" b="1" dirty="0" smtClean="0">
                <a:solidFill>
                  <a:srgbClr val="000000"/>
                </a:solidFill>
                <a:latin typeface="Times New Roman" panose="02020603050405020304" pitchFamily="18" charset="0"/>
              </a:rPr>
              <a:t>中对应的顶点序号</a:t>
            </a:r>
            <a:r>
              <a:rPr lang="en-US" altLang="zh-CN" sz="2400" b="1" dirty="0" smtClean="0">
                <a:solidFill>
                  <a:srgbClr val="000000"/>
                </a:solidFill>
                <a:latin typeface="Times New Roman" panose="02020603050405020304" pitchFamily="18" charset="0"/>
              </a:rPr>
              <a:t>k</a:t>
            </a:r>
            <a:r>
              <a:rPr lang="zh-CN" altLang="en-US" sz="2400" b="1" dirty="0" smtClean="0">
                <a:solidFill>
                  <a:srgbClr val="000000"/>
                </a:solidFill>
                <a:latin typeface="Times New Roman" panose="02020603050405020304" pitchFamily="18" charset="0"/>
              </a:rPr>
              <a:t>；</a:t>
            </a:r>
          </a:p>
          <a:p>
            <a:pPr algn="just" eaLnBrk="0" fontAlgn="base" hangingPunct="0">
              <a:spcBef>
                <a:spcPct val="20000"/>
              </a:spcBef>
              <a:spcAft>
                <a:spcPct val="0"/>
              </a:spcAft>
            </a:pPr>
            <a:r>
              <a:rPr lang="zh-CN" altLang="en-US" sz="2400" b="1" dirty="0" smtClean="0">
                <a:solidFill>
                  <a:srgbClr val="000000"/>
                </a:solidFill>
                <a:latin typeface="Times New Roman" panose="02020603050405020304" pitchFamily="18" charset="0"/>
              </a:rPr>
              <a:t>   </a:t>
            </a:r>
            <a:r>
              <a:rPr lang="en-US" altLang="zh-CN" sz="2400" b="1" dirty="0" smtClean="0">
                <a:solidFill>
                  <a:srgbClr val="000000"/>
                </a:solidFill>
                <a:latin typeface="Times New Roman" panose="02020603050405020304" pitchFamily="18" charset="0"/>
              </a:rPr>
              <a:t>3.2 </a:t>
            </a:r>
            <a:r>
              <a:rPr lang="zh-CN" altLang="en-US" sz="2400" b="1" dirty="0" smtClean="0">
                <a:solidFill>
                  <a:srgbClr val="000000"/>
                </a:solidFill>
                <a:latin typeface="Times New Roman" panose="02020603050405020304" pitchFamily="18" charset="0"/>
              </a:rPr>
              <a:t>输出顶点</a:t>
            </a:r>
            <a:r>
              <a:rPr lang="en-US" altLang="zh-CN" sz="2400" b="1" dirty="0" smtClean="0">
                <a:solidFill>
                  <a:srgbClr val="000000"/>
                </a:solidFill>
                <a:latin typeface="Times New Roman" panose="02020603050405020304" pitchFamily="18" charset="0"/>
              </a:rPr>
              <a:t>k</a:t>
            </a:r>
            <a:r>
              <a:rPr lang="zh-CN" altLang="en-US" sz="2400" b="1" dirty="0" smtClean="0">
                <a:solidFill>
                  <a:srgbClr val="000000"/>
                </a:solidFill>
                <a:latin typeface="Times New Roman" panose="02020603050405020304" pitchFamily="18" charset="0"/>
              </a:rPr>
              <a:t>和对应的权值；</a:t>
            </a:r>
          </a:p>
          <a:p>
            <a:pPr algn="just" eaLnBrk="0" fontAlgn="base" hangingPunct="0">
              <a:spcBef>
                <a:spcPct val="20000"/>
              </a:spcBef>
              <a:spcAft>
                <a:spcPct val="0"/>
              </a:spcAft>
            </a:pPr>
            <a:r>
              <a:rPr lang="zh-CN" altLang="en-US" sz="2400" b="1" dirty="0" smtClean="0">
                <a:solidFill>
                  <a:srgbClr val="000000"/>
                </a:solidFill>
                <a:latin typeface="Times New Roman" panose="02020603050405020304" pitchFamily="18" charset="0"/>
              </a:rPr>
              <a:t>   </a:t>
            </a:r>
            <a:r>
              <a:rPr lang="en-US" altLang="zh-CN" sz="2400" b="1" dirty="0" smtClean="0">
                <a:solidFill>
                  <a:srgbClr val="000000"/>
                </a:solidFill>
                <a:latin typeface="Times New Roman" panose="02020603050405020304" pitchFamily="18" charset="0"/>
              </a:rPr>
              <a:t>3.3 </a:t>
            </a:r>
            <a:r>
              <a:rPr lang="zh-CN" altLang="en-US" sz="2400" b="1" dirty="0" smtClean="0">
                <a:solidFill>
                  <a:srgbClr val="000000"/>
                </a:solidFill>
                <a:latin typeface="Times New Roman" panose="02020603050405020304" pitchFamily="18" charset="0"/>
              </a:rPr>
              <a:t>将顶点</a:t>
            </a:r>
            <a:r>
              <a:rPr lang="en-US" altLang="zh-CN" sz="2400" b="1" dirty="0" smtClean="0">
                <a:solidFill>
                  <a:srgbClr val="000000"/>
                </a:solidFill>
                <a:latin typeface="Times New Roman" panose="02020603050405020304" pitchFamily="18" charset="0"/>
              </a:rPr>
              <a:t>k</a:t>
            </a:r>
            <a:r>
              <a:rPr lang="zh-CN" altLang="en-US" sz="2400" b="1" dirty="0" smtClean="0">
                <a:solidFill>
                  <a:srgbClr val="000000"/>
                </a:solidFill>
                <a:latin typeface="Times New Roman" panose="02020603050405020304" pitchFamily="18" charset="0"/>
              </a:rPr>
              <a:t>加入集合</a:t>
            </a:r>
            <a:r>
              <a:rPr lang="en-US" altLang="zh-CN" sz="2400" b="1" dirty="0" smtClean="0">
                <a:solidFill>
                  <a:srgbClr val="000000"/>
                </a:solidFill>
                <a:latin typeface="Times New Roman" panose="02020603050405020304" pitchFamily="18" charset="0"/>
              </a:rPr>
              <a:t>U</a:t>
            </a:r>
            <a:r>
              <a:rPr lang="zh-CN" altLang="en-US" sz="2400" b="1" dirty="0" smtClean="0">
                <a:solidFill>
                  <a:srgbClr val="000000"/>
                </a:solidFill>
                <a:latin typeface="Times New Roman" panose="02020603050405020304" pitchFamily="18" charset="0"/>
              </a:rPr>
              <a:t>中；</a:t>
            </a:r>
          </a:p>
          <a:p>
            <a:pPr algn="just" eaLnBrk="0" fontAlgn="base" hangingPunct="0">
              <a:spcBef>
                <a:spcPct val="20000"/>
              </a:spcBef>
              <a:spcAft>
                <a:spcPct val="0"/>
              </a:spcAft>
            </a:pPr>
            <a:r>
              <a:rPr lang="zh-CN" altLang="en-US" sz="2400" b="1" dirty="0" smtClean="0">
                <a:solidFill>
                  <a:srgbClr val="000000"/>
                </a:solidFill>
                <a:latin typeface="Times New Roman" panose="02020603050405020304" pitchFamily="18" charset="0"/>
              </a:rPr>
              <a:t>   </a:t>
            </a:r>
            <a:r>
              <a:rPr lang="en-US" altLang="zh-CN" sz="2400" b="1" dirty="0" smtClean="0">
                <a:solidFill>
                  <a:srgbClr val="000000"/>
                </a:solidFill>
                <a:latin typeface="Times New Roman" panose="02020603050405020304" pitchFamily="18" charset="0"/>
              </a:rPr>
              <a:t>3.4 </a:t>
            </a:r>
            <a:r>
              <a:rPr lang="zh-CN" altLang="en-US" sz="2400" b="1" dirty="0" smtClean="0">
                <a:solidFill>
                  <a:srgbClr val="000000"/>
                </a:solidFill>
                <a:latin typeface="Times New Roman" panose="02020603050405020304" pitchFamily="18" charset="0"/>
              </a:rPr>
              <a:t>调整数组</a:t>
            </a:r>
            <a:r>
              <a:rPr lang="en-US" altLang="zh-CN" sz="2400" b="1" dirty="0" err="1" smtClean="0">
                <a:solidFill>
                  <a:srgbClr val="000000"/>
                </a:solidFill>
                <a:latin typeface="Times New Roman" panose="02020603050405020304" pitchFamily="18" charset="0"/>
              </a:rPr>
              <a:t>lowcost</a:t>
            </a:r>
            <a:r>
              <a:rPr lang="zh-CN" altLang="en-US" sz="2400" b="1" dirty="0" smtClean="0">
                <a:solidFill>
                  <a:srgbClr val="000000"/>
                </a:solidFill>
                <a:latin typeface="Times New Roman" panose="02020603050405020304" pitchFamily="18" charset="0"/>
              </a:rPr>
              <a:t>和</a:t>
            </a:r>
            <a:r>
              <a:rPr lang="en-US" altLang="zh-CN" sz="2400" b="1" dirty="0" err="1" smtClean="0">
                <a:solidFill>
                  <a:srgbClr val="000000"/>
                </a:solidFill>
                <a:latin typeface="Times New Roman" panose="02020603050405020304" pitchFamily="18" charset="0"/>
              </a:rPr>
              <a:t>adjvex</a:t>
            </a:r>
            <a:r>
              <a:rPr lang="en-US" altLang="zh-CN" sz="2400" b="1" dirty="0" smtClean="0">
                <a:solidFill>
                  <a:srgbClr val="000000"/>
                </a:solidFill>
                <a:latin typeface="Times New Roman" panose="02020603050405020304" pitchFamily="18" charset="0"/>
              </a:rPr>
              <a:t>.</a:t>
            </a:r>
            <a:endParaRPr lang="zh-CN" altLang="en-US" sz="2400" b="1" dirty="0" smtClean="0">
              <a:solidFill>
                <a:srgbClr val="000000"/>
              </a:solidFill>
              <a:latin typeface="Times New Roman" panose="02020603050405020304" pitchFamily="18" charset="0"/>
            </a:endParaRPr>
          </a:p>
        </p:txBody>
      </p:sp>
      <p:sp>
        <p:nvSpPr>
          <p:cNvPr id="380932" name="Text Box 4"/>
          <p:cNvSpPr txBox="1">
            <a:spLocks noChangeArrowheads="1"/>
          </p:cNvSpPr>
          <p:nvPr/>
        </p:nvSpPr>
        <p:spPr bwMode="auto">
          <a:xfrm>
            <a:off x="395288" y="981075"/>
            <a:ext cx="3671887"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altLang="zh-CN" sz="2800" b="1" smtClean="0">
                <a:solidFill>
                  <a:srgbClr val="0000CC"/>
                </a:solidFill>
                <a:latin typeface="Times New Roman" panose="02020603050405020304" pitchFamily="18" charset="0"/>
              </a:rPr>
              <a:t>Prim</a:t>
            </a:r>
            <a:r>
              <a:rPr lang="zh-CN" altLang="en-US" sz="2800" b="1" smtClean="0">
                <a:solidFill>
                  <a:srgbClr val="0000CC"/>
                </a:solidFill>
                <a:latin typeface="宋体" panose="02010600030101010101" pitchFamily="2" charset="-122"/>
              </a:rPr>
              <a:t>算法</a:t>
            </a:r>
            <a:r>
              <a:rPr lang="en-US" altLang="zh-CN" sz="2800" b="1" smtClean="0">
                <a:solidFill>
                  <a:srgbClr val="0000CC"/>
                </a:solidFill>
                <a:latin typeface="Times New Roman" panose="02020603050405020304" pitchFamily="18" charset="0"/>
              </a:rPr>
              <a:t>——</a:t>
            </a:r>
            <a:r>
              <a:rPr lang="zh-CN" altLang="en-US" sz="2800" b="1" smtClean="0">
                <a:solidFill>
                  <a:srgbClr val="0000CC"/>
                </a:solidFill>
                <a:latin typeface="宋体" panose="02010600030101010101" pitchFamily="2" charset="-122"/>
              </a:rPr>
              <a:t>伪代码</a:t>
            </a:r>
            <a:r>
              <a:rPr lang="zh-CN" altLang="en-US" sz="2800" smtClean="0">
                <a:solidFill>
                  <a:srgbClr val="0000CC"/>
                </a:solidFill>
                <a:latin typeface="Times New Roman" panose="02020603050405020304" pitchFamily="18" charset="0"/>
              </a:rPr>
              <a:t> </a:t>
            </a:r>
          </a:p>
        </p:txBody>
      </p:sp>
      <p:sp>
        <p:nvSpPr>
          <p:cNvPr id="380934" name="Rectangle 6"/>
          <p:cNvSpPr>
            <a:spLocks noChangeArrowheads="1"/>
          </p:cNvSpPr>
          <p:nvPr/>
        </p:nvSpPr>
        <p:spPr bwMode="auto">
          <a:xfrm>
            <a:off x="323850" y="188913"/>
            <a:ext cx="3240088" cy="609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Arial" panose="020B0604020202020204" pitchFamily="34" charset="0"/>
                <a:ea typeface="宋体" panose="02010600030101010101" pitchFamily="2" charset="-122"/>
              </a:defRPr>
            </a:lvl1pPr>
            <a:lvl2pPr algn="ctr">
              <a:spcBef>
                <a:spcPct val="0"/>
              </a:spcBef>
              <a:defRPr sz="4400">
                <a:solidFill>
                  <a:schemeClr val="tx2"/>
                </a:solidFill>
                <a:latin typeface="Arial" panose="020B0604020202020204" pitchFamily="34" charset="0"/>
                <a:ea typeface="宋体" panose="02010600030101010101" pitchFamily="2" charset="-122"/>
              </a:defRPr>
            </a:lvl2pPr>
            <a:lvl3pPr algn="ctr">
              <a:spcBef>
                <a:spcPct val="0"/>
              </a:spcBef>
              <a:defRPr sz="4400">
                <a:solidFill>
                  <a:schemeClr val="tx2"/>
                </a:solidFill>
                <a:latin typeface="Arial" panose="020B0604020202020204" pitchFamily="34" charset="0"/>
                <a:ea typeface="宋体" panose="02010600030101010101" pitchFamily="2" charset="-122"/>
              </a:defRPr>
            </a:lvl3pPr>
            <a:lvl4pPr algn="ctr">
              <a:spcBef>
                <a:spcPct val="0"/>
              </a:spcBef>
              <a:defRPr sz="4400">
                <a:solidFill>
                  <a:schemeClr val="tx2"/>
                </a:solidFill>
                <a:latin typeface="Arial" panose="020B0604020202020204" pitchFamily="34" charset="0"/>
                <a:ea typeface="宋体" panose="02010600030101010101" pitchFamily="2" charset="-122"/>
              </a:defRPr>
            </a:lvl4pPr>
            <a:lvl5pPr algn="ctr">
              <a:spcBef>
                <a:spcPct val="0"/>
              </a:spcBef>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fontAlgn="base">
              <a:spcAft>
                <a:spcPct val="0"/>
              </a:spcAft>
            </a:pPr>
            <a:r>
              <a:rPr lang="en-US" altLang="zh-CN" sz="3200" b="1" smtClean="0">
                <a:solidFill>
                  <a:srgbClr val="FF0000"/>
                </a:solidFill>
                <a:latin typeface="Times New Roman" panose="02020603050405020304" pitchFamily="18" charset="0"/>
                <a:ea typeface="黑体" panose="02010609060101010101" pitchFamily="49" charset="-122"/>
              </a:rPr>
              <a:t>2.</a:t>
            </a:r>
            <a:r>
              <a:rPr lang="zh-CN" altLang="en-US" sz="3200" b="1" smtClean="0">
                <a:solidFill>
                  <a:srgbClr val="FF0000"/>
                </a:solidFill>
                <a:latin typeface="黑体" panose="02010609060101010101" pitchFamily="49" charset="-122"/>
                <a:ea typeface="黑体" panose="02010609060101010101" pitchFamily="49" charset="-122"/>
              </a:rPr>
              <a:t>求最小生成树</a:t>
            </a:r>
            <a:endParaRPr lang="zh-CN" altLang="en-US" sz="3200" smtClean="0">
              <a:solidFill>
                <a:srgbClr val="FF0000"/>
              </a:solidFill>
              <a:ea typeface="仿宋_GB2312" pitchFamily="49" charset="-122"/>
            </a:endParaRPr>
          </a:p>
        </p:txBody>
      </p:sp>
    </p:spTree>
    <p:extLst>
      <p:ext uri="{BB962C8B-B14F-4D97-AF65-F5344CB8AC3E}">
        <p14:creationId xmlns:p14="http://schemas.microsoft.com/office/powerpoint/2010/main" xmlns="" val="2385432938"/>
      </p:ext>
    </p:extLst>
  </p:cSld>
  <p:clrMapOvr>
    <a:masterClrMapping/>
  </p:clrMapOvr>
  <p:transition>
    <p:blinds dir="ver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ChangeArrowheads="1"/>
          </p:cNvSpPr>
          <p:nvPr/>
        </p:nvSpPr>
        <p:spPr bwMode="auto">
          <a:xfrm>
            <a:off x="323850" y="1052736"/>
            <a:ext cx="8640763" cy="48782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lnSpc>
                <a:spcPct val="125000"/>
              </a:lnSpc>
              <a:spcBef>
                <a:spcPct val="0"/>
              </a:spcBef>
              <a:spcAft>
                <a:spcPct val="0"/>
              </a:spcAft>
            </a:pPr>
            <a:r>
              <a:rPr kumimoji="1" lang="en-US" altLang="zh-CN" sz="2800" b="1" dirty="0" smtClean="0">
                <a:solidFill>
                  <a:srgbClr val="000000"/>
                </a:solidFill>
                <a:latin typeface="Times New Roman" pitchFamily="18" charset="0"/>
                <a:ea typeface="楷体_GB2312" pitchFamily="49" charset="-122"/>
              </a:rPr>
              <a:t>void </a:t>
            </a:r>
            <a:r>
              <a:rPr kumimoji="1" lang="en-US" altLang="zh-CN" sz="2800" b="1" dirty="0" err="1" smtClean="0">
                <a:solidFill>
                  <a:srgbClr val="000000"/>
                </a:solidFill>
                <a:latin typeface="Times New Roman" pitchFamily="18" charset="0"/>
                <a:ea typeface="楷体_GB2312" pitchFamily="49" charset="-122"/>
              </a:rPr>
              <a:t>MiniSpanTree_PRIM</a:t>
            </a:r>
            <a:r>
              <a:rPr kumimoji="1" lang="en-US" altLang="zh-CN" sz="2800" b="1" dirty="0" smtClean="0">
                <a:solidFill>
                  <a:srgbClr val="000000"/>
                </a:solidFill>
                <a:latin typeface="Times New Roman" pitchFamily="18" charset="0"/>
                <a:ea typeface="楷体_GB2312" pitchFamily="49" charset="-122"/>
              </a:rPr>
              <a:t> (</a:t>
            </a:r>
            <a:r>
              <a:rPr kumimoji="1" lang="en-US" altLang="zh-CN" sz="2800" b="1" dirty="0" err="1" smtClean="0">
                <a:solidFill>
                  <a:srgbClr val="000000"/>
                </a:solidFill>
                <a:latin typeface="Times New Roman" pitchFamily="18" charset="0"/>
                <a:ea typeface="楷体_GB2312" pitchFamily="49" charset="-122"/>
              </a:rPr>
              <a:t>MGraph</a:t>
            </a:r>
            <a:r>
              <a:rPr kumimoji="1" lang="en-US" altLang="zh-CN" sz="2800" b="1" dirty="0" smtClean="0">
                <a:solidFill>
                  <a:srgbClr val="000000"/>
                </a:solidFill>
                <a:latin typeface="Times New Roman" pitchFamily="18" charset="0"/>
                <a:ea typeface="楷体_GB2312" pitchFamily="49" charset="-122"/>
              </a:rPr>
              <a:t> G, </a:t>
            </a:r>
            <a:r>
              <a:rPr kumimoji="1" lang="en-US" altLang="zh-CN" sz="2800" b="1" dirty="0" err="1" smtClean="0">
                <a:solidFill>
                  <a:srgbClr val="000000"/>
                </a:solidFill>
                <a:latin typeface="Times New Roman" pitchFamily="18" charset="0"/>
                <a:ea typeface="楷体_GB2312" pitchFamily="49" charset="-122"/>
              </a:rPr>
              <a:t>VertexType</a:t>
            </a:r>
            <a:r>
              <a:rPr kumimoji="1" lang="en-US" altLang="zh-CN" sz="2800" b="1" dirty="0" smtClean="0">
                <a:solidFill>
                  <a:srgbClr val="000000"/>
                </a:solidFill>
                <a:latin typeface="Times New Roman" pitchFamily="18" charset="0"/>
                <a:ea typeface="楷体_GB2312" pitchFamily="49" charset="-122"/>
              </a:rPr>
              <a:t> u) </a:t>
            </a:r>
          </a:p>
          <a:p>
            <a:pPr fontAlgn="base">
              <a:spcAft>
                <a:spcPct val="0"/>
              </a:spcAft>
            </a:pPr>
            <a:r>
              <a:rPr kumimoji="1" lang="en-US" altLang="zh-CN" sz="2800" b="1" dirty="0" smtClean="0">
                <a:solidFill>
                  <a:srgbClr val="000000"/>
                </a:solidFill>
                <a:latin typeface="Times New Roman" pitchFamily="18" charset="0"/>
                <a:ea typeface="楷体_GB2312" pitchFamily="49" charset="-122"/>
              </a:rPr>
              <a:t>{ </a:t>
            </a:r>
            <a:r>
              <a:rPr kumimoji="1" lang="en-US" altLang="zh-CN" sz="2800" b="1" dirty="0" smtClean="0">
                <a:solidFill>
                  <a:srgbClr val="000082"/>
                </a:solidFill>
                <a:latin typeface="Times New Roman" pitchFamily="18" charset="0"/>
                <a:ea typeface="楷体_GB2312" pitchFamily="49" charset="-122"/>
              </a:rPr>
              <a:t> </a:t>
            </a:r>
            <a:r>
              <a:rPr kumimoji="1" lang="en-US" altLang="zh-CN" sz="2800" b="1" dirty="0" smtClean="0">
                <a:solidFill>
                  <a:srgbClr val="009900"/>
                </a:solidFill>
                <a:latin typeface="Times New Roman" pitchFamily="18" charset="0"/>
                <a:ea typeface="楷体_GB2312" pitchFamily="49" charset="-122"/>
              </a:rPr>
              <a:t>//</a:t>
            </a:r>
            <a:r>
              <a:rPr kumimoji="1" lang="zh-CN" altLang="zh-CN" sz="2800" b="1" dirty="0" smtClean="0">
                <a:solidFill>
                  <a:srgbClr val="009900"/>
                </a:solidFill>
                <a:latin typeface="Times New Roman" pitchFamily="18" charset="0"/>
                <a:ea typeface="楷体_GB2312" pitchFamily="49" charset="-122"/>
              </a:rPr>
              <a:t>用普里姆算法从顶点</a:t>
            </a:r>
            <a:r>
              <a:rPr kumimoji="1" lang="en-US" altLang="zh-CN" sz="2800" b="1" dirty="0" smtClean="0">
                <a:solidFill>
                  <a:srgbClr val="009900"/>
                </a:solidFill>
                <a:latin typeface="Times New Roman" pitchFamily="18" charset="0"/>
                <a:ea typeface="楷体_GB2312" pitchFamily="49" charset="-122"/>
              </a:rPr>
              <a:t>u</a:t>
            </a:r>
            <a:r>
              <a:rPr kumimoji="1" lang="zh-CN" altLang="zh-CN" sz="2800" b="1" dirty="0" smtClean="0">
                <a:solidFill>
                  <a:srgbClr val="009900"/>
                </a:solidFill>
                <a:latin typeface="Times New Roman" pitchFamily="18" charset="0"/>
                <a:ea typeface="楷体_GB2312" pitchFamily="49" charset="-122"/>
              </a:rPr>
              <a:t>出发构造网</a:t>
            </a:r>
            <a:r>
              <a:rPr kumimoji="1" lang="en-US" altLang="zh-CN" sz="2800" b="1" dirty="0" smtClean="0">
                <a:solidFill>
                  <a:srgbClr val="009900"/>
                </a:solidFill>
                <a:latin typeface="Times New Roman" pitchFamily="18" charset="0"/>
                <a:ea typeface="楷体_GB2312" pitchFamily="49" charset="-122"/>
              </a:rPr>
              <a:t>G</a:t>
            </a:r>
            <a:r>
              <a:rPr kumimoji="1" lang="zh-CN" altLang="zh-CN" sz="2800" b="1" dirty="0" smtClean="0">
                <a:solidFill>
                  <a:srgbClr val="009900"/>
                </a:solidFill>
                <a:latin typeface="Times New Roman" pitchFamily="18" charset="0"/>
                <a:ea typeface="楷体_GB2312" pitchFamily="49" charset="-122"/>
              </a:rPr>
              <a:t>的最小生成树</a:t>
            </a:r>
            <a:endParaRPr kumimoji="1" lang="zh-CN" altLang="en-US" sz="2800" b="1" dirty="0" smtClean="0">
              <a:solidFill>
                <a:srgbClr val="009900"/>
              </a:solidFill>
              <a:latin typeface="Times New Roman" pitchFamily="18" charset="0"/>
              <a:ea typeface="楷体_GB2312" pitchFamily="49" charset="-122"/>
            </a:endParaRPr>
          </a:p>
          <a:p>
            <a:pPr fontAlgn="base">
              <a:spcAft>
                <a:spcPct val="0"/>
              </a:spcAft>
            </a:pPr>
            <a:r>
              <a:rPr kumimoji="1" lang="zh-CN" altLang="en-US" sz="2800" b="1" dirty="0" smtClean="0">
                <a:solidFill>
                  <a:srgbClr val="000082"/>
                </a:solidFill>
                <a:latin typeface="Times New Roman" pitchFamily="18" charset="0"/>
                <a:ea typeface="楷体_GB2312" pitchFamily="49" charset="-122"/>
              </a:rPr>
              <a:t>    </a:t>
            </a:r>
            <a:r>
              <a:rPr kumimoji="1" lang="en-US" altLang="zh-CN" sz="2800" b="1" dirty="0" smtClean="0">
                <a:solidFill>
                  <a:srgbClr val="000082"/>
                </a:solidFill>
                <a:latin typeface="Times New Roman" pitchFamily="18" charset="0"/>
                <a:ea typeface="楷体_GB2312" pitchFamily="49" charset="-122"/>
              </a:rPr>
              <a:t>k = </a:t>
            </a:r>
            <a:r>
              <a:rPr kumimoji="1" lang="en-US" altLang="zh-CN" sz="2800" b="1" dirty="0" err="1" smtClean="0">
                <a:solidFill>
                  <a:srgbClr val="000082"/>
                </a:solidFill>
                <a:latin typeface="Times New Roman" pitchFamily="18" charset="0"/>
                <a:ea typeface="楷体_GB2312" pitchFamily="49" charset="-122"/>
              </a:rPr>
              <a:t>LocateVex</a:t>
            </a:r>
            <a:r>
              <a:rPr kumimoji="1" lang="en-US" altLang="zh-CN" sz="2800" b="1" dirty="0" smtClean="0">
                <a:solidFill>
                  <a:srgbClr val="000082"/>
                </a:solidFill>
                <a:latin typeface="Times New Roman" pitchFamily="18" charset="0"/>
                <a:ea typeface="楷体_GB2312" pitchFamily="49" charset="-122"/>
              </a:rPr>
              <a:t> (G, u); </a:t>
            </a:r>
          </a:p>
          <a:p>
            <a:pPr fontAlgn="base">
              <a:spcAft>
                <a:spcPct val="0"/>
              </a:spcAft>
            </a:pPr>
            <a:r>
              <a:rPr kumimoji="1" lang="en-US" altLang="zh-CN" sz="2800" b="1" dirty="0" smtClean="0">
                <a:solidFill>
                  <a:srgbClr val="000082"/>
                </a:solidFill>
                <a:latin typeface="Times New Roman" pitchFamily="18" charset="0"/>
                <a:ea typeface="楷体_GB2312" pitchFamily="49" charset="-122"/>
              </a:rPr>
              <a:t>    for (j=0; j&lt;</a:t>
            </a:r>
            <a:r>
              <a:rPr kumimoji="1" lang="en-US" altLang="zh-CN" sz="2800" b="1" dirty="0" err="1" smtClean="0">
                <a:solidFill>
                  <a:srgbClr val="000082"/>
                </a:solidFill>
                <a:latin typeface="Times New Roman" pitchFamily="18" charset="0"/>
                <a:ea typeface="楷体_GB2312" pitchFamily="49" charset="-122"/>
              </a:rPr>
              <a:t>G.vexnum</a:t>
            </a:r>
            <a:r>
              <a:rPr kumimoji="1" lang="en-US" altLang="zh-CN" sz="2800" b="1" dirty="0" smtClean="0">
                <a:solidFill>
                  <a:srgbClr val="000082"/>
                </a:solidFill>
                <a:latin typeface="Times New Roman" pitchFamily="18" charset="0"/>
                <a:ea typeface="楷体_GB2312" pitchFamily="49" charset="-122"/>
              </a:rPr>
              <a:t>; ++j )  </a:t>
            </a:r>
            <a:r>
              <a:rPr kumimoji="1" lang="en-US" altLang="zh-CN" sz="2400" b="1" dirty="0" smtClean="0">
                <a:solidFill>
                  <a:srgbClr val="009900"/>
                </a:solidFill>
                <a:latin typeface="Times New Roman" pitchFamily="18" charset="0"/>
                <a:ea typeface="楷体_GB2312" pitchFamily="49" charset="-122"/>
              </a:rPr>
              <a:t>// </a:t>
            </a:r>
            <a:r>
              <a:rPr kumimoji="1" lang="zh-CN" altLang="en-US" sz="2400" b="1" dirty="0" smtClean="0">
                <a:solidFill>
                  <a:srgbClr val="009900"/>
                </a:solidFill>
                <a:latin typeface="Times New Roman" pitchFamily="18" charset="0"/>
                <a:ea typeface="楷体_GB2312" pitchFamily="49" charset="-122"/>
              </a:rPr>
              <a:t>辅助数组初始化</a:t>
            </a:r>
          </a:p>
          <a:p>
            <a:pPr fontAlgn="base">
              <a:spcAft>
                <a:spcPct val="0"/>
              </a:spcAft>
            </a:pPr>
            <a:r>
              <a:rPr kumimoji="1" lang="zh-CN" altLang="en-US" sz="2800" b="1" dirty="0" smtClean="0">
                <a:solidFill>
                  <a:srgbClr val="000082"/>
                </a:solidFill>
                <a:latin typeface="Times New Roman" pitchFamily="18" charset="0"/>
                <a:ea typeface="楷体_GB2312" pitchFamily="49" charset="-122"/>
              </a:rPr>
              <a:t>       </a:t>
            </a:r>
            <a:r>
              <a:rPr kumimoji="1" lang="en-US" altLang="zh-CN" sz="2800" b="1" dirty="0" smtClean="0">
                <a:solidFill>
                  <a:srgbClr val="000082"/>
                </a:solidFill>
                <a:latin typeface="Times New Roman" pitchFamily="18" charset="0"/>
                <a:ea typeface="楷体_GB2312" pitchFamily="49" charset="-122"/>
              </a:rPr>
              <a:t>if (j!=k)</a:t>
            </a:r>
            <a:r>
              <a:rPr kumimoji="1" lang="en-US" altLang="zh-CN" sz="2800" b="1" dirty="0" smtClean="0">
                <a:solidFill>
                  <a:srgbClr val="000000"/>
                </a:solidFill>
                <a:latin typeface="Times New Roman" pitchFamily="18" charset="0"/>
                <a:ea typeface="楷体_GB2312" pitchFamily="49" charset="-122"/>
              </a:rPr>
              <a:t>  </a:t>
            </a:r>
            <a:r>
              <a:rPr kumimoji="1" lang="en-US" altLang="zh-CN" sz="2400" b="1" dirty="0">
                <a:solidFill>
                  <a:srgbClr val="009900"/>
                </a:solidFill>
                <a:latin typeface="Times New Roman" pitchFamily="18" charset="0"/>
                <a:ea typeface="楷体_GB2312" pitchFamily="49" charset="-122"/>
              </a:rPr>
              <a:t>//</a:t>
            </a:r>
            <a:r>
              <a:rPr kumimoji="1" lang="zh-CN" altLang="en-US" sz="2400" b="1" dirty="0">
                <a:solidFill>
                  <a:srgbClr val="009900"/>
                </a:solidFill>
                <a:latin typeface="Times New Roman" pitchFamily="18" charset="0"/>
                <a:ea typeface="楷体_GB2312" pitchFamily="49" charset="-122"/>
              </a:rPr>
              <a:t>对</a:t>
            </a:r>
            <a:r>
              <a:rPr kumimoji="1" lang="en-US" altLang="zh-CN" sz="2400" b="1" dirty="0">
                <a:solidFill>
                  <a:srgbClr val="009900"/>
                </a:solidFill>
                <a:latin typeface="Times New Roman" pitchFamily="18" charset="0"/>
                <a:ea typeface="楷体_GB2312" pitchFamily="49" charset="-122"/>
              </a:rPr>
              <a:t>V-U</a:t>
            </a:r>
            <a:r>
              <a:rPr kumimoji="1" lang="zh-CN" altLang="en-US" sz="2400" b="1" dirty="0">
                <a:solidFill>
                  <a:srgbClr val="009900"/>
                </a:solidFill>
                <a:latin typeface="Times New Roman" pitchFamily="18" charset="0"/>
                <a:ea typeface="楷体_GB2312" pitchFamily="49" charset="-122"/>
              </a:rPr>
              <a:t>中的</a:t>
            </a:r>
            <a:r>
              <a:rPr kumimoji="1" lang="zh-CN" altLang="en-US" sz="2400" b="1" dirty="0" smtClean="0">
                <a:solidFill>
                  <a:srgbClr val="009900"/>
                </a:solidFill>
                <a:latin typeface="Times New Roman" pitchFamily="18" charset="0"/>
                <a:ea typeface="楷体_GB2312" pitchFamily="49" charset="-122"/>
              </a:rPr>
              <a:t>顶点</a:t>
            </a:r>
            <a:r>
              <a:rPr kumimoji="1" lang="en-US" altLang="zh-CN" sz="2400" b="1" dirty="0" smtClean="0">
                <a:solidFill>
                  <a:srgbClr val="009900"/>
                </a:solidFill>
                <a:latin typeface="Times New Roman" pitchFamily="18" charset="0"/>
                <a:ea typeface="楷体_GB2312" pitchFamily="49" charset="-122"/>
              </a:rPr>
              <a:t>j</a:t>
            </a:r>
            <a:r>
              <a:rPr kumimoji="1" lang="zh-CN" altLang="en-US" sz="2400" b="1" dirty="0" smtClean="0">
                <a:solidFill>
                  <a:srgbClr val="009900"/>
                </a:solidFill>
                <a:latin typeface="Times New Roman" pitchFamily="18" charset="0"/>
                <a:ea typeface="楷体_GB2312" pitchFamily="49" charset="-122"/>
              </a:rPr>
              <a:t>，</a:t>
            </a:r>
            <a:r>
              <a:rPr kumimoji="1" lang="zh-CN" altLang="en-US" sz="2400" b="1" dirty="0">
                <a:solidFill>
                  <a:srgbClr val="009900"/>
                </a:solidFill>
                <a:latin typeface="Times New Roman" pitchFamily="18" charset="0"/>
                <a:ea typeface="楷体_GB2312" pitchFamily="49" charset="-122"/>
              </a:rPr>
              <a:t>初始化</a:t>
            </a:r>
            <a:r>
              <a:rPr kumimoji="1" lang="en-US" altLang="zh-CN" sz="2400" b="1" dirty="0" err="1" smtClean="0">
                <a:solidFill>
                  <a:srgbClr val="009900"/>
                </a:solidFill>
                <a:latin typeface="Times New Roman" pitchFamily="18" charset="0"/>
                <a:ea typeface="楷体_GB2312" pitchFamily="49" charset="-122"/>
              </a:rPr>
              <a:t>closedge</a:t>
            </a:r>
            <a:r>
              <a:rPr kumimoji="1" lang="en-US" altLang="zh-CN" sz="2400" b="1" dirty="0" smtClean="0">
                <a:solidFill>
                  <a:srgbClr val="009900"/>
                </a:solidFill>
                <a:latin typeface="Times New Roman" pitchFamily="18" charset="0"/>
                <a:ea typeface="楷体_GB2312" pitchFamily="49" charset="-122"/>
              </a:rPr>
              <a:t>[j]</a:t>
            </a:r>
            <a:endParaRPr kumimoji="1" lang="en-US" altLang="zh-CN" sz="2400" b="1" dirty="0">
              <a:solidFill>
                <a:srgbClr val="009900"/>
              </a:solidFill>
              <a:latin typeface="Times New Roman" pitchFamily="18" charset="0"/>
              <a:ea typeface="楷体_GB2312" pitchFamily="49" charset="-122"/>
            </a:endParaRPr>
          </a:p>
          <a:p>
            <a:pPr fontAlgn="base">
              <a:spcAft>
                <a:spcPct val="0"/>
              </a:spcAft>
            </a:pPr>
            <a:r>
              <a:rPr kumimoji="1" lang="en-US" altLang="zh-CN" sz="2800" b="1" dirty="0" smtClean="0">
                <a:solidFill>
                  <a:srgbClr val="000000"/>
                </a:solidFill>
                <a:latin typeface="Times New Roman" pitchFamily="18" charset="0"/>
                <a:ea typeface="楷体_GB2312" pitchFamily="49" charset="-122"/>
              </a:rPr>
              <a:t>           </a:t>
            </a:r>
            <a:r>
              <a:rPr kumimoji="1" lang="en-US" altLang="zh-CN" sz="2800" b="1" dirty="0" err="1" smtClean="0">
                <a:solidFill>
                  <a:srgbClr val="0000FF"/>
                </a:solidFill>
                <a:latin typeface="Times New Roman" pitchFamily="18" charset="0"/>
                <a:ea typeface="楷体_GB2312" pitchFamily="49" charset="-122"/>
              </a:rPr>
              <a:t>closedge</a:t>
            </a:r>
            <a:r>
              <a:rPr kumimoji="1" lang="en-US" altLang="zh-CN" sz="2800" b="1" dirty="0" smtClean="0">
                <a:solidFill>
                  <a:srgbClr val="0000FF"/>
                </a:solidFill>
                <a:latin typeface="Times New Roman" pitchFamily="18" charset="0"/>
                <a:ea typeface="楷体_GB2312" pitchFamily="49" charset="-122"/>
              </a:rPr>
              <a:t>[j] = { u, </a:t>
            </a:r>
            <a:r>
              <a:rPr kumimoji="1" lang="en-US" altLang="zh-CN" sz="2800" b="1" dirty="0" err="1" smtClean="0">
                <a:solidFill>
                  <a:srgbClr val="0000FF"/>
                </a:solidFill>
                <a:latin typeface="Times New Roman" pitchFamily="18" charset="0"/>
                <a:ea typeface="楷体_GB2312" pitchFamily="49" charset="-122"/>
              </a:rPr>
              <a:t>G.arcs</a:t>
            </a:r>
            <a:r>
              <a:rPr kumimoji="1" lang="en-US" altLang="zh-CN" sz="2800" b="1" dirty="0" smtClean="0">
                <a:solidFill>
                  <a:srgbClr val="0000FF"/>
                </a:solidFill>
                <a:latin typeface="Times New Roman" pitchFamily="18" charset="0"/>
                <a:ea typeface="楷体_GB2312" pitchFamily="49" charset="-122"/>
              </a:rPr>
              <a:t>[k][j].</a:t>
            </a:r>
            <a:r>
              <a:rPr kumimoji="1" lang="en-US" altLang="zh-CN" sz="2800" b="1" dirty="0" err="1" smtClean="0">
                <a:solidFill>
                  <a:srgbClr val="0000FF"/>
                </a:solidFill>
                <a:latin typeface="Times New Roman" pitchFamily="18" charset="0"/>
                <a:ea typeface="楷体_GB2312" pitchFamily="49" charset="-122"/>
              </a:rPr>
              <a:t>adj</a:t>
            </a:r>
            <a:r>
              <a:rPr kumimoji="1" lang="en-US" altLang="zh-CN" sz="2800" b="1" dirty="0" smtClean="0">
                <a:solidFill>
                  <a:srgbClr val="0000FF"/>
                </a:solidFill>
                <a:latin typeface="Times New Roman" pitchFamily="18" charset="0"/>
                <a:ea typeface="楷体_GB2312" pitchFamily="49" charset="-122"/>
              </a:rPr>
              <a:t> };  </a:t>
            </a:r>
          </a:p>
          <a:p>
            <a:pPr fontAlgn="base">
              <a:spcAft>
                <a:spcPct val="0"/>
              </a:spcAft>
            </a:pPr>
            <a:r>
              <a:rPr kumimoji="1" lang="en-US" altLang="zh-CN" sz="2800" b="1" dirty="0" smtClean="0">
                <a:solidFill>
                  <a:srgbClr val="000000"/>
                </a:solidFill>
                <a:latin typeface="Times New Roman" pitchFamily="18" charset="0"/>
                <a:ea typeface="楷体_GB2312" pitchFamily="49" charset="-122"/>
              </a:rPr>
              <a:t>           </a:t>
            </a:r>
            <a:r>
              <a:rPr kumimoji="1" lang="en-US" altLang="zh-CN" sz="2800" b="1" dirty="0" err="1" smtClean="0">
                <a:solidFill>
                  <a:srgbClr val="000082"/>
                </a:solidFill>
                <a:latin typeface="Times New Roman" pitchFamily="18" charset="0"/>
                <a:ea typeface="楷体_GB2312" pitchFamily="49" charset="-122"/>
              </a:rPr>
              <a:t>closedge</a:t>
            </a:r>
            <a:r>
              <a:rPr kumimoji="1" lang="en-US" altLang="zh-CN" sz="2800" b="1" dirty="0" smtClean="0">
                <a:solidFill>
                  <a:srgbClr val="000082"/>
                </a:solidFill>
                <a:latin typeface="Times New Roman" pitchFamily="18" charset="0"/>
                <a:ea typeface="楷体_GB2312" pitchFamily="49" charset="-122"/>
              </a:rPr>
              <a:t>[k].</a:t>
            </a:r>
            <a:r>
              <a:rPr kumimoji="1" lang="en-US" altLang="zh-CN" sz="2800" b="1" dirty="0" err="1" smtClean="0">
                <a:solidFill>
                  <a:srgbClr val="000082"/>
                </a:solidFill>
                <a:latin typeface="Times New Roman" pitchFamily="18" charset="0"/>
                <a:ea typeface="楷体_GB2312" pitchFamily="49" charset="-122"/>
              </a:rPr>
              <a:t>lowcost</a:t>
            </a:r>
            <a:r>
              <a:rPr kumimoji="1" lang="en-US" altLang="zh-CN" sz="2800" b="1" dirty="0" smtClean="0">
                <a:solidFill>
                  <a:srgbClr val="000082"/>
                </a:solidFill>
                <a:latin typeface="Times New Roman" pitchFamily="18" charset="0"/>
                <a:ea typeface="楷体_GB2312" pitchFamily="49" charset="-122"/>
              </a:rPr>
              <a:t> = 0;      </a:t>
            </a:r>
            <a:r>
              <a:rPr kumimoji="1" lang="en-US" altLang="zh-CN" sz="2400" b="1" dirty="0" smtClean="0">
                <a:solidFill>
                  <a:srgbClr val="009900"/>
                </a:solidFill>
                <a:latin typeface="Times New Roman" pitchFamily="18" charset="0"/>
                <a:ea typeface="楷体_GB2312" pitchFamily="49" charset="-122"/>
              </a:rPr>
              <a:t>// </a:t>
            </a:r>
            <a:r>
              <a:rPr kumimoji="1" lang="zh-CN" altLang="en-US" sz="2400" b="1" dirty="0" smtClean="0">
                <a:solidFill>
                  <a:srgbClr val="009900"/>
                </a:solidFill>
                <a:latin typeface="Times New Roman" pitchFamily="18" charset="0"/>
                <a:ea typeface="楷体_GB2312" pitchFamily="49" charset="-122"/>
              </a:rPr>
              <a:t>初始，</a:t>
            </a:r>
            <a:r>
              <a:rPr kumimoji="1" lang="en-US" altLang="zh-CN" sz="2400" b="1" dirty="0" smtClean="0">
                <a:solidFill>
                  <a:srgbClr val="009900"/>
                </a:solidFill>
                <a:latin typeface="Times New Roman" pitchFamily="18" charset="0"/>
                <a:ea typeface="楷体_GB2312" pitchFamily="49" charset="-122"/>
              </a:rPr>
              <a:t>U</a:t>
            </a:r>
            <a:r>
              <a:rPr kumimoji="1" lang="zh-CN" altLang="en-US" sz="2400" b="1" dirty="0" smtClean="0">
                <a:solidFill>
                  <a:srgbClr val="009900"/>
                </a:solidFill>
                <a:latin typeface="Times New Roman" pitchFamily="18" charset="0"/>
                <a:ea typeface="楷体_GB2312" pitchFamily="49" charset="-122"/>
              </a:rPr>
              <a:t>＝</a:t>
            </a:r>
            <a:r>
              <a:rPr kumimoji="1" lang="en-US" altLang="zh-CN" sz="2400" b="1" dirty="0" smtClean="0">
                <a:solidFill>
                  <a:srgbClr val="009900"/>
                </a:solidFill>
                <a:latin typeface="Times New Roman" pitchFamily="18" charset="0"/>
                <a:ea typeface="楷体_GB2312" pitchFamily="49" charset="-122"/>
              </a:rPr>
              <a:t>{u}</a:t>
            </a:r>
          </a:p>
          <a:p>
            <a:pPr fontAlgn="base">
              <a:spcAft>
                <a:spcPct val="0"/>
              </a:spcAft>
            </a:pPr>
            <a:r>
              <a:rPr kumimoji="1" lang="en-US" altLang="zh-CN" sz="2800" b="1" dirty="0" smtClean="0">
                <a:solidFill>
                  <a:srgbClr val="000082"/>
                </a:solidFill>
                <a:latin typeface="Times New Roman" pitchFamily="18" charset="0"/>
                <a:ea typeface="楷体_GB2312" pitchFamily="49" charset="-122"/>
              </a:rPr>
              <a:t>    </a:t>
            </a:r>
            <a:r>
              <a:rPr kumimoji="1" lang="en-US" altLang="zh-CN" sz="2800" b="1" dirty="0" smtClean="0">
                <a:solidFill>
                  <a:srgbClr val="3333FF"/>
                </a:solidFill>
                <a:latin typeface="Times New Roman" pitchFamily="18" charset="0"/>
                <a:ea typeface="楷体_GB2312" pitchFamily="49" charset="-122"/>
              </a:rPr>
              <a:t>for (</a:t>
            </a:r>
            <a:r>
              <a:rPr kumimoji="1" lang="en-US" altLang="zh-CN" sz="2800" b="1" dirty="0" err="1" smtClean="0">
                <a:solidFill>
                  <a:srgbClr val="3333FF"/>
                </a:solidFill>
                <a:latin typeface="Times New Roman" pitchFamily="18" charset="0"/>
                <a:ea typeface="楷体_GB2312" pitchFamily="49" charset="-122"/>
              </a:rPr>
              <a:t>i</a:t>
            </a:r>
            <a:r>
              <a:rPr kumimoji="1" lang="en-US" altLang="zh-CN" sz="2800" b="1" dirty="0" smtClean="0">
                <a:solidFill>
                  <a:srgbClr val="3333FF"/>
                </a:solidFill>
                <a:latin typeface="Times New Roman" pitchFamily="18" charset="0"/>
                <a:ea typeface="楷体_GB2312" pitchFamily="49" charset="-122"/>
              </a:rPr>
              <a:t>=0; </a:t>
            </a:r>
            <a:r>
              <a:rPr kumimoji="1" lang="en-US" altLang="zh-CN" sz="2800" b="1" dirty="0" err="1" smtClean="0">
                <a:solidFill>
                  <a:srgbClr val="3333FF"/>
                </a:solidFill>
                <a:latin typeface="Times New Roman" pitchFamily="18" charset="0"/>
                <a:ea typeface="楷体_GB2312" pitchFamily="49" charset="-122"/>
              </a:rPr>
              <a:t>i</a:t>
            </a:r>
            <a:r>
              <a:rPr kumimoji="1" lang="en-US" altLang="zh-CN" sz="2800" b="1" dirty="0" smtClean="0">
                <a:solidFill>
                  <a:srgbClr val="3333FF"/>
                </a:solidFill>
                <a:latin typeface="Times New Roman" pitchFamily="18" charset="0"/>
                <a:ea typeface="楷体_GB2312" pitchFamily="49" charset="-122"/>
              </a:rPr>
              <a:t>&lt;</a:t>
            </a:r>
            <a:r>
              <a:rPr kumimoji="1" lang="en-US" altLang="zh-CN" sz="2800" b="1" dirty="0" err="1" smtClean="0">
                <a:solidFill>
                  <a:srgbClr val="3333FF"/>
                </a:solidFill>
                <a:latin typeface="Times New Roman" pitchFamily="18" charset="0"/>
                <a:ea typeface="楷体_GB2312" pitchFamily="49" charset="-122"/>
              </a:rPr>
              <a:t>G.vexnum</a:t>
            </a:r>
            <a:r>
              <a:rPr kumimoji="1" lang="en-US" altLang="zh-CN" sz="2800" b="1" dirty="0" smtClean="0">
                <a:solidFill>
                  <a:srgbClr val="3333FF"/>
                </a:solidFill>
                <a:latin typeface="Times New Roman" pitchFamily="18" charset="0"/>
                <a:ea typeface="楷体_GB2312" pitchFamily="49" charset="-122"/>
              </a:rPr>
              <a:t>; ++</a:t>
            </a:r>
            <a:r>
              <a:rPr kumimoji="1" lang="en-US" altLang="zh-CN" sz="2800" b="1" dirty="0" err="1" smtClean="0">
                <a:solidFill>
                  <a:srgbClr val="3333FF"/>
                </a:solidFill>
                <a:latin typeface="Times New Roman" pitchFamily="18" charset="0"/>
                <a:ea typeface="楷体_GB2312" pitchFamily="49" charset="-122"/>
              </a:rPr>
              <a:t>i</a:t>
            </a:r>
            <a:r>
              <a:rPr kumimoji="1" lang="en-US" altLang="zh-CN" sz="2800" b="1" dirty="0" smtClean="0">
                <a:solidFill>
                  <a:srgbClr val="3333FF"/>
                </a:solidFill>
                <a:latin typeface="Times New Roman" pitchFamily="18" charset="0"/>
                <a:ea typeface="楷体_GB2312" pitchFamily="49" charset="-122"/>
              </a:rPr>
              <a:t>)</a:t>
            </a:r>
            <a:r>
              <a:rPr kumimoji="1" lang="en-US" altLang="zh-CN" sz="2800" b="1" dirty="0" smtClean="0">
                <a:solidFill>
                  <a:srgbClr val="000082"/>
                </a:solidFill>
                <a:latin typeface="Times New Roman" pitchFamily="18" charset="0"/>
                <a:ea typeface="楷体_GB2312" pitchFamily="49" charset="-122"/>
              </a:rPr>
              <a:t> </a:t>
            </a:r>
            <a:r>
              <a:rPr kumimoji="1" lang="en-US" altLang="zh-CN" sz="2400" b="1" dirty="0" smtClean="0">
                <a:solidFill>
                  <a:srgbClr val="009900"/>
                </a:solidFill>
                <a:latin typeface="Times New Roman" pitchFamily="18" charset="0"/>
                <a:ea typeface="楷体_GB2312" pitchFamily="49" charset="-122"/>
              </a:rPr>
              <a:t>//</a:t>
            </a:r>
            <a:r>
              <a:rPr kumimoji="1" lang="zh-CN" altLang="en-US" sz="2400" b="1" dirty="0" smtClean="0">
                <a:solidFill>
                  <a:srgbClr val="009900"/>
                </a:solidFill>
                <a:latin typeface="Times New Roman" pitchFamily="18" charset="0"/>
                <a:ea typeface="楷体_GB2312" pitchFamily="49" charset="-122"/>
              </a:rPr>
              <a:t>选择其余</a:t>
            </a:r>
            <a:r>
              <a:rPr kumimoji="1" lang="en-US" altLang="zh-CN" sz="2400" b="1" dirty="0" smtClean="0">
                <a:solidFill>
                  <a:srgbClr val="009900"/>
                </a:solidFill>
                <a:latin typeface="Times New Roman" pitchFamily="18" charset="0"/>
                <a:ea typeface="楷体_GB2312" pitchFamily="49" charset="-122"/>
              </a:rPr>
              <a:t>G.vexnum-1</a:t>
            </a:r>
            <a:r>
              <a:rPr kumimoji="1" lang="zh-CN" altLang="en-US" sz="2400" b="1" dirty="0" smtClean="0">
                <a:solidFill>
                  <a:srgbClr val="009900"/>
                </a:solidFill>
                <a:latin typeface="Times New Roman" pitchFamily="18" charset="0"/>
                <a:ea typeface="楷体_GB2312" pitchFamily="49" charset="-122"/>
              </a:rPr>
              <a:t>个顶点</a:t>
            </a:r>
          </a:p>
          <a:p>
            <a:pPr fontAlgn="base">
              <a:spcAft>
                <a:spcPct val="0"/>
              </a:spcAft>
            </a:pPr>
            <a:r>
              <a:rPr kumimoji="1" lang="zh-CN" altLang="en-US" sz="2400" b="1" dirty="0" smtClean="0">
                <a:solidFill>
                  <a:srgbClr val="3333FF"/>
                </a:solidFill>
                <a:latin typeface="Times New Roman" pitchFamily="18" charset="0"/>
                <a:ea typeface="仿宋_GB2312" pitchFamily="49" charset="-122"/>
              </a:rPr>
              <a:t>      </a:t>
            </a:r>
            <a:r>
              <a:rPr kumimoji="1" lang="en-US" altLang="zh-CN" sz="2400" b="1" dirty="0" smtClean="0">
                <a:solidFill>
                  <a:srgbClr val="3333FF"/>
                </a:solidFill>
                <a:latin typeface="Times New Roman" pitchFamily="18" charset="0"/>
                <a:ea typeface="仿宋_GB2312" pitchFamily="49" charset="-122"/>
              </a:rPr>
              <a:t>{ </a:t>
            </a:r>
          </a:p>
          <a:p>
            <a:pPr fontAlgn="base">
              <a:spcAft>
                <a:spcPct val="0"/>
              </a:spcAft>
            </a:pPr>
            <a:r>
              <a:rPr kumimoji="1" lang="en-US" altLang="zh-CN" sz="2400" b="1" dirty="0">
                <a:solidFill>
                  <a:srgbClr val="3333FF"/>
                </a:solidFill>
                <a:latin typeface="Times New Roman" pitchFamily="18" charset="0"/>
                <a:ea typeface="仿宋_GB2312" pitchFamily="49" charset="-122"/>
              </a:rPr>
              <a:t> </a:t>
            </a:r>
            <a:r>
              <a:rPr kumimoji="1" lang="en-US" altLang="zh-CN" sz="2400" b="1" dirty="0" smtClean="0">
                <a:solidFill>
                  <a:srgbClr val="3333FF"/>
                </a:solidFill>
                <a:latin typeface="Times New Roman" pitchFamily="18" charset="0"/>
                <a:ea typeface="仿宋_GB2312" pitchFamily="49" charset="-122"/>
              </a:rPr>
              <a:t>            </a:t>
            </a:r>
            <a:r>
              <a:rPr kumimoji="1" lang="en-US" altLang="zh-CN" sz="2800" b="1" dirty="0" smtClean="0">
                <a:solidFill>
                  <a:srgbClr val="0000CC"/>
                </a:solidFill>
                <a:latin typeface="Times New Roman" pitchFamily="18" charset="0"/>
                <a:ea typeface="仿宋_GB2312" pitchFamily="49" charset="-122"/>
              </a:rPr>
              <a:t>k = minimum(</a:t>
            </a:r>
            <a:r>
              <a:rPr kumimoji="1" lang="en-US" altLang="zh-CN" sz="2800" b="1" dirty="0" err="1" smtClean="0">
                <a:solidFill>
                  <a:srgbClr val="0000CC"/>
                </a:solidFill>
                <a:latin typeface="Times New Roman" pitchFamily="18" charset="0"/>
                <a:ea typeface="仿宋_GB2312" pitchFamily="49" charset="-122"/>
              </a:rPr>
              <a:t>closedge</a:t>
            </a:r>
            <a:r>
              <a:rPr kumimoji="1" lang="en-US" altLang="zh-CN" sz="2800" b="1" dirty="0" smtClean="0">
                <a:solidFill>
                  <a:srgbClr val="0000CC"/>
                </a:solidFill>
                <a:latin typeface="Times New Roman" pitchFamily="18" charset="0"/>
                <a:ea typeface="仿宋_GB2312" pitchFamily="49" charset="-122"/>
              </a:rPr>
              <a:t>);  </a:t>
            </a:r>
          </a:p>
          <a:p>
            <a:pPr fontAlgn="base">
              <a:spcAft>
                <a:spcPct val="0"/>
              </a:spcAft>
            </a:pPr>
            <a:r>
              <a:rPr kumimoji="1" lang="en-US" altLang="zh-CN" sz="2800" b="1" dirty="0" smtClean="0">
                <a:solidFill>
                  <a:srgbClr val="000000"/>
                </a:solidFill>
                <a:latin typeface="Times New Roman" pitchFamily="18" charset="0"/>
                <a:ea typeface="仿宋_GB2312" pitchFamily="49" charset="-122"/>
              </a:rPr>
              <a:t>                  </a:t>
            </a:r>
            <a:r>
              <a:rPr kumimoji="1" lang="en-US" altLang="zh-CN" sz="2400" b="1" dirty="0" smtClean="0">
                <a:solidFill>
                  <a:srgbClr val="009900"/>
                </a:solidFill>
                <a:latin typeface="Times New Roman" pitchFamily="18" charset="0"/>
                <a:ea typeface="仿宋_GB2312" pitchFamily="49" charset="-122"/>
              </a:rPr>
              <a:t>// </a:t>
            </a:r>
            <a:r>
              <a:rPr kumimoji="1" lang="zh-CN" altLang="en-US" sz="2400" b="1" dirty="0" smtClean="0">
                <a:solidFill>
                  <a:srgbClr val="009900"/>
                </a:solidFill>
                <a:latin typeface="Times New Roman" pitchFamily="18" charset="0"/>
                <a:ea typeface="仿宋_GB2312" pitchFamily="49" charset="-122"/>
              </a:rPr>
              <a:t>求出</a:t>
            </a:r>
            <a:r>
              <a:rPr kumimoji="1" lang="en-US" altLang="zh-CN" sz="2400" b="1" dirty="0" smtClean="0">
                <a:solidFill>
                  <a:srgbClr val="009900"/>
                </a:solidFill>
                <a:latin typeface="Times New Roman" pitchFamily="18" charset="0"/>
                <a:ea typeface="仿宋_GB2312" pitchFamily="49" charset="-122"/>
              </a:rPr>
              <a:t>T</a:t>
            </a:r>
            <a:r>
              <a:rPr kumimoji="1" lang="zh-CN" altLang="en-US" sz="2400" b="1" dirty="0" smtClean="0">
                <a:solidFill>
                  <a:srgbClr val="009900"/>
                </a:solidFill>
                <a:latin typeface="Times New Roman" pitchFamily="18" charset="0"/>
                <a:ea typeface="仿宋_GB2312" pitchFamily="49" charset="-122"/>
              </a:rPr>
              <a:t>的下一个结点：第</a:t>
            </a:r>
            <a:r>
              <a:rPr kumimoji="1" lang="en-US" altLang="zh-CN" sz="2400" b="1" dirty="0" smtClean="0">
                <a:solidFill>
                  <a:srgbClr val="009900"/>
                </a:solidFill>
                <a:latin typeface="Times New Roman" pitchFamily="18" charset="0"/>
                <a:ea typeface="仿宋_GB2312" pitchFamily="49" charset="-122"/>
              </a:rPr>
              <a:t>k</a:t>
            </a:r>
            <a:r>
              <a:rPr kumimoji="1" lang="zh-CN" altLang="en-US" sz="2400" b="1" dirty="0" smtClean="0">
                <a:solidFill>
                  <a:srgbClr val="009900"/>
                </a:solidFill>
                <a:latin typeface="Times New Roman" pitchFamily="18" charset="0"/>
                <a:ea typeface="仿宋_GB2312" pitchFamily="49" charset="-122"/>
              </a:rPr>
              <a:t>顶点</a:t>
            </a:r>
            <a:endParaRPr kumimoji="1" lang="zh-CN" altLang="en-US" sz="2400" b="1" dirty="0" smtClean="0">
              <a:solidFill>
                <a:srgbClr val="000082"/>
              </a:solidFill>
              <a:latin typeface="Times New Roman" pitchFamily="18" charset="0"/>
              <a:ea typeface="楷体_GB2312" pitchFamily="49" charset="-122"/>
            </a:endParaRPr>
          </a:p>
        </p:txBody>
      </p:sp>
      <p:sp>
        <p:nvSpPr>
          <p:cNvPr id="2" name="TextBox 1"/>
          <p:cNvSpPr txBox="1"/>
          <p:nvPr/>
        </p:nvSpPr>
        <p:spPr>
          <a:xfrm>
            <a:off x="2411760" y="251813"/>
            <a:ext cx="4759636" cy="707886"/>
          </a:xfrm>
          <a:prstGeom prst="rect">
            <a:avLst/>
          </a:prstGeom>
          <a:noFill/>
        </p:spPr>
        <p:txBody>
          <a:bodyPr wrap="none" rtlCol="0">
            <a:spAutoFit/>
          </a:bodyPr>
          <a:lstStyle/>
          <a:p>
            <a:r>
              <a:rPr lang="zh-CN" altLang="en-US" sz="4000" b="1" dirty="0" smtClean="0"/>
              <a:t>算法 </a:t>
            </a:r>
            <a:r>
              <a:rPr lang="en-US" altLang="zh-CN" sz="4000" b="1" dirty="0" smtClean="0"/>
              <a:t>7.9 (</a:t>
            </a:r>
            <a:r>
              <a:rPr kumimoji="1" lang="zh-CN" altLang="en-US" sz="4000" b="1" dirty="0">
                <a:solidFill>
                  <a:srgbClr val="0000CC"/>
                </a:solidFill>
                <a:latin typeface="隶书" pitchFamily="49" charset="-122"/>
                <a:ea typeface="隶书" pitchFamily="49" charset="-122"/>
              </a:rPr>
              <a:t>教材</a:t>
            </a:r>
            <a:r>
              <a:rPr kumimoji="1" lang="en-US" altLang="zh-CN" sz="4000" b="1" dirty="0">
                <a:solidFill>
                  <a:srgbClr val="0000CC"/>
                </a:solidFill>
                <a:latin typeface="隶书" pitchFamily="49" charset="-122"/>
                <a:ea typeface="隶书" pitchFamily="49" charset="-122"/>
              </a:rPr>
              <a:t>P175</a:t>
            </a:r>
            <a:r>
              <a:rPr lang="en-US" altLang="zh-CN" sz="4000" b="1" dirty="0" smtClean="0"/>
              <a:t>) </a:t>
            </a:r>
            <a:endParaRPr lang="zh-CN" altLang="en-US" sz="4000" b="1" dirty="0"/>
          </a:p>
        </p:txBody>
      </p:sp>
    </p:spTree>
    <p:extLst>
      <p:ext uri="{BB962C8B-B14F-4D97-AF65-F5344CB8AC3E}">
        <p14:creationId xmlns:p14="http://schemas.microsoft.com/office/powerpoint/2010/main" xmlns="" val="3008883734"/>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258050"/>
                                        </p:tgtEl>
                                        <p:attrNameLst>
                                          <p:attrName>style.visibility</p:attrName>
                                        </p:attrNameLst>
                                      </p:cBhvr>
                                      <p:to>
                                        <p:strVal val="visible"/>
                                      </p:to>
                                    </p:set>
                                    <p:animEffect transition="in" filter="strips(downLeft)">
                                      <p:cBhvr>
                                        <p:cTn id="7" dur="500"/>
                                        <p:tgtEl>
                                          <p:spTgt spid="258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0"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Text Box 2"/>
          <p:cNvSpPr txBox="1">
            <a:spLocks noChangeArrowheads="1"/>
          </p:cNvSpPr>
          <p:nvPr/>
        </p:nvSpPr>
        <p:spPr bwMode="auto">
          <a:xfrm>
            <a:off x="323850" y="549275"/>
            <a:ext cx="8280400" cy="46418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lnSpc>
                <a:spcPct val="105000"/>
              </a:lnSpc>
              <a:spcBef>
                <a:spcPct val="0"/>
              </a:spcBef>
              <a:spcAft>
                <a:spcPct val="0"/>
              </a:spcAft>
            </a:pPr>
            <a:r>
              <a:rPr kumimoji="1" lang="en-US" altLang="zh-CN" sz="2800" b="1" dirty="0" smtClean="0">
                <a:solidFill>
                  <a:srgbClr val="000082"/>
                </a:solidFill>
                <a:latin typeface="Times New Roman" panose="02020603050405020304" pitchFamily="18" charset="0"/>
                <a:ea typeface="楷体_GB2312" pitchFamily="49" charset="-122"/>
              </a:rPr>
              <a:t>  </a:t>
            </a:r>
            <a:r>
              <a:rPr kumimoji="1" lang="en-US" altLang="zh-CN" sz="2800" b="1" dirty="0" err="1" smtClean="0">
                <a:solidFill>
                  <a:srgbClr val="000082"/>
                </a:solidFill>
                <a:latin typeface="Times New Roman" panose="02020603050405020304" pitchFamily="18" charset="0"/>
                <a:ea typeface="楷体_GB2312" pitchFamily="49" charset="-122"/>
              </a:rPr>
              <a:t>printf</a:t>
            </a:r>
            <a:r>
              <a:rPr kumimoji="1" lang="en-US" altLang="zh-CN" sz="2800" b="1" dirty="0" smtClean="0">
                <a:solidFill>
                  <a:srgbClr val="000082"/>
                </a:solidFill>
                <a:latin typeface="Times New Roman" panose="02020603050405020304" pitchFamily="18" charset="0"/>
                <a:ea typeface="楷体_GB2312" pitchFamily="49" charset="-122"/>
              </a:rPr>
              <a:t> (</a:t>
            </a:r>
            <a:r>
              <a:rPr kumimoji="1" lang="en-US" altLang="zh-CN" sz="2800" b="1" dirty="0" err="1" smtClean="0">
                <a:solidFill>
                  <a:srgbClr val="000082"/>
                </a:solidFill>
                <a:latin typeface="Times New Roman" panose="02020603050405020304" pitchFamily="18" charset="0"/>
                <a:ea typeface="楷体_GB2312" pitchFamily="49" charset="-122"/>
              </a:rPr>
              <a:t>closedge</a:t>
            </a:r>
            <a:r>
              <a:rPr kumimoji="1" lang="en-US" altLang="zh-CN" sz="2800" b="1" dirty="0" smtClean="0">
                <a:solidFill>
                  <a:srgbClr val="000082"/>
                </a:solidFill>
                <a:latin typeface="Times New Roman" panose="02020603050405020304" pitchFamily="18" charset="0"/>
                <a:ea typeface="楷体_GB2312" pitchFamily="49" charset="-122"/>
              </a:rPr>
              <a:t>[k].</a:t>
            </a:r>
            <a:r>
              <a:rPr kumimoji="1" lang="en-US" altLang="zh-CN" sz="2800" b="1" dirty="0" err="1" smtClean="0">
                <a:solidFill>
                  <a:srgbClr val="000082"/>
                </a:solidFill>
                <a:latin typeface="Times New Roman" panose="02020603050405020304" pitchFamily="18" charset="0"/>
                <a:ea typeface="楷体_GB2312" pitchFamily="49" charset="-122"/>
              </a:rPr>
              <a:t>adjvex</a:t>
            </a:r>
            <a:r>
              <a:rPr kumimoji="1" lang="en-US" altLang="zh-CN" sz="2800" b="1" dirty="0" smtClean="0">
                <a:solidFill>
                  <a:srgbClr val="000082"/>
                </a:solidFill>
                <a:latin typeface="Times New Roman" panose="02020603050405020304" pitchFamily="18" charset="0"/>
                <a:ea typeface="楷体_GB2312" pitchFamily="49" charset="-122"/>
              </a:rPr>
              <a:t>, </a:t>
            </a:r>
            <a:r>
              <a:rPr kumimoji="1" lang="en-US" altLang="zh-CN" sz="2800" b="1" dirty="0" err="1" smtClean="0">
                <a:solidFill>
                  <a:srgbClr val="000082"/>
                </a:solidFill>
                <a:latin typeface="Times New Roman" panose="02020603050405020304" pitchFamily="18" charset="0"/>
                <a:ea typeface="楷体_GB2312" pitchFamily="49" charset="-122"/>
              </a:rPr>
              <a:t>G.vexs</a:t>
            </a:r>
            <a:r>
              <a:rPr kumimoji="1" lang="en-US" altLang="zh-CN" sz="2800" b="1" dirty="0" smtClean="0">
                <a:solidFill>
                  <a:srgbClr val="000082"/>
                </a:solidFill>
                <a:latin typeface="Times New Roman" panose="02020603050405020304" pitchFamily="18" charset="0"/>
                <a:ea typeface="楷体_GB2312" pitchFamily="49" charset="-122"/>
              </a:rPr>
              <a:t>[k]); </a:t>
            </a:r>
          </a:p>
          <a:p>
            <a:pPr fontAlgn="base">
              <a:lnSpc>
                <a:spcPct val="120000"/>
              </a:lnSpc>
              <a:spcBef>
                <a:spcPct val="0"/>
              </a:spcBef>
              <a:spcAft>
                <a:spcPct val="0"/>
              </a:spcAft>
            </a:pPr>
            <a:r>
              <a:rPr kumimoji="1" lang="en-US" altLang="zh-CN" sz="2800" b="1" dirty="0" smtClean="0">
                <a:solidFill>
                  <a:srgbClr val="000082"/>
                </a:solidFill>
                <a:latin typeface="Times New Roman" panose="02020603050405020304" pitchFamily="18" charset="0"/>
                <a:ea typeface="楷体_GB2312" pitchFamily="49" charset="-122"/>
              </a:rPr>
              <a:t>                    </a:t>
            </a:r>
            <a:r>
              <a:rPr kumimoji="1" lang="en-US" altLang="zh-CN" sz="2400" b="1" dirty="0" smtClean="0">
                <a:solidFill>
                  <a:srgbClr val="009900"/>
                </a:solidFill>
                <a:latin typeface="Times New Roman" panose="02020603050405020304" pitchFamily="18" charset="0"/>
                <a:ea typeface="楷体_GB2312" pitchFamily="49" charset="-122"/>
              </a:rPr>
              <a:t>// </a:t>
            </a:r>
            <a:r>
              <a:rPr kumimoji="1" lang="zh-CN" altLang="en-US" sz="2400" b="1" dirty="0" smtClean="0">
                <a:solidFill>
                  <a:srgbClr val="009900"/>
                </a:solidFill>
                <a:latin typeface="Times New Roman" panose="02020603050405020304" pitchFamily="18" charset="0"/>
                <a:ea typeface="楷体_GB2312" pitchFamily="49" charset="-122"/>
              </a:rPr>
              <a:t>输出生成树上一条边</a:t>
            </a:r>
          </a:p>
          <a:p>
            <a:pPr fontAlgn="base">
              <a:lnSpc>
                <a:spcPct val="120000"/>
              </a:lnSpc>
              <a:spcBef>
                <a:spcPct val="0"/>
              </a:spcBef>
              <a:spcAft>
                <a:spcPct val="0"/>
              </a:spcAft>
            </a:pPr>
            <a:r>
              <a:rPr kumimoji="1" lang="zh-CN" altLang="en-US" sz="2800" b="1" dirty="0" smtClean="0">
                <a:solidFill>
                  <a:srgbClr val="000082"/>
                </a:solidFill>
                <a:latin typeface="Times New Roman" panose="02020603050405020304" pitchFamily="18" charset="0"/>
                <a:ea typeface="楷体_GB2312" pitchFamily="49" charset="-122"/>
              </a:rPr>
              <a:t>  </a:t>
            </a:r>
            <a:r>
              <a:rPr kumimoji="1" lang="en-US" altLang="zh-CN" sz="2800" b="1" dirty="0" err="1" smtClean="0">
                <a:solidFill>
                  <a:srgbClr val="000082"/>
                </a:solidFill>
                <a:latin typeface="Times New Roman" panose="02020603050405020304" pitchFamily="18" charset="0"/>
                <a:ea typeface="楷体_GB2312" pitchFamily="49" charset="-122"/>
              </a:rPr>
              <a:t>closedge</a:t>
            </a:r>
            <a:r>
              <a:rPr kumimoji="1" lang="en-US" altLang="zh-CN" sz="2800" b="1" dirty="0" smtClean="0">
                <a:solidFill>
                  <a:srgbClr val="000082"/>
                </a:solidFill>
                <a:latin typeface="Times New Roman" panose="02020603050405020304" pitchFamily="18" charset="0"/>
                <a:ea typeface="楷体_GB2312" pitchFamily="49" charset="-122"/>
              </a:rPr>
              <a:t>[k].</a:t>
            </a:r>
            <a:r>
              <a:rPr kumimoji="1" lang="en-US" altLang="zh-CN" sz="2800" b="1" dirty="0" err="1" smtClean="0">
                <a:solidFill>
                  <a:srgbClr val="000082"/>
                </a:solidFill>
                <a:latin typeface="Times New Roman" panose="02020603050405020304" pitchFamily="18" charset="0"/>
                <a:ea typeface="楷体_GB2312" pitchFamily="49" charset="-122"/>
              </a:rPr>
              <a:t>lowcost</a:t>
            </a:r>
            <a:r>
              <a:rPr kumimoji="1" lang="en-US" altLang="zh-CN" sz="2800" b="1" dirty="0" smtClean="0">
                <a:solidFill>
                  <a:srgbClr val="000082"/>
                </a:solidFill>
                <a:latin typeface="Times New Roman" panose="02020603050405020304" pitchFamily="18" charset="0"/>
                <a:ea typeface="楷体_GB2312" pitchFamily="49" charset="-122"/>
              </a:rPr>
              <a:t> = 0;    </a:t>
            </a:r>
            <a:r>
              <a:rPr kumimoji="1" lang="en-US" altLang="zh-CN" sz="2400" b="1" dirty="0" smtClean="0">
                <a:solidFill>
                  <a:srgbClr val="009900"/>
                </a:solidFill>
                <a:latin typeface="Times New Roman" panose="02020603050405020304" pitchFamily="18" charset="0"/>
                <a:ea typeface="楷体_GB2312" pitchFamily="49" charset="-122"/>
              </a:rPr>
              <a:t>// </a:t>
            </a:r>
            <a:r>
              <a:rPr kumimoji="1" lang="zh-CN" altLang="en-US" sz="2400" b="1" dirty="0" smtClean="0">
                <a:solidFill>
                  <a:srgbClr val="009900"/>
                </a:solidFill>
                <a:latin typeface="Times New Roman" panose="02020603050405020304" pitchFamily="18" charset="0"/>
                <a:ea typeface="楷体_GB2312" pitchFamily="49" charset="-122"/>
              </a:rPr>
              <a:t>第</a:t>
            </a:r>
            <a:r>
              <a:rPr kumimoji="1" lang="en-US" altLang="zh-CN" sz="2400" b="1" dirty="0" smtClean="0">
                <a:solidFill>
                  <a:srgbClr val="009900"/>
                </a:solidFill>
                <a:latin typeface="Times New Roman" panose="02020603050405020304" pitchFamily="18" charset="0"/>
                <a:ea typeface="楷体_GB2312" pitchFamily="49" charset="-122"/>
              </a:rPr>
              <a:t>k</a:t>
            </a:r>
            <a:r>
              <a:rPr kumimoji="1" lang="zh-CN" altLang="en-US" sz="2400" b="1" dirty="0" smtClean="0">
                <a:solidFill>
                  <a:srgbClr val="009900"/>
                </a:solidFill>
                <a:latin typeface="Times New Roman" panose="02020603050405020304" pitchFamily="18" charset="0"/>
                <a:ea typeface="楷体_GB2312" pitchFamily="49" charset="-122"/>
              </a:rPr>
              <a:t>顶点并入</a:t>
            </a:r>
            <a:r>
              <a:rPr kumimoji="1" lang="en-US" altLang="zh-CN" sz="2400" b="1" dirty="0" smtClean="0">
                <a:solidFill>
                  <a:srgbClr val="009900"/>
                </a:solidFill>
                <a:latin typeface="Times New Roman" panose="02020603050405020304" pitchFamily="18" charset="0"/>
                <a:ea typeface="楷体_GB2312" pitchFamily="49" charset="-122"/>
              </a:rPr>
              <a:t>U</a:t>
            </a:r>
            <a:r>
              <a:rPr kumimoji="1" lang="zh-CN" altLang="en-US" sz="2400" b="1" dirty="0" smtClean="0">
                <a:solidFill>
                  <a:srgbClr val="009900"/>
                </a:solidFill>
                <a:latin typeface="Times New Roman" panose="02020603050405020304" pitchFamily="18" charset="0"/>
                <a:ea typeface="楷体_GB2312" pitchFamily="49" charset="-122"/>
              </a:rPr>
              <a:t>集</a:t>
            </a:r>
          </a:p>
          <a:p>
            <a:pPr fontAlgn="base">
              <a:lnSpc>
                <a:spcPct val="120000"/>
              </a:lnSpc>
              <a:spcBef>
                <a:spcPct val="0"/>
              </a:spcBef>
              <a:spcAft>
                <a:spcPct val="0"/>
              </a:spcAft>
            </a:pPr>
            <a:r>
              <a:rPr kumimoji="1" lang="zh-CN" altLang="en-US" sz="2800" b="1" dirty="0" smtClean="0">
                <a:solidFill>
                  <a:srgbClr val="000082"/>
                </a:solidFill>
                <a:latin typeface="Times New Roman" panose="02020603050405020304" pitchFamily="18" charset="0"/>
                <a:ea typeface="楷体_GB2312" pitchFamily="49" charset="-122"/>
              </a:rPr>
              <a:t>  </a:t>
            </a:r>
            <a:r>
              <a:rPr kumimoji="1" lang="en-US" altLang="zh-CN" sz="2800" b="1" dirty="0" smtClean="0">
                <a:solidFill>
                  <a:srgbClr val="000082"/>
                </a:solidFill>
                <a:latin typeface="Times New Roman" panose="02020603050405020304" pitchFamily="18" charset="0"/>
                <a:ea typeface="楷体_GB2312" pitchFamily="49" charset="-122"/>
              </a:rPr>
              <a:t>for (j=0; j&lt;</a:t>
            </a:r>
            <a:r>
              <a:rPr kumimoji="1" lang="en-US" altLang="zh-CN" sz="2800" b="1" dirty="0" err="1" smtClean="0">
                <a:solidFill>
                  <a:srgbClr val="000082"/>
                </a:solidFill>
                <a:latin typeface="Times New Roman" panose="02020603050405020304" pitchFamily="18" charset="0"/>
                <a:ea typeface="楷体_GB2312" pitchFamily="49" charset="-122"/>
              </a:rPr>
              <a:t>G.vexnum</a:t>
            </a:r>
            <a:r>
              <a:rPr kumimoji="1" lang="en-US" altLang="zh-CN" sz="2800" b="1" dirty="0" smtClean="0">
                <a:solidFill>
                  <a:srgbClr val="000082"/>
                </a:solidFill>
                <a:latin typeface="Times New Roman" panose="02020603050405020304" pitchFamily="18" charset="0"/>
                <a:ea typeface="楷体_GB2312" pitchFamily="49" charset="-122"/>
              </a:rPr>
              <a:t>; ++j)  </a:t>
            </a:r>
            <a:r>
              <a:rPr kumimoji="1" lang="en-US" altLang="zh-CN" sz="2400" b="1" dirty="0" smtClean="0">
                <a:solidFill>
                  <a:srgbClr val="009900"/>
                </a:solidFill>
                <a:latin typeface="Times New Roman" panose="02020603050405020304" pitchFamily="18" charset="0"/>
                <a:ea typeface="楷体_GB2312" pitchFamily="49" charset="-122"/>
              </a:rPr>
              <a:t>//</a:t>
            </a:r>
            <a:r>
              <a:rPr kumimoji="1" lang="zh-CN" altLang="en-US" sz="2400" b="1" dirty="0" smtClean="0">
                <a:solidFill>
                  <a:srgbClr val="009900"/>
                </a:solidFill>
                <a:latin typeface="Times New Roman" panose="02020603050405020304" pitchFamily="18" charset="0"/>
                <a:ea typeface="楷体_GB2312" pitchFamily="49" charset="-122"/>
              </a:rPr>
              <a:t>修改其它顶点的最小边</a:t>
            </a:r>
          </a:p>
          <a:p>
            <a:pPr fontAlgn="base">
              <a:lnSpc>
                <a:spcPct val="120000"/>
              </a:lnSpc>
              <a:spcBef>
                <a:spcPct val="0"/>
              </a:spcBef>
              <a:spcAft>
                <a:spcPct val="0"/>
              </a:spcAft>
            </a:pPr>
            <a:r>
              <a:rPr kumimoji="1" lang="zh-CN" altLang="en-US" sz="2800" b="1" dirty="0" smtClean="0">
                <a:solidFill>
                  <a:srgbClr val="000000"/>
                </a:solidFill>
                <a:latin typeface="Times New Roman" panose="02020603050405020304" pitchFamily="18" charset="0"/>
                <a:ea typeface="楷体_GB2312" pitchFamily="49" charset="-122"/>
              </a:rPr>
              <a:t>   </a:t>
            </a:r>
            <a:r>
              <a:rPr kumimoji="1" lang="zh-CN" altLang="en-US" sz="2800" b="1" dirty="0" smtClean="0">
                <a:solidFill>
                  <a:srgbClr val="0000FF"/>
                </a:solidFill>
                <a:latin typeface="Times New Roman" panose="02020603050405020304" pitchFamily="18" charset="0"/>
                <a:ea typeface="楷体_GB2312" pitchFamily="49" charset="-122"/>
              </a:rPr>
              <a:t> </a:t>
            </a:r>
            <a:r>
              <a:rPr kumimoji="1" lang="en-US" altLang="zh-CN" sz="2800" b="1" dirty="0" smtClean="0">
                <a:solidFill>
                  <a:srgbClr val="800000"/>
                </a:solidFill>
                <a:latin typeface="Times New Roman" panose="02020603050405020304" pitchFamily="18" charset="0"/>
                <a:ea typeface="楷体_GB2312" pitchFamily="49" charset="-122"/>
              </a:rPr>
              <a:t>if (</a:t>
            </a:r>
            <a:r>
              <a:rPr kumimoji="1" lang="en-US" altLang="zh-CN" sz="2800" b="1" dirty="0" err="1" smtClean="0">
                <a:solidFill>
                  <a:srgbClr val="800000"/>
                </a:solidFill>
                <a:latin typeface="Times New Roman" panose="02020603050405020304" pitchFamily="18" charset="0"/>
                <a:ea typeface="楷体_GB2312" pitchFamily="49" charset="-122"/>
              </a:rPr>
              <a:t>G.arcs</a:t>
            </a:r>
            <a:r>
              <a:rPr kumimoji="1" lang="en-US" altLang="zh-CN" sz="2800" b="1" dirty="0" smtClean="0">
                <a:solidFill>
                  <a:srgbClr val="800000"/>
                </a:solidFill>
                <a:latin typeface="Times New Roman" panose="02020603050405020304" pitchFamily="18" charset="0"/>
                <a:ea typeface="楷体_GB2312" pitchFamily="49" charset="-122"/>
              </a:rPr>
              <a:t>[k][j].</a:t>
            </a:r>
            <a:r>
              <a:rPr kumimoji="1" lang="en-US" altLang="zh-CN" sz="2800" b="1" dirty="0" err="1" smtClean="0">
                <a:solidFill>
                  <a:srgbClr val="800000"/>
                </a:solidFill>
                <a:latin typeface="Times New Roman" panose="02020603050405020304" pitchFamily="18" charset="0"/>
                <a:ea typeface="楷体_GB2312" pitchFamily="49" charset="-122"/>
              </a:rPr>
              <a:t>adj</a:t>
            </a:r>
            <a:r>
              <a:rPr kumimoji="1" lang="en-US" altLang="zh-CN" sz="2800" b="1" dirty="0" smtClean="0">
                <a:solidFill>
                  <a:srgbClr val="800000"/>
                </a:solidFill>
                <a:latin typeface="Times New Roman" panose="02020603050405020304" pitchFamily="18" charset="0"/>
                <a:ea typeface="楷体_GB2312" pitchFamily="49" charset="-122"/>
              </a:rPr>
              <a:t> &lt; </a:t>
            </a:r>
            <a:r>
              <a:rPr kumimoji="1" lang="en-US" altLang="zh-CN" sz="2800" b="1" dirty="0" err="1" smtClean="0">
                <a:solidFill>
                  <a:srgbClr val="800000"/>
                </a:solidFill>
                <a:latin typeface="Times New Roman" panose="02020603050405020304" pitchFamily="18" charset="0"/>
                <a:ea typeface="楷体_GB2312" pitchFamily="49" charset="-122"/>
              </a:rPr>
              <a:t>closedge</a:t>
            </a:r>
            <a:r>
              <a:rPr kumimoji="1" lang="en-US" altLang="zh-CN" sz="2800" b="1" dirty="0" smtClean="0">
                <a:solidFill>
                  <a:srgbClr val="800000"/>
                </a:solidFill>
                <a:latin typeface="Times New Roman" panose="02020603050405020304" pitchFamily="18" charset="0"/>
                <a:ea typeface="楷体_GB2312" pitchFamily="49" charset="-122"/>
              </a:rPr>
              <a:t>[j].</a:t>
            </a:r>
            <a:r>
              <a:rPr kumimoji="1" lang="en-US" altLang="zh-CN" sz="2800" b="1" dirty="0" err="1" smtClean="0">
                <a:solidFill>
                  <a:srgbClr val="800000"/>
                </a:solidFill>
                <a:latin typeface="Times New Roman" panose="02020603050405020304" pitchFamily="18" charset="0"/>
                <a:ea typeface="楷体_GB2312" pitchFamily="49" charset="-122"/>
              </a:rPr>
              <a:t>lowcost</a:t>
            </a:r>
            <a:r>
              <a:rPr kumimoji="1" lang="en-US" altLang="zh-CN" sz="2800" b="1" dirty="0" smtClean="0">
                <a:solidFill>
                  <a:srgbClr val="800000"/>
                </a:solidFill>
                <a:latin typeface="Times New Roman" panose="02020603050405020304" pitchFamily="18" charset="0"/>
                <a:ea typeface="楷体_GB2312" pitchFamily="49" charset="-122"/>
              </a:rPr>
              <a:t>)</a:t>
            </a:r>
          </a:p>
          <a:p>
            <a:pPr fontAlgn="base">
              <a:lnSpc>
                <a:spcPct val="120000"/>
              </a:lnSpc>
              <a:spcBef>
                <a:spcPct val="0"/>
              </a:spcBef>
              <a:spcAft>
                <a:spcPct val="0"/>
              </a:spcAft>
            </a:pPr>
            <a:r>
              <a:rPr kumimoji="1" lang="en-US" altLang="zh-CN" sz="2800" b="1" dirty="0" smtClean="0">
                <a:solidFill>
                  <a:srgbClr val="800000"/>
                </a:solidFill>
                <a:latin typeface="Times New Roman" panose="02020603050405020304" pitchFamily="18" charset="0"/>
                <a:ea typeface="楷体_GB2312" pitchFamily="49" charset="-122"/>
              </a:rPr>
              <a:t>           </a:t>
            </a:r>
            <a:r>
              <a:rPr kumimoji="1" lang="en-US" altLang="zh-CN" sz="2400" b="1" dirty="0" smtClean="0">
                <a:solidFill>
                  <a:srgbClr val="009900"/>
                </a:solidFill>
                <a:latin typeface="Times New Roman" panose="02020603050405020304" pitchFamily="18" charset="0"/>
                <a:ea typeface="楷体_GB2312" pitchFamily="49" charset="-122"/>
              </a:rPr>
              <a:t>//</a:t>
            </a:r>
            <a:r>
              <a:rPr kumimoji="1" lang="zh-CN" altLang="en-US" sz="2400" b="1" dirty="0" smtClean="0">
                <a:solidFill>
                  <a:srgbClr val="009900"/>
                </a:solidFill>
                <a:latin typeface="Times New Roman" panose="02020603050405020304" pitchFamily="18" charset="0"/>
                <a:ea typeface="楷体_GB2312" pitchFamily="49" charset="-122"/>
              </a:rPr>
              <a:t>新顶点并入</a:t>
            </a:r>
            <a:r>
              <a:rPr kumimoji="1" lang="en-US" altLang="zh-CN" sz="2400" b="1" dirty="0" smtClean="0">
                <a:solidFill>
                  <a:srgbClr val="009900"/>
                </a:solidFill>
                <a:latin typeface="Times New Roman" panose="02020603050405020304" pitchFamily="18" charset="0"/>
                <a:ea typeface="楷体_GB2312" pitchFamily="49" charset="-122"/>
              </a:rPr>
              <a:t>U</a:t>
            </a:r>
            <a:r>
              <a:rPr kumimoji="1" lang="zh-CN" altLang="en-US" sz="2400" b="1" dirty="0" smtClean="0">
                <a:solidFill>
                  <a:srgbClr val="009900"/>
                </a:solidFill>
                <a:latin typeface="Times New Roman" panose="02020603050405020304" pitchFamily="18" charset="0"/>
                <a:ea typeface="楷体_GB2312" pitchFamily="49" charset="-122"/>
              </a:rPr>
              <a:t>后重新选择最小边</a:t>
            </a:r>
          </a:p>
          <a:p>
            <a:pPr fontAlgn="base">
              <a:lnSpc>
                <a:spcPct val="120000"/>
              </a:lnSpc>
              <a:spcBef>
                <a:spcPct val="0"/>
              </a:spcBef>
              <a:spcAft>
                <a:spcPct val="0"/>
              </a:spcAft>
            </a:pPr>
            <a:r>
              <a:rPr kumimoji="1" lang="zh-CN" altLang="en-US" sz="2800" b="1" dirty="0" smtClean="0">
                <a:solidFill>
                  <a:srgbClr val="800000"/>
                </a:solidFill>
                <a:latin typeface="Times New Roman" panose="02020603050405020304" pitchFamily="18" charset="0"/>
                <a:ea typeface="楷体_GB2312" pitchFamily="49" charset="-122"/>
              </a:rPr>
              <a:t>      </a:t>
            </a:r>
            <a:r>
              <a:rPr kumimoji="1" lang="en-US" altLang="zh-CN" sz="2800" b="1" dirty="0" err="1" smtClean="0">
                <a:solidFill>
                  <a:srgbClr val="800000"/>
                </a:solidFill>
                <a:latin typeface="Times New Roman" panose="02020603050405020304" pitchFamily="18" charset="0"/>
                <a:ea typeface="楷体_GB2312" pitchFamily="49" charset="-122"/>
              </a:rPr>
              <a:t>closedge</a:t>
            </a:r>
            <a:r>
              <a:rPr kumimoji="1" lang="en-US" altLang="zh-CN" sz="2800" b="1" dirty="0" smtClean="0">
                <a:solidFill>
                  <a:srgbClr val="800000"/>
                </a:solidFill>
                <a:latin typeface="Times New Roman" panose="02020603050405020304" pitchFamily="18" charset="0"/>
                <a:ea typeface="楷体_GB2312" pitchFamily="49" charset="-122"/>
              </a:rPr>
              <a:t>[j] = { </a:t>
            </a:r>
            <a:r>
              <a:rPr kumimoji="1" lang="en-US" altLang="zh-CN" sz="2800" b="1" dirty="0" err="1" smtClean="0">
                <a:solidFill>
                  <a:srgbClr val="800000"/>
                </a:solidFill>
                <a:latin typeface="Times New Roman" panose="02020603050405020304" pitchFamily="18" charset="0"/>
                <a:ea typeface="楷体_GB2312" pitchFamily="49" charset="-122"/>
              </a:rPr>
              <a:t>G.vexs</a:t>
            </a:r>
            <a:r>
              <a:rPr kumimoji="1" lang="en-US" altLang="zh-CN" sz="2800" b="1" dirty="0" smtClean="0">
                <a:solidFill>
                  <a:srgbClr val="800000"/>
                </a:solidFill>
                <a:latin typeface="Times New Roman" panose="02020603050405020304" pitchFamily="18" charset="0"/>
                <a:ea typeface="楷体_GB2312" pitchFamily="49" charset="-122"/>
              </a:rPr>
              <a:t>[k], </a:t>
            </a:r>
            <a:r>
              <a:rPr kumimoji="1" lang="en-US" altLang="zh-CN" sz="2800" b="1" dirty="0" err="1" smtClean="0">
                <a:solidFill>
                  <a:srgbClr val="800000"/>
                </a:solidFill>
                <a:latin typeface="Times New Roman" panose="02020603050405020304" pitchFamily="18" charset="0"/>
                <a:ea typeface="楷体_GB2312" pitchFamily="49" charset="-122"/>
              </a:rPr>
              <a:t>G.arcs</a:t>
            </a:r>
            <a:r>
              <a:rPr kumimoji="1" lang="en-US" altLang="zh-CN" sz="2800" b="1" dirty="0" smtClean="0">
                <a:solidFill>
                  <a:srgbClr val="800000"/>
                </a:solidFill>
                <a:latin typeface="Times New Roman" panose="02020603050405020304" pitchFamily="18" charset="0"/>
                <a:ea typeface="楷体_GB2312" pitchFamily="49" charset="-122"/>
              </a:rPr>
              <a:t>[k][j].</a:t>
            </a:r>
            <a:r>
              <a:rPr kumimoji="1" lang="en-US" altLang="zh-CN" sz="2800" b="1" dirty="0" err="1" smtClean="0">
                <a:solidFill>
                  <a:srgbClr val="800000"/>
                </a:solidFill>
                <a:latin typeface="Times New Roman" panose="02020603050405020304" pitchFamily="18" charset="0"/>
                <a:ea typeface="楷体_GB2312" pitchFamily="49" charset="-122"/>
              </a:rPr>
              <a:t>adj</a:t>
            </a:r>
            <a:r>
              <a:rPr kumimoji="1" lang="en-US" altLang="zh-CN" sz="2800" b="1" dirty="0" smtClean="0">
                <a:solidFill>
                  <a:srgbClr val="800000"/>
                </a:solidFill>
                <a:latin typeface="Times New Roman" panose="02020603050405020304" pitchFamily="18" charset="0"/>
                <a:ea typeface="楷体_GB2312" pitchFamily="49" charset="-122"/>
              </a:rPr>
              <a:t> };</a:t>
            </a:r>
            <a:r>
              <a:rPr kumimoji="1" lang="en-US" altLang="zh-CN" sz="2800" b="1" dirty="0" smtClean="0">
                <a:solidFill>
                  <a:srgbClr val="800000"/>
                </a:solidFill>
                <a:latin typeface="Times New Roman" panose="02020603050405020304" pitchFamily="18" charset="0"/>
              </a:rPr>
              <a:t> </a:t>
            </a:r>
          </a:p>
          <a:p>
            <a:pPr fontAlgn="base">
              <a:lnSpc>
                <a:spcPct val="120000"/>
              </a:lnSpc>
              <a:spcBef>
                <a:spcPct val="0"/>
              </a:spcBef>
              <a:spcAft>
                <a:spcPct val="0"/>
              </a:spcAft>
            </a:pPr>
            <a:r>
              <a:rPr kumimoji="1" lang="en-US" altLang="zh-CN" sz="2800" b="1" dirty="0" smtClean="0">
                <a:solidFill>
                  <a:srgbClr val="800000"/>
                </a:solidFill>
                <a:latin typeface="Times New Roman" panose="02020603050405020304" pitchFamily="18" charset="0"/>
              </a:rPr>
              <a:t>  </a:t>
            </a:r>
            <a:r>
              <a:rPr kumimoji="1" lang="en-US" altLang="zh-CN" sz="2800" b="1" dirty="0" smtClean="0">
                <a:solidFill>
                  <a:srgbClr val="3333FF"/>
                </a:solidFill>
                <a:latin typeface="Times New Roman" panose="02020603050405020304" pitchFamily="18" charset="0"/>
              </a:rPr>
              <a:t>}//for</a:t>
            </a:r>
          </a:p>
          <a:p>
            <a:pPr fontAlgn="base">
              <a:lnSpc>
                <a:spcPct val="120000"/>
              </a:lnSpc>
              <a:spcBef>
                <a:spcPct val="0"/>
              </a:spcBef>
              <a:spcAft>
                <a:spcPct val="0"/>
              </a:spcAft>
            </a:pPr>
            <a:r>
              <a:rPr kumimoji="1" lang="en-US" altLang="zh-CN" sz="2800" b="1" dirty="0" smtClean="0">
                <a:solidFill>
                  <a:srgbClr val="FF0000"/>
                </a:solidFill>
                <a:latin typeface="Times New Roman" panose="02020603050405020304" pitchFamily="18" charset="0"/>
              </a:rPr>
              <a:t>}// </a:t>
            </a:r>
            <a:r>
              <a:rPr kumimoji="1" lang="en-US" altLang="zh-CN" sz="2800" b="1" dirty="0" err="1" smtClean="0">
                <a:solidFill>
                  <a:srgbClr val="FF0000"/>
                </a:solidFill>
                <a:latin typeface="Times New Roman" panose="02020603050405020304" pitchFamily="18" charset="0"/>
              </a:rPr>
              <a:t>MiniSpanTree</a:t>
            </a:r>
            <a:endParaRPr kumimoji="1" lang="en-US" altLang="zh-CN" sz="2800" b="1" dirty="0" smtClean="0">
              <a:solidFill>
                <a:srgbClr val="FF0000"/>
              </a:solidFill>
              <a:latin typeface="Times New Roman" panose="02020603050405020304" pitchFamily="18" charset="0"/>
            </a:endParaRPr>
          </a:p>
        </p:txBody>
      </p:sp>
      <p:sp>
        <p:nvSpPr>
          <p:cNvPr id="5" name="Rectangle 178"/>
          <p:cNvSpPr>
            <a:spLocks noChangeArrowheads="1"/>
          </p:cNvSpPr>
          <p:nvPr/>
        </p:nvSpPr>
        <p:spPr bwMode="auto">
          <a:xfrm>
            <a:off x="323850" y="5498068"/>
            <a:ext cx="8424614"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kumimoji="1" lang="en-US" altLang="zh-CN" sz="2800" b="1" dirty="0" smtClean="0">
                <a:solidFill>
                  <a:srgbClr val="0000CC"/>
                </a:solidFill>
                <a:latin typeface="Times New Roman" pitchFamily="18" charset="0"/>
                <a:ea typeface="楷体_GB2312" pitchFamily="49" charset="-122"/>
              </a:rPr>
              <a:t>Prim</a:t>
            </a:r>
            <a:r>
              <a:rPr kumimoji="1" lang="zh-CN" altLang="en-US" sz="2800" b="1" dirty="0" smtClean="0">
                <a:solidFill>
                  <a:srgbClr val="0000CC"/>
                </a:solidFill>
                <a:latin typeface="楷体_GB2312" pitchFamily="49" charset="-122"/>
                <a:ea typeface="楷体_GB2312" pitchFamily="49" charset="-122"/>
              </a:rPr>
              <a:t>算法的</a:t>
            </a:r>
            <a:r>
              <a:rPr kumimoji="1" lang="zh-CN" altLang="en-US" sz="2800" b="1" dirty="0">
                <a:solidFill>
                  <a:srgbClr val="0000CC"/>
                </a:solidFill>
                <a:latin typeface="楷体_GB2312" pitchFamily="49" charset="-122"/>
                <a:ea typeface="楷体_GB2312" pitchFamily="49" charset="-122"/>
              </a:rPr>
              <a:t>时间复杂度＝</a:t>
            </a:r>
            <a:r>
              <a:rPr kumimoji="1" lang="en-US" altLang="zh-CN" sz="2800" b="1" dirty="0" smtClean="0">
                <a:solidFill>
                  <a:srgbClr val="0000CC"/>
                </a:solidFill>
                <a:latin typeface="Times New Roman" pitchFamily="18" charset="0"/>
                <a:ea typeface="楷体_GB2312" pitchFamily="49" charset="-122"/>
              </a:rPr>
              <a:t>O</a:t>
            </a:r>
            <a:r>
              <a:rPr kumimoji="1" lang="zh-CN" altLang="en-US" sz="2800" b="1" dirty="0" smtClean="0">
                <a:solidFill>
                  <a:srgbClr val="0000CC"/>
                </a:solidFill>
                <a:latin typeface="Times New Roman" pitchFamily="18" charset="0"/>
                <a:ea typeface="楷体_GB2312" pitchFamily="49" charset="-122"/>
              </a:rPr>
              <a:t>（</a:t>
            </a:r>
            <a:r>
              <a:rPr kumimoji="1" lang="en-US" altLang="zh-CN" sz="2800" b="1" dirty="0" smtClean="0">
                <a:solidFill>
                  <a:srgbClr val="0000CC"/>
                </a:solidFill>
                <a:latin typeface="Times New Roman" pitchFamily="18" charset="0"/>
                <a:ea typeface="楷体_GB2312" pitchFamily="49" charset="-122"/>
              </a:rPr>
              <a:t>n</a:t>
            </a:r>
            <a:r>
              <a:rPr kumimoji="1" lang="en-US" altLang="zh-CN" sz="2800" b="1" baseline="30000" dirty="0" smtClean="0">
                <a:solidFill>
                  <a:srgbClr val="0000CC"/>
                </a:solidFill>
                <a:latin typeface="Times New Roman" pitchFamily="18" charset="0"/>
                <a:ea typeface="楷体_GB2312" pitchFamily="49" charset="-122"/>
              </a:rPr>
              <a:t>2</a:t>
            </a:r>
            <a:r>
              <a:rPr kumimoji="1" lang="zh-CN" altLang="en-US" sz="2800" b="1" dirty="0">
                <a:solidFill>
                  <a:srgbClr val="0000CC"/>
                </a:solidFill>
                <a:latin typeface="Times New Roman" pitchFamily="18" charset="0"/>
                <a:ea typeface="楷体_GB2312" pitchFamily="49" charset="-122"/>
              </a:rPr>
              <a:t>），与边的数目无关</a:t>
            </a:r>
            <a:r>
              <a:rPr kumimoji="1" lang="zh-CN" altLang="en-US" sz="2800" b="1" dirty="0" smtClean="0">
                <a:solidFill>
                  <a:srgbClr val="0000CC"/>
                </a:solidFill>
                <a:latin typeface="Times New Roman" pitchFamily="18" charset="0"/>
                <a:ea typeface="楷体_GB2312" pitchFamily="49" charset="-122"/>
              </a:rPr>
              <a:t>。</a:t>
            </a:r>
            <a:endParaRPr kumimoji="1" lang="zh-CN" altLang="en-US" sz="2800" b="1" dirty="0">
              <a:solidFill>
                <a:srgbClr val="0000CC"/>
              </a:solidFill>
              <a:latin typeface="Times New Roman" pitchFamily="18" charset="0"/>
              <a:ea typeface="楷体_GB2312" pitchFamily="49" charset="-122"/>
            </a:endParaRPr>
          </a:p>
        </p:txBody>
      </p:sp>
    </p:spTree>
    <p:extLst>
      <p:ext uri="{BB962C8B-B14F-4D97-AF65-F5344CB8AC3E}">
        <p14:creationId xmlns:p14="http://schemas.microsoft.com/office/powerpoint/2010/main" xmlns="" val="118298514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259074"/>
                                        </p:tgtEl>
                                        <p:attrNameLst>
                                          <p:attrName>style.visibility</p:attrName>
                                        </p:attrNameLst>
                                      </p:cBhvr>
                                      <p:to>
                                        <p:strVal val="visible"/>
                                      </p:to>
                                    </p:set>
                                    <p:animEffect transition="in" filter="strips(upRight)">
                                      <p:cBhvr>
                                        <p:cTn id="7" dur="500"/>
                                        <p:tgtEl>
                                          <p:spTgt spid="2590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5"/>
                                        </p:tgtEl>
                                        <p:attrNameLst>
                                          <p:attrName>style.visibility</p:attrName>
                                        </p:attrNameLst>
                                      </p:cBhvr>
                                      <p:to>
                                        <p:strVal val="visible"/>
                                      </p:to>
                                    </p:set>
                                    <p:animEffect transition="in" filter="wipe(left)">
                                      <p:cBhvr>
                                        <p:cTn id="12" dur="75"/>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4" grpId="0" autoUpdateAnimBg="0"/>
      <p:bldP spid="5"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ChangeArrowheads="1"/>
          </p:cNvSpPr>
          <p:nvPr/>
        </p:nvSpPr>
        <p:spPr bwMode="auto">
          <a:xfrm>
            <a:off x="2940050" y="1807096"/>
            <a:ext cx="2486025"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3600" b="1" dirty="0" smtClean="0">
                <a:solidFill>
                  <a:srgbClr val="0000FF"/>
                </a:solidFill>
                <a:latin typeface="Times New Roman" pitchFamily="18" charset="0"/>
                <a:ea typeface="楷体_GB2312" pitchFamily="49" charset="-122"/>
              </a:rPr>
              <a:t>普里姆算法</a:t>
            </a:r>
            <a:endParaRPr kumimoji="1" lang="zh-CN" altLang="en-US" sz="4000" dirty="0" smtClean="0">
              <a:solidFill>
                <a:srgbClr val="0000FF"/>
              </a:solidFill>
              <a:latin typeface="Times New Roman" pitchFamily="18" charset="0"/>
              <a:ea typeface="楷体_GB2312" pitchFamily="49" charset="-122"/>
            </a:endParaRPr>
          </a:p>
        </p:txBody>
      </p:sp>
      <p:sp>
        <p:nvSpPr>
          <p:cNvPr id="261123" name="Rectangle 3"/>
          <p:cNvSpPr>
            <a:spLocks noChangeArrowheads="1"/>
          </p:cNvSpPr>
          <p:nvPr/>
        </p:nvSpPr>
        <p:spPr bwMode="auto">
          <a:xfrm>
            <a:off x="5603304" y="1539379"/>
            <a:ext cx="3505200" cy="1025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lnSpc>
                <a:spcPct val="170000"/>
              </a:lnSpc>
              <a:spcBef>
                <a:spcPct val="0"/>
              </a:spcBef>
              <a:spcAft>
                <a:spcPct val="0"/>
              </a:spcAft>
            </a:pPr>
            <a:r>
              <a:rPr kumimoji="1" lang="zh-CN" altLang="en-US" sz="3600" b="1" dirty="0" smtClean="0">
                <a:solidFill>
                  <a:srgbClr val="0000FF"/>
                </a:solidFill>
                <a:latin typeface="Times New Roman" pitchFamily="18" charset="0"/>
                <a:ea typeface="楷体_GB2312" pitchFamily="49" charset="-122"/>
              </a:rPr>
              <a:t>克鲁斯卡尔算法</a:t>
            </a:r>
            <a:endParaRPr kumimoji="1" lang="zh-CN" altLang="en-US" sz="4000" dirty="0" smtClean="0">
              <a:solidFill>
                <a:srgbClr val="000082"/>
              </a:solidFill>
              <a:latin typeface="Times New Roman" pitchFamily="18" charset="0"/>
              <a:ea typeface="楷体_GB2312" pitchFamily="49" charset="-122"/>
            </a:endParaRPr>
          </a:p>
        </p:txBody>
      </p:sp>
      <p:sp>
        <p:nvSpPr>
          <p:cNvPr id="261124" name="Rectangle 4"/>
          <p:cNvSpPr>
            <a:spLocks noChangeArrowheads="1"/>
          </p:cNvSpPr>
          <p:nvPr/>
        </p:nvSpPr>
        <p:spPr bwMode="auto">
          <a:xfrm>
            <a:off x="304800" y="3087365"/>
            <a:ext cx="2747963"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4000" b="1" dirty="0" smtClean="0">
                <a:solidFill>
                  <a:srgbClr val="0000FF"/>
                </a:solidFill>
                <a:latin typeface="Times New Roman" pitchFamily="18" charset="0"/>
                <a:ea typeface="楷体_GB2312" pitchFamily="49" charset="-122"/>
              </a:rPr>
              <a:t>时间复杂度</a:t>
            </a:r>
          </a:p>
        </p:txBody>
      </p:sp>
      <p:sp>
        <p:nvSpPr>
          <p:cNvPr id="261125" name="Rectangle 5"/>
          <p:cNvSpPr>
            <a:spLocks noChangeArrowheads="1"/>
          </p:cNvSpPr>
          <p:nvPr/>
        </p:nvSpPr>
        <p:spPr bwMode="auto">
          <a:xfrm>
            <a:off x="3503613" y="3048000"/>
            <a:ext cx="1373187"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4000" b="1" smtClean="0">
                <a:solidFill>
                  <a:srgbClr val="590096"/>
                </a:solidFill>
                <a:latin typeface="Times New Roman" pitchFamily="18" charset="0"/>
                <a:ea typeface="楷体_GB2312" pitchFamily="49" charset="-122"/>
              </a:rPr>
              <a:t>O(n</a:t>
            </a:r>
            <a:r>
              <a:rPr kumimoji="1" lang="en-US" altLang="zh-CN" sz="4000" b="1" baseline="30000" smtClean="0">
                <a:solidFill>
                  <a:srgbClr val="590096"/>
                </a:solidFill>
                <a:latin typeface="Times New Roman" pitchFamily="18" charset="0"/>
                <a:ea typeface="楷体_GB2312" pitchFamily="49" charset="-122"/>
              </a:rPr>
              <a:t>2</a:t>
            </a:r>
            <a:r>
              <a:rPr kumimoji="1" lang="en-US" altLang="zh-CN" sz="4000" b="1" smtClean="0">
                <a:solidFill>
                  <a:srgbClr val="590096"/>
                </a:solidFill>
                <a:latin typeface="Times New Roman" pitchFamily="18" charset="0"/>
                <a:ea typeface="楷体_GB2312" pitchFamily="49" charset="-122"/>
              </a:rPr>
              <a:t>)</a:t>
            </a:r>
            <a:endParaRPr kumimoji="1" lang="en-US" altLang="zh-CN" sz="4000" smtClean="0">
              <a:solidFill>
                <a:srgbClr val="000000"/>
              </a:solidFill>
              <a:latin typeface="Times New Roman" pitchFamily="18" charset="0"/>
              <a:ea typeface="楷体_GB2312" pitchFamily="49" charset="-122"/>
            </a:endParaRPr>
          </a:p>
        </p:txBody>
      </p:sp>
      <p:sp>
        <p:nvSpPr>
          <p:cNvPr id="261126" name="Rectangle 6"/>
          <p:cNvSpPr>
            <a:spLocks noChangeArrowheads="1"/>
          </p:cNvSpPr>
          <p:nvPr/>
        </p:nvSpPr>
        <p:spPr bwMode="auto">
          <a:xfrm>
            <a:off x="6248400" y="3048000"/>
            <a:ext cx="20193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4000" b="1" smtClean="0">
                <a:solidFill>
                  <a:srgbClr val="590096"/>
                </a:solidFill>
                <a:latin typeface="Times New Roman" pitchFamily="18" charset="0"/>
                <a:ea typeface="楷体_GB2312" pitchFamily="49" charset="-122"/>
              </a:rPr>
              <a:t>O(eloge)</a:t>
            </a:r>
            <a:endParaRPr kumimoji="1" lang="en-US" altLang="zh-CN" sz="4000" smtClean="0">
              <a:solidFill>
                <a:srgbClr val="000000"/>
              </a:solidFill>
              <a:latin typeface="Times New Roman" pitchFamily="18" charset="0"/>
              <a:ea typeface="楷体_GB2312" pitchFamily="49" charset="-122"/>
            </a:endParaRPr>
          </a:p>
        </p:txBody>
      </p:sp>
      <p:sp>
        <p:nvSpPr>
          <p:cNvPr id="261127" name="Rectangle 7"/>
          <p:cNvSpPr>
            <a:spLocks noChangeArrowheads="1"/>
          </p:cNvSpPr>
          <p:nvPr/>
        </p:nvSpPr>
        <p:spPr bwMode="auto">
          <a:xfrm>
            <a:off x="3425626" y="4572000"/>
            <a:ext cx="1722438"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4000" b="1" smtClean="0">
                <a:solidFill>
                  <a:srgbClr val="590096"/>
                </a:solidFill>
                <a:latin typeface="Times New Roman" pitchFamily="18" charset="0"/>
                <a:ea typeface="楷体_GB2312" pitchFamily="49" charset="-122"/>
              </a:rPr>
              <a:t>稠密图</a:t>
            </a:r>
            <a:endParaRPr kumimoji="1" lang="zh-CN" altLang="en-US" sz="4000" smtClean="0">
              <a:solidFill>
                <a:srgbClr val="000082"/>
              </a:solidFill>
              <a:latin typeface="Times New Roman" pitchFamily="18" charset="0"/>
              <a:ea typeface="楷体_GB2312" pitchFamily="49" charset="-122"/>
            </a:endParaRPr>
          </a:p>
        </p:txBody>
      </p:sp>
      <p:sp>
        <p:nvSpPr>
          <p:cNvPr id="261128" name="Rectangle 8"/>
          <p:cNvSpPr>
            <a:spLocks noChangeArrowheads="1"/>
          </p:cNvSpPr>
          <p:nvPr/>
        </p:nvSpPr>
        <p:spPr bwMode="auto">
          <a:xfrm>
            <a:off x="6400800" y="4509120"/>
            <a:ext cx="1722438"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4000" b="1" dirty="0" smtClean="0">
                <a:solidFill>
                  <a:srgbClr val="590096"/>
                </a:solidFill>
                <a:latin typeface="Times New Roman" pitchFamily="18" charset="0"/>
                <a:ea typeface="楷体_GB2312" pitchFamily="49" charset="-122"/>
              </a:rPr>
              <a:t>稀疏图</a:t>
            </a:r>
            <a:endParaRPr kumimoji="1" lang="zh-CN" altLang="en-US" sz="4000" dirty="0" smtClean="0">
              <a:solidFill>
                <a:srgbClr val="000082"/>
              </a:solidFill>
              <a:latin typeface="Times New Roman" pitchFamily="18" charset="0"/>
              <a:ea typeface="楷体_GB2312" pitchFamily="49" charset="-122"/>
            </a:endParaRPr>
          </a:p>
        </p:txBody>
      </p:sp>
      <p:sp>
        <p:nvSpPr>
          <p:cNvPr id="261129" name="Rectangle 9"/>
          <p:cNvSpPr>
            <a:spLocks noChangeArrowheads="1"/>
          </p:cNvSpPr>
          <p:nvPr/>
        </p:nvSpPr>
        <p:spPr bwMode="auto">
          <a:xfrm>
            <a:off x="792163" y="1791221"/>
            <a:ext cx="1722437"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4000" b="1" dirty="0" smtClean="0">
                <a:solidFill>
                  <a:srgbClr val="0000FF"/>
                </a:solidFill>
                <a:latin typeface="Times New Roman" pitchFamily="18" charset="0"/>
                <a:ea typeface="楷体_GB2312" pitchFamily="49" charset="-122"/>
              </a:rPr>
              <a:t>算法名</a:t>
            </a:r>
            <a:endParaRPr kumimoji="1" lang="zh-CN" altLang="en-US" sz="4000" dirty="0" smtClean="0">
              <a:solidFill>
                <a:srgbClr val="0000FF"/>
              </a:solidFill>
              <a:latin typeface="Times New Roman" pitchFamily="18" charset="0"/>
              <a:ea typeface="楷体_GB2312" pitchFamily="49" charset="-122"/>
            </a:endParaRPr>
          </a:p>
        </p:txBody>
      </p:sp>
      <p:sp>
        <p:nvSpPr>
          <p:cNvPr id="261130" name="Text Box 10"/>
          <p:cNvSpPr txBox="1">
            <a:spLocks noChangeArrowheads="1"/>
          </p:cNvSpPr>
          <p:nvPr/>
        </p:nvSpPr>
        <p:spPr bwMode="auto">
          <a:xfrm>
            <a:off x="533400" y="4599533"/>
            <a:ext cx="22352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4000" b="1" dirty="0" smtClean="0">
                <a:solidFill>
                  <a:srgbClr val="0000FF"/>
                </a:solidFill>
                <a:latin typeface="Times New Roman" pitchFamily="18" charset="0"/>
                <a:ea typeface="楷体_GB2312" pitchFamily="49" charset="-122"/>
              </a:rPr>
              <a:t>适应范围</a:t>
            </a:r>
            <a:endParaRPr kumimoji="1" lang="zh-CN" altLang="en-US" sz="3600" dirty="0" smtClean="0">
              <a:solidFill>
                <a:srgbClr val="000000"/>
              </a:solidFill>
              <a:latin typeface="Times New Roman" pitchFamily="18" charset="0"/>
            </a:endParaRPr>
          </a:p>
        </p:txBody>
      </p:sp>
      <p:sp>
        <p:nvSpPr>
          <p:cNvPr id="261132" name="Text Box 12"/>
          <p:cNvSpPr txBox="1">
            <a:spLocks noChangeArrowheads="1"/>
          </p:cNvSpPr>
          <p:nvPr/>
        </p:nvSpPr>
        <p:spPr bwMode="auto">
          <a:xfrm>
            <a:off x="2339752" y="404664"/>
            <a:ext cx="4820550"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6000" b="1" dirty="0" smtClean="0">
                <a:solidFill>
                  <a:srgbClr val="800000"/>
                </a:solidFill>
                <a:latin typeface="Times New Roman" pitchFamily="18" charset="0"/>
                <a:ea typeface="隶书" pitchFamily="49" charset="-122"/>
              </a:rPr>
              <a:t>比较两种算法</a:t>
            </a:r>
            <a:endParaRPr kumimoji="1" lang="zh-CN" altLang="en-US" sz="6000" b="1" dirty="0" smtClean="0">
              <a:solidFill>
                <a:srgbClr val="000000"/>
              </a:solidFill>
              <a:latin typeface="Times New Roman" pitchFamily="18" charset="0"/>
              <a:ea typeface="隶书" pitchFamily="49" charset="-122"/>
            </a:endParaRPr>
          </a:p>
        </p:txBody>
      </p:sp>
    </p:spTree>
    <p:extLst>
      <p:ext uri="{BB962C8B-B14F-4D97-AF65-F5344CB8AC3E}">
        <p14:creationId xmlns:p14="http://schemas.microsoft.com/office/powerpoint/2010/main" xmlns="" val="774481604"/>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61132"/>
                                        </p:tgtEl>
                                        <p:attrNameLst>
                                          <p:attrName>style.visibility</p:attrName>
                                        </p:attrNameLst>
                                      </p:cBhvr>
                                      <p:to>
                                        <p:strVal val="visible"/>
                                      </p:to>
                                    </p:set>
                                    <p:anim calcmode="lin" valueType="num">
                                      <p:cBhvr additive="base">
                                        <p:cTn id="7" dur="500" fill="hold"/>
                                        <p:tgtEl>
                                          <p:spTgt spid="261132"/>
                                        </p:tgtEl>
                                        <p:attrNameLst>
                                          <p:attrName>ppt_x</p:attrName>
                                        </p:attrNameLst>
                                      </p:cBhvr>
                                      <p:tavLst>
                                        <p:tav tm="0">
                                          <p:val>
                                            <p:strVal val="#ppt_x"/>
                                          </p:val>
                                        </p:tav>
                                        <p:tav tm="100000">
                                          <p:val>
                                            <p:strVal val="#ppt_x"/>
                                          </p:val>
                                        </p:tav>
                                      </p:tavLst>
                                    </p:anim>
                                    <p:anim calcmode="lin" valueType="num">
                                      <p:cBhvr additive="base">
                                        <p:cTn id="8" dur="500" fill="hold"/>
                                        <p:tgtEl>
                                          <p:spTgt spid="261132"/>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61129"/>
                                        </p:tgtEl>
                                        <p:attrNameLst>
                                          <p:attrName>style.visibility</p:attrName>
                                        </p:attrNameLst>
                                      </p:cBhvr>
                                      <p:to>
                                        <p:strVal val="visible"/>
                                      </p:to>
                                    </p:set>
                                    <p:animEffect transition="in" filter="wipe(left)">
                                      <p:cBhvr>
                                        <p:cTn id="13" dur="500"/>
                                        <p:tgtEl>
                                          <p:spTgt spid="261129"/>
                                        </p:tgtEl>
                                      </p:cBhvr>
                                    </p:animEffect>
                                  </p:childTnLst>
                                </p:cTn>
                              </p:par>
                            </p:childTnLst>
                          </p:cTn>
                        </p:par>
                        <p:par>
                          <p:cTn id="14" fill="hold" nodeType="afterGroup">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261122"/>
                                        </p:tgtEl>
                                        <p:attrNameLst>
                                          <p:attrName>style.visibility</p:attrName>
                                        </p:attrNameLst>
                                      </p:cBhvr>
                                      <p:to>
                                        <p:strVal val="visible"/>
                                      </p:to>
                                    </p:set>
                                    <p:animEffect transition="in" filter="wipe(left)">
                                      <p:cBhvr>
                                        <p:cTn id="17" dur="500"/>
                                        <p:tgtEl>
                                          <p:spTgt spid="261122"/>
                                        </p:tgtEl>
                                      </p:cBhvr>
                                    </p:animEffect>
                                  </p:childTnLst>
                                </p:cTn>
                              </p:par>
                            </p:childTnLst>
                          </p:cTn>
                        </p:par>
                        <p:par>
                          <p:cTn id="18" fill="hold" nodeType="afterGroup">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261123"/>
                                        </p:tgtEl>
                                        <p:attrNameLst>
                                          <p:attrName>style.visibility</p:attrName>
                                        </p:attrNameLst>
                                      </p:cBhvr>
                                      <p:to>
                                        <p:strVal val="visible"/>
                                      </p:to>
                                    </p:set>
                                    <p:animEffect transition="in" filter="wipe(left)">
                                      <p:cBhvr>
                                        <p:cTn id="21" dur="500"/>
                                        <p:tgtEl>
                                          <p:spTgt spid="26112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61124"/>
                                        </p:tgtEl>
                                        <p:attrNameLst>
                                          <p:attrName>style.visibility</p:attrName>
                                        </p:attrNameLst>
                                      </p:cBhvr>
                                      <p:to>
                                        <p:strVal val="visible"/>
                                      </p:to>
                                    </p:set>
                                    <p:animEffect transition="in" filter="wipe(left)">
                                      <p:cBhvr>
                                        <p:cTn id="26" dur="500"/>
                                        <p:tgtEl>
                                          <p:spTgt spid="26112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61125"/>
                                        </p:tgtEl>
                                        <p:attrNameLst>
                                          <p:attrName>style.visibility</p:attrName>
                                        </p:attrNameLst>
                                      </p:cBhvr>
                                      <p:to>
                                        <p:strVal val="visible"/>
                                      </p:to>
                                    </p:set>
                                    <p:animEffect transition="in" filter="wipe(left)">
                                      <p:cBhvr>
                                        <p:cTn id="31" dur="500"/>
                                        <p:tgtEl>
                                          <p:spTgt spid="26112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61126"/>
                                        </p:tgtEl>
                                        <p:attrNameLst>
                                          <p:attrName>style.visibility</p:attrName>
                                        </p:attrNameLst>
                                      </p:cBhvr>
                                      <p:to>
                                        <p:strVal val="visible"/>
                                      </p:to>
                                    </p:set>
                                    <p:animEffect transition="in" filter="wipe(left)">
                                      <p:cBhvr>
                                        <p:cTn id="36" dur="500"/>
                                        <p:tgtEl>
                                          <p:spTgt spid="261126"/>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61130"/>
                                        </p:tgtEl>
                                        <p:attrNameLst>
                                          <p:attrName>style.visibility</p:attrName>
                                        </p:attrNameLst>
                                      </p:cBhvr>
                                      <p:to>
                                        <p:strVal val="visible"/>
                                      </p:to>
                                    </p:set>
                                    <p:animEffect transition="in" filter="wipe(left)">
                                      <p:cBhvr>
                                        <p:cTn id="41" dur="500"/>
                                        <p:tgtEl>
                                          <p:spTgt spid="261130"/>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61127"/>
                                        </p:tgtEl>
                                        <p:attrNameLst>
                                          <p:attrName>style.visibility</p:attrName>
                                        </p:attrNameLst>
                                      </p:cBhvr>
                                      <p:to>
                                        <p:strVal val="visible"/>
                                      </p:to>
                                    </p:set>
                                    <p:animEffect transition="in" filter="wipe(left)">
                                      <p:cBhvr>
                                        <p:cTn id="46" dur="500"/>
                                        <p:tgtEl>
                                          <p:spTgt spid="261127"/>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61128"/>
                                        </p:tgtEl>
                                        <p:attrNameLst>
                                          <p:attrName>style.visibility</p:attrName>
                                        </p:attrNameLst>
                                      </p:cBhvr>
                                      <p:to>
                                        <p:strVal val="visible"/>
                                      </p:to>
                                    </p:set>
                                    <p:animEffect transition="in" filter="wipe(left)">
                                      <p:cBhvr>
                                        <p:cTn id="51" dur="500"/>
                                        <p:tgtEl>
                                          <p:spTgt spid="261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2" grpId="0" autoUpdateAnimBg="0"/>
      <p:bldP spid="261123" grpId="0" autoUpdateAnimBg="0"/>
      <p:bldP spid="261124" grpId="0" autoUpdateAnimBg="0"/>
      <p:bldP spid="261125" grpId="0" autoUpdateAnimBg="0"/>
      <p:bldP spid="261126" grpId="0" autoUpdateAnimBg="0"/>
      <p:bldP spid="261127" grpId="0" autoUpdateAnimBg="0"/>
      <p:bldP spid="261128" grpId="0" autoUpdateAnimBg="0"/>
      <p:bldP spid="261129" grpId="0" autoUpdateAnimBg="0"/>
      <p:bldP spid="261130" grpId="0" autoUpdateAnimBg="0"/>
      <p:bldP spid="261132"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习题</a:t>
            </a:r>
            <a:endParaRPr lang="zh-CN" altLang="en-US" dirty="0"/>
          </a:p>
        </p:txBody>
      </p:sp>
      <p:sp>
        <p:nvSpPr>
          <p:cNvPr id="3" name="内容占位符 2"/>
          <p:cNvSpPr>
            <a:spLocks noGrp="1"/>
          </p:cNvSpPr>
          <p:nvPr>
            <p:ph idx="1"/>
          </p:nvPr>
        </p:nvSpPr>
        <p:spPr/>
        <p:txBody>
          <a:bodyPr/>
          <a:lstStyle/>
          <a:p>
            <a:pPr lvl="1"/>
            <a:r>
              <a:rPr lang="en-US" altLang="zh-CN" dirty="0" smtClean="0"/>
              <a:t> 7.</a:t>
            </a:r>
            <a:r>
              <a:rPr lang="zh-CN" altLang="en-US" dirty="0" smtClean="0"/>
              <a:t>下面</a:t>
            </a:r>
            <a:r>
              <a:rPr lang="zh-CN" altLang="en-US" dirty="0"/>
              <a:t>（　）算法适合构造一</a:t>
            </a:r>
            <a:r>
              <a:rPr lang="zh-CN" altLang="en-US" dirty="0" smtClean="0"/>
              <a:t>个</a:t>
            </a:r>
            <a:r>
              <a:rPr lang="zh-CN" altLang="en-US" dirty="0"/>
              <a:t>稀疏</a:t>
            </a:r>
            <a:r>
              <a:rPr lang="zh-CN" altLang="en-US" dirty="0" smtClean="0"/>
              <a:t>图</a:t>
            </a:r>
            <a:r>
              <a:rPr lang="en-US" altLang="zh-CN" dirty="0"/>
              <a:t>G</a:t>
            </a:r>
            <a:r>
              <a:rPr lang="zh-CN" altLang="en-US" dirty="0"/>
              <a:t>的最小生成树。</a:t>
            </a:r>
          </a:p>
          <a:p>
            <a:pPr marL="457200" lvl="1" indent="0">
              <a:spcBef>
                <a:spcPts val="2000"/>
              </a:spcBef>
              <a:buNone/>
            </a:pPr>
            <a:r>
              <a:rPr lang="en-US" altLang="zh-CN" sz="2200" dirty="0" err="1" smtClean="0"/>
              <a:t>A.Prim</a:t>
            </a:r>
            <a:r>
              <a:rPr lang="zh-CN" altLang="en-US" sz="2200" dirty="0"/>
              <a:t>算法  </a:t>
            </a:r>
            <a:r>
              <a:rPr lang="zh-CN" altLang="en-US" sz="2200" dirty="0" smtClean="0"/>
              <a:t> </a:t>
            </a:r>
            <a:r>
              <a:rPr lang="en-US" altLang="zh-CN" sz="2200" dirty="0" err="1" smtClean="0"/>
              <a:t>B.Kruskal</a:t>
            </a:r>
            <a:r>
              <a:rPr lang="zh-CN" altLang="en-US" sz="2200" dirty="0"/>
              <a:t>算法   </a:t>
            </a:r>
            <a:r>
              <a:rPr lang="en-US" altLang="zh-CN" sz="2200" dirty="0" err="1" smtClean="0"/>
              <a:t>C.Floyd</a:t>
            </a:r>
            <a:r>
              <a:rPr lang="zh-CN" altLang="en-US" sz="2200" dirty="0"/>
              <a:t>算法     </a:t>
            </a:r>
            <a:r>
              <a:rPr lang="en-US" altLang="zh-CN" sz="2200" dirty="0" smtClean="0"/>
              <a:t>D. </a:t>
            </a:r>
            <a:r>
              <a:rPr lang="en-US" altLang="zh-CN" sz="2200" dirty="0" err="1" smtClean="0"/>
              <a:t>Dijkstra</a:t>
            </a:r>
            <a:r>
              <a:rPr lang="zh-CN" altLang="en-US" sz="2200" dirty="0" smtClean="0"/>
              <a:t>算法</a:t>
            </a:r>
            <a:endParaRPr lang="en-US" altLang="zh-CN" sz="2200" dirty="0" smtClean="0"/>
          </a:p>
          <a:p>
            <a:pPr marL="457200" lvl="1" indent="0">
              <a:buNone/>
            </a:pPr>
            <a:endParaRPr lang="zh-CN" altLang="en-US" sz="2000" dirty="0"/>
          </a:p>
          <a:p>
            <a:pPr lvl="1"/>
            <a:endParaRPr lang="zh-CN" altLang="en-US" dirty="0"/>
          </a:p>
        </p:txBody>
      </p:sp>
      <p:sp>
        <p:nvSpPr>
          <p:cNvPr id="6" name="TextBox 5"/>
          <p:cNvSpPr txBox="1"/>
          <p:nvPr/>
        </p:nvSpPr>
        <p:spPr>
          <a:xfrm>
            <a:off x="2673060" y="1116033"/>
            <a:ext cx="458780" cy="584775"/>
          </a:xfrm>
          <a:prstGeom prst="rect">
            <a:avLst/>
          </a:prstGeom>
          <a:noFill/>
        </p:spPr>
        <p:txBody>
          <a:bodyPr wrap="none" rtlCol="0">
            <a:spAutoFit/>
          </a:bodyPr>
          <a:lstStyle/>
          <a:p>
            <a:r>
              <a:rPr lang="en-US" altLang="zh-CN" sz="3200" dirty="0" smtClean="0">
                <a:solidFill>
                  <a:srgbClr val="0000FF"/>
                </a:solidFill>
              </a:rPr>
              <a:t>B</a:t>
            </a:r>
            <a:endParaRPr lang="zh-CN" altLang="en-US" sz="3200" dirty="0">
              <a:solidFill>
                <a:srgbClr val="0000FF"/>
              </a:solidFill>
            </a:endParaRPr>
          </a:p>
        </p:txBody>
      </p:sp>
    </p:spTree>
    <p:extLst>
      <p:ext uri="{BB962C8B-B14F-4D97-AF65-F5344CB8AC3E}">
        <p14:creationId xmlns:p14="http://schemas.microsoft.com/office/powerpoint/2010/main" xmlns="" val="3151176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习题</a:t>
            </a:r>
            <a:endParaRPr lang="zh-CN" altLang="en-US" dirty="0"/>
          </a:p>
        </p:txBody>
      </p:sp>
      <p:sp>
        <p:nvSpPr>
          <p:cNvPr id="3" name="内容占位符 2"/>
          <p:cNvSpPr>
            <a:spLocks noGrp="1"/>
          </p:cNvSpPr>
          <p:nvPr>
            <p:ph idx="1"/>
          </p:nvPr>
        </p:nvSpPr>
        <p:spPr/>
        <p:txBody>
          <a:bodyPr/>
          <a:lstStyle/>
          <a:p>
            <a:r>
              <a:rPr lang="en-US" altLang="zh-CN" dirty="0" smtClean="0"/>
              <a:t>2.</a:t>
            </a:r>
            <a:r>
              <a:rPr lang="zh-CN" altLang="en-US" dirty="0" smtClean="0"/>
              <a:t>已知</a:t>
            </a:r>
            <a:r>
              <a:rPr lang="zh-CN" altLang="en-US" dirty="0"/>
              <a:t>如</a:t>
            </a:r>
            <a:r>
              <a:rPr lang="zh-CN" altLang="en-US" dirty="0" smtClean="0"/>
              <a:t>图所</a:t>
            </a:r>
            <a:r>
              <a:rPr lang="zh-CN" altLang="en-US" dirty="0"/>
              <a:t>示的无向网，请给出：</a:t>
            </a:r>
          </a:p>
          <a:p>
            <a:pPr lvl="1"/>
            <a:r>
              <a:rPr lang="zh-CN" altLang="en-US" dirty="0"/>
              <a:t>① </a:t>
            </a:r>
            <a:r>
              <a:rPr lang="zh-CN" altLang="en-US" dirty="0" smtClean="0"/>
              <a:t>邻接矩阵    </a:t>
            </a:r>
            <a:endParaRPr lang="zh-CN" altLang="en-US" dirty="0"/>
          </a:p>
          <a:p>
            <a:pPr lvl="1"/>
            <a:r>
              <a:rPr lang="zh-CN" altLang="en-US" dirty="0"/>
              <a:t>② 邻接</a:t>
            </a:r>
            <a:r>
              <a:rPr lang="zh-CN" altLang="en-US" dirty="0" smtClean="0"/>
              <a:t>表</a:t>
            </a:r>
            <a:endParaRPr lang="zh-CN" altLang="en-US" dirty="0"/>
          </a:p>
          <a:p>
            <a:pPr lvl="1"/>
            <a:r>
              <a:rPr lang="zh-CN" altLang="en-US" dirty="0"/>
              <a:t>③ 最小生成树</a:t>
            </a:r>
          </a:p>
          <a:p>
            <a:endParaRPr lang="zh-CN" altLang="en-US" dirty="0"/>
          </a:p>
        </p:txBody>
      </p:sp>
      <p:pic>
        <p:nvPicPr>
          <p:cNvPr id="1229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148063" y="1656130"/>
            <a:ext cx="3376000" cy="2492950"/>
          </a:xfrm>
          <a:prstGeom prst="rect">
            <a:avLst/>
          </a:prstGeom>
          <a:noFill/>
          <a:extLst>
            <a:ext uri="{909E8E84-426E-40DD-AFC4-6F175D3DCCD1}">
              <a14:hiddenFill xmlns:a14="http://schemas.microsoft.com/office/drawing/2010/main" xmlns="">
                <a:solidFill>
                  <a:srgbClr val="FFFFFF"/>
                </a:solidFill>
              </a14:hiddenFill>
            </a:ext>
          </a:extLst>
        </p:spPr>
      </p:pic>
      <p:graphicFrame>
        <p:nvGraphicFramePr>
          <p:cNvPr id="4" name="对象 3"/>
          <p:cNvGraphicFramePr>
            <a:graphicFrameLocks noChangeAspect="1"/>
          </p:cNvGraphicFramePr>
          <p:nvPr>
            <p:extLst>
              <p:ext uri="{D42A27DB-BD31-4B8C-83A1-F6EECF244321}">
                <p14:modId xmlns:p14="http://schemas.microsoft.com/office/powerpoint/2010/main" xmlns="" val="402297481"/>
              </p:ext>
            </p:extLst>
          </p:nvPr>
        </p:nvGraphicFramePr>
        <p:xfrm>
          <a:off x="611560" y="3250069"/>
          <a:ext cx="2589125" cy="1972667"/>
        </p:xfrm>
        <a:graphic>
          <a:graphicData uri="http://schemas.openxmlformats.org/presentationml/2006/ole">
            <p:oleObj spid="_x0000_s12392" name="Equation" r:id="rId4" imgW="2057400" imgH="1828800" progId="">
              <p:embed/>
            </p:oleObj>
          </a:graphicData>
        </a:graphic>
      </p:graphicFrame>
      <p:graphicFrame>
        <p:nvGraphicFramePr>
          <p:cNvPr id="5" name="表格 4"/>
          <p:cNvGraphicFramePr>
            <a:graphicFrameLocks noGrp="1"/>
          </p:cNvGraphicFramePr>
          <p:nvPr>
            <p:extLst>
              <p:ext uri="{D42A27DB-BD31-4B8C-83A1-F6EECF244321}">
                <p14:modId xmlns:p14="http://schemas.microsoft.com/office/powerpoint/2010/main" xmlns="" val="307244665"/>
              </p:ext>
            </p:extLst>
          </p:nvPr>
        </p:nvGraphicFramePr>
        <p:xfrm>
          <a:off x="539552" y="5301208"/>
          <a:ext cx="4602480" cy="1280160"/>
        </p:xfrm>
        <a:graphic>
          <a:graphicData uri="http://schemas.openxmlformats.org/drawingml/2006/table">
            <a:tbl>
              <a:tblPr/>
              <a:tblGrid>
                <a:gridCol w="268605"/>
                <a:gridCol w="271780"/>
                <a:gridCol w="211455"/>
                <a:gridCol w="203835"/>
                <a:gridCol w="271780"/>
                <a:gridCol w="211455"/>
                <a:gridCol w="244475"/>
                <a:gridCol w="271780"/>
                <a:gridCol w="266700"/>
                <a:gridCol w="266700"/>
                <a:gridCol w="271780"/>
                <a:gridCol w="266700"/>
                <a:gridCol w="203835"/>
                <a:gridCol w="238125"/>
                <a:gridCol w="200025"/>
                <a:gridCol w="200025"/>
                <a:gridCol w="200025"/>
                <a:gridCol w="200025"/>
                <a:gridCol w="333375"/>
              </a:tblGrid>
              <a:tr h="0">
                <a:tc>
                  <a:txBody>
                    <a:bodyPr/>
                    <a:lstStyle/>
                    <a:p>
                      <a:pPr algn="just">
                        <a:spcAft>
                          <a:spcPts val="0"/>
                        </a:spcAft>
                      </a:pPr>
                      <a:r>
                        <a:rPr lang="en-US" sz="1050" b="1" kern="100">
                          <a:effectLst/>
                          <a:latin typeface="Times New Roman"/>
                          <a:ea typeface="宋体"/>
                        </a:rPr>
                        <a:t>a</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b="1" kern="100">
                          <a:effectLst/>
                          <a:latin typeface="Times New Roman"/>
                          <a:ea typeface="宋体"/>
                        </a:rPr>
                        <a:t>→</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050" b="1" kern="100">
                          <a:effectLst/>
                          <a:latin typeface="Times New Roman"/>
                          <a:ea typeface="宋体"/>
                        </a:rPr>
                        <a:t>b</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b="1" kern="100">
                          <a:effectLst/>
                          <a:latin typeface="Times New Roman"/>
                          <a:ea typeface="宋体"/>
                        </a:rPr>
                        <a:t>4</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b="1" kern="100">
                          <a:effectLst/>
                          <a:latin typeface="Times New Roman"/>
                          <a:ea typeface="宋体"/>
                        </a:rPr>
                        <a:t>→</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050" b="1" kern="100">
                          <a:effectLst/>
                          <a:latin typeface="Times New Roman"/>
                          <a:ea typeface="宋体"/>
                        </a:rPr>
                        <a:t>c</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b="1" kern="100">
                          <a:effectLst/>
                          <a:latin typeface="Times New Roman"/>
                          <a:ea typeface="宋体"/>
                        </a:rPr>
                        <a:t>3</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b="1" kern="100">
                          <a:effectLst/>
                          <a:latin typeface="Times New Roman"/>
                          <a:ea typeface="宋体"/>
                        </a:rPr>
                        <a:t> </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just">
                        <a:spcAft>
                          <a:spcPts val="0"/>
                        </a:spcAft>
                      </a:pPr>
                      <a:r>
                        <a:rPr lang="en-US" sz="1050" b="1" kern="100">
                          <a:effectLst/>
                          <a:latin typeface="Times New Roman"/>
                          <a:ea typeface="宋体"/>
                        </a:rPr>
                        <a:t> </a:t>
                      </a:r>
                      <a:endParaRPr lang="zh-CN" sz="1050" kern="100">
                        <a:effectLst/>
                        <a:latin typeface="Times New Roman"/>
                        <a:ea typeface="宋体"/>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b="1" kern="100">
                          <a:effectLst/>
                          <a:latin typeface="Times New Roman"/>
                          <a:ea typeface="宋体"/>
                        </a:rPr>
                        <a:t> </a:t>
                      </a:r>
                      <a:endParaRPr lang="zh-CN" sz="1050" kern="100">
                        <a:effectLst/>
                        <a:latin typeface="Times New Roman"/>
                        <a:ea typeface="宋体"/>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b="1" kern="100">
                          <a:effectLst/>
                          <a:latin typeface="Times New Roman"/>
                          <a:ea typeface="宋体"/>
                        </a:rPr>
                        <a:t> </a:t>
                      </a:r>
                      <a:endParaRPr lang="zh-CN" sz="1050" kern="100">
                        <a:effectLst/>
                        <a:latin typeface="Times New Roman"/>
                        <a:ea typeface="宋体"/>
                      </a:endParaRPr>
                    </a:p>
                  </a:txBody>
                  <a:tcPr marL="68580" marR="68580" marT="0" marB="0">
                    <a:lnL>
                      <a:noFill/>
                    </a:lnL>
                    <a:lnR>
                      <a:noFill/>
                    </a:lnR>
                    <a:lnT>
                      <a:noFill/>
                    </a:lnT>
                    <a:lnB>
                      <a:noFill/>
                    </a:lnB>
                  </a:tcPr>
                </a:tc>
                <a:tc>
                  <a:txBody>
                    <a:bodyPr/>
                    <a:lstStyle/>
                    <a:p>
                      <a:pPr algn="just">
                        <a:spcAft>
                          <a:spcPts val="0"/>
                        </a:spcAft>
                      </a:pPr>
                      <a:r>
                        <a:rPr lang="en-US" sz="1050" b="1" kern="100">
                          <a:effectLst/>
                          <a:latin typeface="Times New Roman"/>
                          <a:ea typeface="宋体"/>
                        </a:rPr>
                        <a:t> </a:t>
                      </a:r>
                      <a:endParaRPr lang="zh-CN" sz="1050" kern="100">
                        <a:effectLst/>
                        <a:latin typeface="Times New Roman"/>
                        <a:ea typeface="宋体"/>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b="1" kern="100">
                          <a:effectLst/>
                          <a:latin typeface="Times New Roman"/>
                          <a:ea typeface="宋体"/>
                        </a:rPr>
                        <a:t> </a:t>
                      </a:r>
                      <a:endParaRPr lang="zh-CN" sz="1050" kern="100">
                        <a:effectLst/>
                        <a:latin typeface="Times New Roman"/>
                        <a:ea typeface="宋体"/>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b="1" kern="100">
                          <a:effectLst/>
                          <a:latin typeface="Times New Roman"/>
                          <a:ea typeface="宋体"/>
                        </a:rPr>
                        <a:t> </a:t>
                      </a:r>
                      <a:endParaRPr lang="zh-CN" sz="1050" kern="100">
                        <a:effectLst/>
                        <a:latin typeface="Times New Roman"/>
                        <a:ea typeface="宋体"/>
                      </a:endParaRPr>
                    </a:p>
                  </a:txBody>
                  <a:tcPr marL="68580" marR="68580" marT="0" marB="0">
                    <a:lnL>
                      <a:noFill/>
                    </a:lnL>
                    <a:lnR>
                      <a:noFill/>
                    </a:lnR>
                    <a:lnT>
                      <a:noFill/>
                    </a:lnT>
                    <a:lnB>
                      <a:noFill/>
                    </a:lnB>
                  </a:tcPr>
                </a:tc>
                <a:tc>
                  <a:txBody>
                    <a:bodyPr/>
                    <a:lstStyle/>
                    <a:p>
                      <a:pPr algn="just">
                        <a:spcAft>
                          <a:spcPts val="0"/>
                        </a:spcAft>
                      </a:pPr>
                      <a:r>
                        <a:rPr lang="en-US" sz="1050" b="1" kern="100">
                          <a:effectLst/>
                          <a:latin typeface="Times New Roman"/>
                          <a:ea typeface="宋体"/>
                        </a:rPr>
                        <a:t> </a:t>
                      </a:r>
                      <a:endParaRPr lang="zh-CN" sz="1050" kern="100">
                        <a:effectLst/>
                        <a:latin typeface="Times New Roman"/>
                        <a:ea typeface="宋体"/>
                      </a:endParaRPr>
                    </a:p>
                  </a:txBody>
                  <a:tcPr marL="68580" marR="68580" marT="0" marB="0">
                    <a:lnL>
                      <a:noFill/>
                    </a:lnL>
                    <a:lnR>
                      <a:noFill/>
                    </a:lnR>
                    <a:lnT>
                      <a:noFill/>
                    </a:lnT>
                    <a:lnB>
                      <a:noFill/>
                    </a:lnB>
                  </a:tcPr>
                </a:tc>
                <a:tc>
                  <a:txBody>
                    <a:bodyPr/>
                    <a:lstStyle/>
                    <a:p>
                      <a:pPr algn="just">
                        <a:spcAft>
                          <a:spcPts val="0"/>
                        </a:spcAft>
                      </a:pPr>
                      <a:r>
                        <a:rPr lang="en-US" sz="1050" b="1" kern="100">
                          <a:effectLst/>
                          <a:latin typeface="Times New Roman"/>
                          <a:ea typeface="宋体"/>
                        </a:rPr>
                        <a:t> </a:t>
                      </a:r>
                      <a:endParaRPr lang="zh-CN" sz="1050" kern="100">
                        <a:effectLst/>
                        <a:latin typeface="Times New Roman"/>
                        <a:ea typeface="宋体"/>
                      </a:endParaRPr>
                    </a:p>
                  </a:txBody>
                  <a:tcPr marL="68580" marR="68580" marT="0" marB="0">
                    <a:lnL>
                      <a:noFill/>
                    </a:lnL>
                    <a:lnR>
                      <a:noFill/>
                    </a:lnR>
                    <a:lnT>
                      <a:noFill/>
                    </a:lnT>
                    <a:lnB>
                      <a:noFill/>
                    </a:lnB>
                  </a:tcPr>
                </a:tc>
                <a:tc>
                  <a:txBody>
                    <a:bodyPr/>
                    <a:lstStyle/>
                    <a:p>
                      <a:pPr algn="just">
                        <a:spcAft>
                          <a:spcPts val="0"/>
                        </a:spcAft>
                      </a:pPr>
                      <a:r>
                        <a:rPr lang="en-US" sz="1050" b="1" kern="100">
                          <a:effectLst/>
                          <a:latin typeface="Times New Roman"/>
                          <a:ea typeface="宋体"/>
                        </a:rPr>
                        <a:t> </a:t>
                      </a:r>
                      <a:endParaRPr lang="zh-CN" sz="1050" kern="100">
                        <a:effectLst/>
                        <a:latin typeface="Times New Roman"/>
                        <a:ea typeface="宋体"/>
                      </a:endParaRPr>
                    </a:p>
                  </a:txBody>
                  <a:tcPr marL="68580" marR="68580" marT="0" marB="0">
                    <a:lnL>
                      <a:noFill/>
                    </a:lnL>
                    <a:lnR>
                      <a:noFill/>
                    </a:lnR>
                    <a:lnT>
                      <a:noFill/>
                    </a:lnT>
                    <a:lnB>
                      <a:noFill/>
                    </a:lnB>
                  </a:tcPr>
                </a:tc>
                <a:tc>
                  <a:txBody>
                    <a:bodyPr/>
                    <a:lstStyle/>
                    <a:p>
                      <a:pPr algn="just">
                        <a:spcAft>
                          <a:spcPts val="0"/>
                        </a:spcAft>
                      </a:pPr>
                      <a:r>
                        <a:rPr lang="en-US" sz="1050" b="1" kern="100">
                          <a:effectLst/>
                          <a:latin typeface="Times New Roman"/>
                          <a:ea typeface="宋体"/>
                        </a:rPr>
                        <a:t> </a:t>
                      </a:r>
                      <a:endParaRPr lang="zh-CN" sz="1050" kern="100">
                        <a:effectLst/>
                        <a:latin typeface="Times New Roman"/>
                        <a:ea typeface="宋体"/>
                      </a:endParaRPr>
                    </a:p>
                  </a:txBody>
                  <a:tcPr marL="68580" marR="68580" marT="0" marB="0">
                    <a:lnL>
                      <a:noFill/>
                    </a:lnL>
                    <a:lnR>
                      <a:noFill/>
                    </a:lnR>
                    <a:lnT>
                      <a:noFill/>
                    </a:lnT>
                    <a:lnB>
                      <a:noFill/>
                    </a:lnB>
                  </a:tcPr>
                </a:tc>
                <a:tc>
                  <a:txBody>
                    <a:bodyPr/>
                    <a:lstStyle/>
                    <a:p>
                      <a:pPr algn="just">
                        <a:spcAft>
                          <a:spcPts val="0"/>
                        </a:spcAft>
                      </a:pPr>
                      <a:r>
                        <a:rPr lang="en-US" sz="1050" b="1" kern="100">
                          <a:effectLst/>
                          <a:latin typeface="Times New Roman"/>
                          <a:ea typeface="宋体"/>
                        </a:rPr>
                        <a:t> </a:t>
                      </a:r>
                      <a:endParaRPr lang="zh-CN" sz="1050" kern="100">
                        <a:effectLst/>
                        <a:latin typeface="Times New Roman"/>
                        <a:ea typeface="宋体"/>
                      </a:endParaRPr>
                    </a:p>
                  </a:txBody>
                  <a:tcPr marL="68580" marR="68580" marT="0" marB="0">
                    <a:lnL>
                      <a:noFill/>
                    </a:lnL>
                    <a:lnR>
                      <a:noFill/>
                    </a:lnR>
                    <a:lnT>
                      <a:noFill/>
                    </a:lnT>
                    <a:lnB>
                      <a:noFill/>
                    </a:lnB>
                  </a:tcPr>
                </a:tc>
              </a:tr>
              <a:tr h="0">
                <a:tc>
                  <a:txBody>
                    <a:bodyPr/>
                    <a:lstStyle/>
                    <a:p>
                      <a:pPr algn="just">
                        <a:spcAft>
                          <a:spcPts val="0"/>
                        </a:spcAft>
                      </a:pPr>
                      <a:r>
                        <a:rPr lang="en-US" sz="1050" b="1" kern="100">
                          <a:effectLst/>
                          <a:latin typeface="Times New Roman"/>
                          <a:ea typeface="宋体"/>
                        </a:rPr>
                        <a:t>b</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b="1" kern="100">
                          <a:effectLst/>
                          <a:latin typeface="Times New Roman"/>
                          <a:ea typeface="宋体"/>
                        </a:rPr>
                        <a:t>→</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050" b="1" kern="100">
                          <a:effectLst/>
                          <a:latin typeface="Times New Roman"/>
                          <a:ea typeface="宋体"/>
                        </a:rPr>
                        <a:t>a</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b="1" kern="100">
                          <a:effectLst/>
                          <a:latin typeface="Times New Roman"/>
                          <a:ea typeface="宋体"/>
                        </a:rPr>
                        <a:t>4</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b="1" kern="100">
                          <a:effectLst/>
                          <a:latin typeface="Times New Roman"/>
                          <a:ea typeface="宋体"/>
                        </a:rPr>
                        <a:t>→</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050" b="1" kern="100">
                          <a:effectLst/>
                          <a:latin typeface="Times New Roman"/>
                          <a:ea typeface="宋体"/>
                        </a:rPr>
                        <a:t>c</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b="1" kern="100">
                          <a:effectLst/>
                          <a:latin typeface="Times New Roman"/>
                          <a:ea typeface="宋体"/>
                        </a:rPr>
                        <a:t>5</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b="1" kern="100">
                          <a:effectLst/>
                          <a:latin typeface="Times New Roman"/>
                          <a:ea typeface="宋体"/>
                        </a:rPr>
                        <a:t>→</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050" b="1" kern="100">
                          <a:effectLst/>
                          <a:latin typeface="Times New Roman"/>
                          <a:ea typeface="宋体"/>
                        </a:rPr>
                        <a:t>d</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b="1" kern="100">
                          <a:effectLst/>
                          <a:latin typeface="Times New Roman"/>
                          <a:ea typeface="宋体"/>
                        </a:rPr>
                        <a:t>5</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b="1" kern="100">
                          <a:effectLst/>
                          <a:latin typeface="Times New Roman"/>
                          <a:ea typeface="宋体"/>
                        </a:rPr>
                        <a:t>→</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050" b="1" kern="100">
                          <a:effectLst/>
                          <a:latin typeface="Times New Roman"/>
                          <a:ea typeface="宋体"/>
                        </a:rPr>
                        <a:t>e</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b="1" kern="100">
                          <a:effectLst/>
                          <a:latin typeface="Times New Roman"/>
                          <a:ea typeface="宋体"/>
                        </a:rPr>
                        <a:t>9</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b="1" kern="100">
                          <a:effectLst/>
                          <a:latin typeface="Times New Roman"/>
                          <a:ea typeface="宋体"/>
                        </a:rPr>
                        <a:t>^</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just">
                        <a:spcAft>
                          <a:spcPts val="0"/>
                        </a:spcAft>
                      </a:pPr>
                      <a:r>
                        <a:rPr lang="en-US" sz="1050" b="1" kern="100">
                          <a:effectLst/>
                          <a:latin typeface="Times New Roman"/>
                          <a:ea typeface="宋体"/>
                        </a:rPr>
                        <a:t> </a:t>
                      </a:r>
                      <a:endParaRPr lang="zh-CN" sz="1050" kern="100">
                        <a:effectLst/>
                        <a:latin typeface="Times New Roman"/>
                        <a:ea typeface="宋体"/>
                      </a:endParaRPr>
                    </a:p>
                  </a:txBody>
                  <a:tcPr marL="68580" marR="68580" marT="0" marB="0">
                    <a:lnL>
                      <a:noFill/>
                    </a:lnL>
                    <a:lnR>
                      <a:noFill/>
                    </a:lnR>
                    <a:lnT>
                      <a:noFill/>
                    </a:lnT>
                    <a:lnB>
                      <a:noFill/>
                    </a:lnB>
                  </a:tcPr>
                </a:tc>
                <a:tc>
                  <a:txBody>
                    <a:bodyPr/>
                    <a:lstStyle/>
                    <a:p>
                      <a:pPr algn="just">
                        <a:spcAft>
                          <a:spcPts val="0"/>
                        </a:spcAft>
                      </a:pPr>
                      <a:r>
                        <a:rPr lang="en-US" sz="1050" b="1" kern="100">
                          <a:effectLst/>
                          <a:latin typeface="Times New Roman"/>
                          <a:ea typeface="宋体"/>
                        </a:rPr>
                        <a:t> </a:t>
                      </a:r>
                      <a:endParaRPr lang="zh-CN" sz="1050" kern="100">
                        <a:effectLst/>
                        <a:latin typeface="Times New Roman"/>
                        <a:ea typeface="宋体"/>
                      </a:endParaRPr>
                    </a:p>
                  </a:txBody>
                  <a:tcPr marL="68580" marR="68580" marT="0" marB="0">
                    <a:lnL>
                      <a:noFill/>
                    </a:lnL>
                    <a:lnR>
                      <a:noFill/>
                    </a:lnR>
                    <a:lnT>
                      <a:noFill/>
                    </a:lnT>
                    <a:lnB>
                      <a:noFill/>
                    </a:lnB>
                  </a:tcPr>
                </a:tc>
                <a:tc>
                  <a:txBody>
                    <a:bodyPr/>
                    <a:lstStyle/>
                    <a:p>
                      <a:pPr algn="just">
                        <a:spcAft>
                          <a:spcPts val="0"/>
                        </a:spcAft>
                      </a:pPr>
                      <a:r>
                        <a:rPr lang="en-US" sz="1050" b="1" kern="100">
                          <a:effectLst/>
                          <a:latin typeface="Times New Roman"/>
                          <a:ea typeface="宋体"/>
                        </a:rPr>
                        <a:t> </a:t>
                      </a:r>
                      <a:endParaRPr lang="zh-CN" sz="1050" kern="100">
                        <a:effectLst/>
                        <a:latin typeface="Times New Roman"/>
                        <a:ea typeface="宋体"/>
                      </a:endParaRPr>
                    </a:p>
                  </a:txBody>
                  <a:tcPr marL="68580" marR="68580" marT="0" marB="0">
                    <a:lnL>
                      <a:noFill/>
                    </a:lnL>
                    <a:lnR>
                      <a:noFill/>
                    </a:lnR>
                    <a:lnT>
                      <a:noFill/>
                    </a:lnT>
                    <a:lnB>
                      <a:noFill/>
                    </a:lnB>
                  </a:tcPr>
                </a:tc>
                <a:tc>
                  <a:txBody>
                    <a:bodyPr/>
                    <a:lstStyle/>
                    <a:p>
                      <a:pPr algn="just">
                        <a:spcAft>
                          <a:spcPts val="0"/>
                        </a:spcAft>
                      </a:pPr>
                      <a:r>
                        <a:rPr lang="en-US" sz="1050" b="1" kern="100">
                          <a:effectLst/>
                          <a:latin typeface="Times New Roman"/>
                          <a:ea typeface="宋体"/>
                        </a:rPr>
                        <a:t> </a:t>
                      </a:r>
                      <a:endParaRPr lang="zh-CN" sz="1050" kern="100">
                        <a:effectLst/>
                        <a:latin typeface="Times New Roman"/>
                        <a:ea typeface="宋体"/>
                      </a:endParaRPr>
                    </a:p>
                  </a:txBody>
                  <a:tcPr marL="68580" marR="68580" marT="0" marB="0">
                    <a:lnL>
                      <a:noFill/>
                    </a:lnL>
                    <a:lnR>
                      <a:noFill/>
                    </a:lnR>
                    <a:lnT>
                      <a:noFill/>
                    </a:lnT>
                    <a:lnB>
                      <a:noFill/>
                    </a:lnB>
                  </a:tcPr>
                </a:tc>
                <a:tc>
                  <a:txBody>
                    <a:bodyPr/>
                    <a:lstStyle/>
                    <a:p>
                      <a:pPr algn="just">
                        <a:spcAft>
                          <a:spcPts val="0"/>
                        </a:spcAft>
                      </a:pPr>
                      <a:r>
                        <a:rPr lang="en-US" sz="1050" b="1" kern="100">
                          <a:effectLst/>
                          <a:latin typeface="Times New Roman"/>
                          <a:ea typeface="宋体"/>
                        </a:rPr>
                        <a:t> </a:t>
                      </a:r>
                      <a:endParaRPr lang="zh-CN" sz="1050" kern="100">
                        <a:effectLst/>
                        <a:latin typeface="Times New Roman"/>
                        <a:ea typeface="宋体"/>
                      </a:endParaRPr>
                    </a:p>
                  </a:txBody>
                  <a:tcPr marL="68580" marR="68580" marT="0" marB="0">
                    <a:lnL>
                      <a:noFill/>
                    </a:lnL>
                    <a:lnR>
                      <a:noFill/>
                    </a:lnR>
                    <a:lnT>
                      <a:noFill/>
                    </a:lnT>
                    <a:lnB>
                      <a:noFill/>
                    </a:lnB>
                  </a:tcPr>
                </a:tc>
              </a:tr>
              <a:tr h="0">
                <a:tc>
                  <a:txBody>
                    <a:bodyPr/>
                    <a:lstStyle/>
                    <a:p>
                      <a:pPr algn="just">
                        <a:spcAft>
                          <a:spcPts val="0"/>
                        </a:spcAft>
                      </a:pPr>
                      <a:r>
                        <a:rPr lang="en-US" sz="1050" b="1" kern="100">
                          <a:effectLst/>
                          <a:latin typeface="Times New Roman"/>
                          <a:ea typeface="宋体"/>
                        </a:rPr>
                        <a:t>c</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b="1" kern="100">
                          <a:effectLst/>
                          <a:latin typeface="Times New Roman"/>
                          <a:ea typeface="宋体"/>
                        </a:rPr>
                        <a:t>→</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050" b="1" kern="100">
                          <a:effectLst/>
                          <a:latin typeface="Times New Roman"/>
                          <a:ea typeface="宋体"/>
                        </a:rPr>
                        <a:t>a</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b="1" kern="100">
                          <a:effectLst/>
                          <a:latin typeface="Times New Roman"/>
                          <a:ea typeface="宋体"/>
                        </a:rPr>
                        <a:t>3</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b="1" kern="100">
                          <a:effectLst/>
                          <a:latin typeface="Times New Roman"/>
                          <a:ea typeface="宋体"/>
                        </a:rPr>
                        <a:t>→</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050" b="1" kern="100">
                          <a:effectLst/>
                          <a:latin typeface="Times New Roman"/>
                          <a:ea typeface="宋体"/>
                        </a:rPr>
                        <a:t>b</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b="1" kern="100">
                          <a:effectLst/>
                          <a:latin typeface="Times New Roman"/>
                          <a:ea typeface="宋体"/>
                        </a:rPr>
                        <a:t>5</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b="1" kern="100">
                          <a:effectLst/>
                          <a:latin typeface="Times New Roman"/>
                          <a:ea typeface="宋体"/>
                        </a:rPr>
                        <a:t>→</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050" b="1" kern="100">
                          <a:effectLst/>
                          <a:latin typeface="Times New Roman"/>
                          <a:ea typeface="宋体"/>
                        </a:rPr>
                        <a:t>d</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b="1" kern="100">
                          <a:effectLst/>
                          <a:latin typeface="Times New Roman"/>
                          <a:ea typeface="宋体"/>
                        </a:rPr>
                        <a:t>5</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b="1" kern="100">
                          <a:effectLst/>
                          <a:latin typeface="Times New Roman"/>
                          <a:ea typeface="宋体"/>
                        </a:rPr>
                        <a:t>→</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050" b="1" kern="100">
                          <a:effectLst/>
                          <a:latin typeface="Times New Roman"/>
                          <a:ea typeface="宋体"/>
                        </a:rPr>
                        <a:t>h</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b="1" kern="100">
                          <a:effectLst/>
                          <a:latin typeface="Times New Roman"/>
                          <a:ea typeface="宋体"/>
                        </a:rPr>
                        <a:t>5</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b="1" kern="100">
                          <a:effectLst/>
                          <a:latin typeface="Times New Roman"/>
                          <a:ea typeface="宋体"/>
                        </a:rPr>
                        <a:t>^</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just">
                        <a:spcAft>
                          <a:spcPts val="0"/>
                        </a:spcAft>
                      </a:pPr>
                      <a:r>
                        <a:rPr lang="en-US" sz="1050" b="1" kern="100">
                          <a:effectLst/>
                          <a:latin typeface="Times New Roman"/>
                          <a:ea typeface="宋体"/>
                        </a:rPr>
                        <a:t> </a:t>
                      </a:r>
                      <a:endParaRPr lang="zh-CN" sz="1050" kern="100">
                        <a:effectLst/>
                        <a:latin typeface="Times New Roman"/>
                        <a:ea typeface="宋体"/>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b="1" kern="100">
                          <a:effectLst/>
                          <a:latin typeface="Times New Roman"/>
                          <a:ea typeface="宋体"/>
                        </a:rPr>
                        <a:t> </a:t>
                      </a:r>
                      <a:endParaRPr lang="zh-CN" sz="1050" kern="100">
                        <a:effectLst/>
                        <a:latin typeface="Times New Roman"/>
                        <a:ea typeface="宋体"/>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b="1" kern="100">
                          <a:effectLst/>
                          <a:latin typeface="Times New Roman"/>
                          <a:ea typeface="宋体"/>
                        </a:rPr>
                        <a:t> </a:t>
                      </a:r>
                      <a:endParaRPr lang="zh-CN" sz="1050" kern="100">
                        <a:effectLst/>
                        <a:latin typeface="Times New Roman"/>
                        <a:ea typeface="宋体"/>
                      </a:endParaRPr>
                    </a:p>
                  </a:txBody>
                  <a:tcPr marL="68580" marR="68580" marT="0" marB="0">
                    <a:lnL>
                      <a:noFill/>
                    </a:lnL>
                    <a:lnR>
                      <a:noFill/>
                    </a:lnR>
                    <a:lnT>
                      <a:noFill/>
                    </a:lnT>
                    <a:lnB>
                      <a:noFill/>
                    </a:lnB>
                  </a:tcPr>
                </a:tc>
                <a:tc>
                  <a:txBody>
                    <a:bodyPr/>
                    <a:lstStyle/>
                    <a:p>
                      <a:pPr algn="just">
                        <a:spcAft>
                          <a:spcPts val="0"/>
                        </a:spcAft>
                      </a:pPr>
                      <a:r>
                        <a:rPr lang="en-US" sz="1050" b="1" kern="100">
                          <a:effectLst/>
                          <a:latin typeface="Times New Roman"/>
                          <a:ea typeface="宋体"/>
                        </a:rPr>
                        <a:t> </a:t>
                      </a:r>
                      <a:endParaRPr lang="zh-CN" sz="1050" kern="100">
                        <a:effectLst/>
                        <a:latin typeface="Times New Roman"/>
                        <a:ea typeface="宋体"/>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b="1" kern="100">
                          <a:effectLst/>
                          <a:latin typeface="Times New Roman"/>
                          <a:ea typeface="宋体"/>
                        </a:rPr>
                        <a:t> </a:t>
                      </a:r>
                      <a:endParaRPr lang="zh-CN" sz="1050" kern="100">
                        <a:effectLst/>
                        <a:latin typeface="Times New Roman"/>
                        <a:ea typeface="宋体"/>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en-US" sz="1050" b="1" kern="100">
                          <a:effectLst/>
                          <a:latin typeface="Times New Roman"/>
                          <a:ea typeface="宋体"/>
                        </a:rPr>
                        <a:t>d</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b="1" kern="100">
                          <a:effectLst/>
                          <a:latin typeface="Times New Roman"/>
                          <a:ea typeface="宋体"/>
                        </a:rPr>
                        <a:t>→</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050" b="1" kern="100">
                          <a:effectLst/>
                          <a:latin typeface="Times New Roman"/>
                          <a:ea typeface="宋体"/>
                        </a:rPr>
                        <a:t>b</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b="1" kern="100">
                          <a:effectLst/>
                          <a:latin typeface="Times New Roman"/>
                          <a:ea typeface="宋体"/>
                        </a:rPr>
                        <a:t>5</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b="1" kern="100">
                          <a:effectLst/>
                          <a:latin typeface="Times New Roman"/>
                          <a:ea typeface="宋体"/>
                        </a:rPr>
                        <a:t>→</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050" b="1" kern="100">
                          <a:effectLst/>
                          <a:latin typeface="Times New Roman"/>
                          <a:ea typeface="宋体"/>
                        </a:rPr>
                        <a:t>c</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b="1" kern="100">
                          <a:effectLst/>
                          <a:latin typeface="Times New Roman"/>
                          <a:ea typeface="宋体"/>
                        </a:rPr>
                        <a:t>5</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b="1" kern="100">
                          <a:effectLst/>
                          <a:latin typeface="Times New Roman"/>
                          <a:ea typeface="宋体"/>
                        </a:rPr>
                        <a:t>→</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050" b="1" kern="100">
                          <a:effectLst/>
                          <a:latin typeface="Times New Roman"/>
                          <a:ea typeface="宋体"/>
                        </a:rPr>
                        <a:t>e</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b="1" kern="100">
                          <a:effectLst/>
                          <a:latin typeface="Times New Roman"/>
                          <a:ea typeface="宋体"/>
                        </a:rPr>
                        <a:t>7</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b="1" kern="100">
                          <a:effectLst/>
                          <a:latin typeface="Times New Roman"/>
                          <a:ea typeface="宋体"/>
                        </a:rPr>
                        <a:t>→</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050" b="1" kern="100">
                          <a:effectLst/>
                          <a:latin typeface="Times New Roman"/>
                          <a:ea typeface="宋体"/>
                        </a:rPr>
                        <a:t>f</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b="1" kern="100">
                          <a:effectLst/>
                          <a:latin typeface="Times New Roman"/>
                          <a:ea typeface="宋体"/>
                        </a:rPr>
                        <a:t>6</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b="1" kern="100">
                          <a:effectLst/>
                          <a:latin typeface="Times New Roman"/>
                          <a:ea typeface="宋体"/>
                        </a:rPr>
                        <a:t>→</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b="1" kern="100">
                          <a:effectLst/>
                          <a:latin typeface="Times New Roman"/>
                          <a:ea typeface="宋体"/>
                        </a:rPr>
                        <a:t>g</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b="1" kern="100">
                          <a:effectLst/>
                          <a:latin typeface="Times New Roman"/>
                          <a:ea typeface="宋体"/>
                        </a:rPr>
                        <a:t>5</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b="1" kern="100">
                          <a:effectLst/>
                          <a:latin typeface="Times New Roman"/>
                          <a:ea typeface="宋体"/>
                        </a:rPr>
                        <a:t>→</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b="1" kern="100">
                          <a:effectLst/>
                          <a:latin typeface="Times New Roman"/>
                          <a:ea typeface="宋体"/>
                        </a:rPr>
                        <a:t>h</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b="1" kern="100">
                          <a:effectLst/>
                          <a:latin typeface="Times New Roman"/>
                          <a:ea typeface="宋体"/>
                        </a:rPr>
                        <a:t>4^</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en-US" sz="1050" b="1" kern="100">
                          <a:effectLst/>
                          <a:latin typeface="Times New Roman"/>
                          <a:ea typeface="宋体"/>
                        </a:rPr>
                        <a:t>e</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b="1" kern="100">
                          <a:effectLst/>
                          <a:latin typeface="Times New Roman"/>
                          <a:ea typeface="宋体"/>
                        </a:rPr>
                        <a:t>→</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050" b="1" kern="100">
                          <a:effectLst/>
                          <a:latin typeface="Times New Roman"/>
                          <a:ea typeface="宋体"/>
                        </a:rPr>
                        <a:t>b</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b="1" kern="100">
                          <a:effectLst/>
                          <a:latin typeface="Times New Roman"/>
                          <a:ea typeface="宋体"/>
                        </a:rPr>
                        <a:t>9</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b="1" kern="100">
                          <a:effectLst/>
                          <a:latin typeface="Times New Roman"/>
                          <a:ea typeface="宋体"/>
                        </a:rPr>
                        <a:t>→</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050" b="1" kern="100">
                          <a:effectLst/>
                          <a:latin typeface="Times New Roman"/>
                          <a:ea typeface="宋体"/>
                        </a:rPr>
                        <a:t>d</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b="1" kern="100">
                          <a:effectLst/>
                          <a:latin typeface="Times New Roman"/>
                          <a:ea typeface="宋体"/>
                        </a:rPr>
                        <a:t>7</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b="1" kern="100">
                          <a:effectLst/>
                          <a:latin typeface="Times New Roman"/>
                          <a:ea typeface="宋体"/>
                        </a:rPr>
                        <a:t>→</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050" b="1" kern="100">
                          <a:effectLst/>
                          <a:latin typeface="Times New Roman"/>
                          <a:ea typeface="宋体"/>
                        </a:rPr>
                        <a:t>f</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b="1" kern="100">
                          <a:effectLst/>
                          <a:latin typeface="Times New Roman"/>
                          <a:ea typeface="宋体"/>
                        </a:rPr>
                        <a:t>3</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b="1" kern="100">
                          <a:effectLst/>
                          <a:latin typeface="Times New Roman"/>
                          <a:ea typeface="宋体"/>
                        </a:rPr>
                        <a:t>^</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just">
                        <a:spcAft>
                          <a:spcPts val="0"/>
                        </a:spcAft>
                      </a:pPr>
                      <a:r>
                        <a:rPr lang="en-US" sz="1050" b="1" kern="100">
                          <a:effectLst/>
                          <a:latin typeface="Times New Roman"/>
                          <a:ea typeface="宋体"/>
                        </a:rPr>
                        <a:t> </a:t>
                      </a:r>
                      <a:endParaRPr lang="zh-CN" sz="1050" kern="100">
                        <a:effectLst/>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050" b="1" kern="100">
                          <a:effectLst/>
                          <a:latin typeface="Times New Roman"/>
                          <a:ea typeface="宋体"/>
                        </a:rPr>
                        <a:t> </a:t>
                      </a:r>
                      <a:endParaRPr lang="zh-CN" sz="1050" kern="100">
                        <a:effectLst/>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050" b="1" kern="100">
                          <a:effectLst/>
                          <a:latin typeface="Times New Roman"/>
                          <a:ea typeface="宋体"/>
                        </a:rPr>
                        <a:t> </a:t>
                      </a:r>
                      <a:endParaRPr lang="zh-CN" sz="1050" kern="100">
                        <a:effectLst/>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050" b="1" kern="100">
                          <a:effectLst/>
                          <a:latin typeface="Times New Roman"/>
                          <a:ea typeface="宋体"/>
                        </a:rPr>
                        <a:t> </a:t>
                      </a:r>
                      <a:endParaRPr lang="zh-CN" sz="1050" kern="100">
                        <a:effectLst/>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050" b="1" kern="100">
                          <a:effectLst/>
                          <a:latin typeface="Times New Roman"/>
                          <a:ea typeface="宋体"/>
                        </a:rPr>
                        <a:t> </a:t>
                      </a:r>
                      <a:endParaRPr lang="zh-CN" sz="1050" kern="100">
                        <a:effectLst/>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050" b="1" kern="100">
                          <a:effectLst/>
                          <a:latin typeface="Times New Roman"/>
                          <a:ea typeface="宋体"/>
                        </a:rPr>
                        <a:t> </a:t>
                      </a:r>
                      <a:endParaRPr lang="zh-CN" sz="1050" kern="100">
                        <a:effectLst/>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050" b="1" kern="100">
                          <a:effectLst/>
                          <a:latin typeface="Times New Roman"/>
                          <a:ea typeface="宋体"/>
                        </a:rPr>
                        <a:t> </a:t>
                      </a:r>
                      <a:endParaRPr lang="zh-CN" sz="1050" kern="100">
                        <a:effectLst/>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050" b="1" kern="100">
                          <a:effectLst/>
                          <a:latin typeface="Times New Roman"/>
                          <a:ea typeface="宋体"/>
                        </a:rPr>
                        <a:t> </a:t>
                      </a:r>
                      <a:endParaRPr lang="zh-CN" sz="1050" kern="100">
                        <a:effectLst/>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0">
                <a:tc>
                  <a:txBody>
                    <a:bodyPr/>
                    <a:lstStyle/>
                    <a:p>
                      <a:pPr algn="just">
                        <a:spcAft>
                          <a:spcPts val="0"/>
                        </a:spcAft>
                      </a:pPr>
                      <a:r>
                        <a:rPr lang="en-US" sz="1050" b="1" kern="100">
                          <a:effectLst/>
                          <a:latin typeface="Times New Roman"/>
                          <a:ea typeface="宋体"/>
                        </a:rPr>
                        <a:t>f</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b="1" kern="100">
                          <a:effectLst/>
                          <a:latin typeface="Times New Roman"/>
                          <a:ea typeface="宋体"/>
                        </a:rPr>
                        <a:t>→</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050" b="1" kern="100">
                          <a:effectLst/>
                          <a:latin typeface="Times New Roman"/>
                          <a:ea typeface="宋体"/>
                        </a:rPr>
                        <a:t>d</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b="1" kern="100">
                          <a:effectLst/>
                          <a:latin typeface="Times New Roman"/>
                          <a:ea typeface="宋体"/>
                        </a:rPr>
                        <a:t>6</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b="1" kern="100">
                          <a:effectLst/>
                          <a:latin typeface="Times New Roman"/>
                          <a:ea typeface="宋体"/>
                        </a:rPr>
                        <a:t>→</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050" b="1" kern="100">
                          <a:effectLst/>
                          <a:latin typeface="Times New Roman"/>
                          <a:ea typeface="宋体"/>
                        </a:rPr>
                        <a:t>e</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b="1" kern="100">
                          <a:effectLst/>
                          <a:latin typeface="Times New Roman"/>
                          <a:ea typeface="宋体"/>
                        </a:rPr>
                        <a:t>3</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b="1" kern="100">
                          <a:effectLst/>
                          <a:latin typeface="Times New Roman"/>
                          <a:ea typeface="宋体"/>
                        </a:rPr>
                        <a:t>→</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050" b="1" kern="100">
                          <a:effectLst/>
                          <a:latin typeface="Times New Roman"/>
                          <a:ea typeface="宋体"/>
                        </a:rPr>
                        <a:t>g</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b="1" kern="100">
                          <a:effectLst/>
                          <a:latin typeface="Times New Roman"/>
                          <a:ea typeface="宋体"/>
                        </a:rPr>
                        <a:t>2</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b="1" kern="100">
                          <a:effectLst/>
                          <a:latin typeface="Times New Roman"/>
                          <a:ea typeface="宋体"/>
                        </a:rPr>
                        <a:t>^</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just">
                        <a:spcAft>
                          <a:spcPts val="0"/>
                        </a:spcAft>
                      </a:pPr>
                      <a:r>
                        <a:rPr lang="en-US" sz="1050" b="1" kern="100">
                          <a:effectLst/>
                          <a:latin typeface="Times New Roman"/>
                          <a:ea typeface="宋体"/>
                        </a:rPr>
                        <a:t> </a:t>
                      </a:r>
                      <a:endParaRPr lang="zh-CN" sz="1050" kern="100">
                        <a:effectLst/>
                        <a:latin typeface="Times New Roman"/>
                        <a:ea typeface="宋体"/>
                      </a:endParaRPr>
                    </a:p>
                  </a:txBody>
                  <a:tcPr marL="68580" marR="68580" marT="0" marB="0">
                    <a:lnL>
                      <a:noFill/>
                    </a:lnL>
                    <a:lnR>
                      <a:noFill/>
                    </a:lnR>
                    <a:lnT>
                      <a:noFill/>
                    </a:lnT>
                    <a:lnB>
                      <a:noFill/>
                    </a:lnB>
                  </a:tcPr>
                </a:tc>
                <a:tc>
                  <a:txBody>
                    <a:bodyPr/>
                    <a:lstStyle/>
                    <a:p>
                      <a:pPr algn="just">
                        <a:spcAft>
                          <a:spcPts val="0"/>
                        </a:spcAft>
                      </a:pPr>
                      <a:r>
                        <a:rPr lang="en-US" sz="1050" b="1" kern="100">
                          <a:effectLst/>
                          <a:latin typeface="Times New Roman"/>
                          <a:ea typeface="宋体"/>
                        </a:rPr>
                        <a:t> </a:t>
                      </a:r>
                      <a:endParaRPr lang="zh-CN" sz="1050" kern="100">
                        <a:effectLst/>
                        <a:latin typeface="Times New Roman"/>
                        <a:ea typeface="宋体"/>
                      </a:endParaRPr>
                    </a:p>
                  </a:txBody>
                  <a:tcPr marL="68580" marR="68580" marT="0" marB="0">
                    <a:lnL>
                      <a:noFill/>
                    </a:lnL>
                    <a:lnR>
                      <a:noFill/>
                    </a:lnR>
                    <a:lnT>
                      <a:noFill/>
                    </a:lnT>
                    <a:lnB>
                      <a:noFill/>
                    </a:lnB>
                  </a:tcPr>
                </a:tc>
                <a:tc>
                  <a:txBody>
                    <a:bodyPr/>
                    <a:lstStyle/>
                    <a:p>
                      <a:pPr algn="just">
                        <a:spcAft>
                          <a:spcPts val="0"/>
                        </a:spcAft>
                      </a:pPr>
                      <a:r>
                        <a:rPr lang="en-US" sz="1050" b="1" kern="100">
                          <a:effectLst/>
                          <a:latin typeface="Times New Roman"/>
                          <a:ea typeface="宋体"/>
                        </a:rPr>
                        <a:t> </a:t>
                      </a:r>
                      <a:endParaRPr lang="zh-CN" sz="1050" kern="100">
                        <a:effectLst/>
                        <a:latin typeface="Times New Roman"/>
                        <a:ea typeface="宋体"/>
                      </a:endParaRPr>
                    </a:p>
                  </a:txBody>
                  <a:tcPr marL="68580" marR="68580" marT="0" marB="0">
                    <a:lnL>
                      <a:noFill/>
                    </a:lnL>
                    <a:lnR>
                      <a:noFill/>
                    </a:lnR>
                    <a:lnT>
                      <a:noFill/>
                    </a:lnT>
                    <a:lnB>
                      <a:noFill/>
                    </a:lnB>
                  </a:tcPr>
                </a:tc>
                <a:tc>
                  <a:txBody>
                    <a:bodyPr/>
                    <a:lstStyle/>
                    <a:p>
                      <a:pPr algn="just">
                        <a:spcAft>
                          <a:spcPts val="0"/>
                        </a:spcAft>
                      </a:pPr>
                      <a:r>
                        <a:rPr lang="en-US" sz="1050" b="1" kern="100">
                          <a:effectLst/>
                          <a:latin typeface="Times New Roman"/>
                          <a:ea typeface="宋体"/>
                        </a:rPr>
                        <a:t> </a:t>
                      </a:r>
                      <a:endParaRPr lang="zh-CN" sz="1050" kern="100">
                        <a:effectLst/>
                        <a:latin typeface="Times New Roman"/>
                        <a:ea typeface="宋体"/>
                      </a:endParaRPr>
                    </a:p>
                  </a:txBody>
                  <a:tcPr marL="68580" marR="68580" marT="0" marB="0">
                    <a:lnL>
                      <a:noFill/>
                    </a:lnL>
                    <a:lnR>
                      <a:noFill/>
                    </a:lnR>
                    <a:lnT>
                      <a:noFill/>
                    </a:lnT>
                    <a:lnB>
                      <a:noFill/>
                    </a:lnB>
                  </a:tcPr>
                </a:tc>
                <a:tc>
                  <a:txBody>
                    <a:bodyPr/>
                    <a:lstStyle/>
                    <a:p>
                      <a:pPr algn="just">
                        <a:spcAft>
                          <a:spcPts val="0"/>
                        </a:spcAft>
                      </a:pPr>
                      <a:r>
                        <a:rPr lang="en-US" sz="1050" b="1" kern="100">
                          <a:effectLst/>
                          <a:latin typeface="Times New Roman"/>
                          <a:ea typeface="宋体"/>
                        </a:rPr>
                        <a:t> </a:t>
                      </a:r>
                      <a:endParaRPr lang="zh-CN" sz="1050" kern="100">
                        <a:effectLst/>
                        <a:latin typeface="Times New Roman"/>
                        <a:ea typeface="宋体"/>
                      </a:endParaRPr>
                    </a:p>
                  </a:txBody>
                  <a:tcPr marL="68580" marR="68580" marT="0" marB="0">
                    <a:lnL>
                      <a:noFill/>
                    </a:lnL>
                    <a:lnR>
                      <a:noFill/>
                    </a:lnR>
                    <a:lnT>
                      <a:noFill/>
                    </a:lnT>
                    <a:lnB>
                      <a:noFill/>
                    </a:lnB>
                  </a:tcPr>
                </a:tc>
                <a:tc>
                  <a:txBody>
                    <a:bodyPr/>
                    <a:lstStyle/>
                    <a:p>
                      <a:pPr algn="just">
                        <a:spcAft>
                          <a:spcPts val="0"/>
                        </a:spcAft>
                      </a:pPr>
                      <a:r>
                        <a:rPr lang="en-US" sz="1050" b="1" kern="100">
                          <a:effectLst/>
                          <a:latin typeface="Times New Roman"/>
                          <a:ea typeface="宋体"/>
                        </a:rPr>
                        <a:t> </a:t>
                      </a:r>
                      <a:endParaRPr lang="zh-CN" sz="1050" kern="100">
                        <a:effectLst/>
                        <a:latin typeface="Times New Roman"/>
                        <a:ea typeface="宋体"/>
                      </a:endParaRPr>
                    </a:p>
                  </a:txBody>
                  <a:tcPr marL="68580" marR="68580" marT="0" marB="0">
                    <a:lnL>
                      <a:noFill/>
                    </a:lnL>
                    <a:lnR>
                      <a:noFill/>
                    </a:lnR>
                    <a:lnT>
                      <a:noFill/>
                    </a:lnT>
                    <a:lnB>
                      <a:noFill/>
                    </a:lnB>
                  </a:tcPr>
                </a:tc>
                <a:tc>
                  <a:txBody>
                    <a:bodyPr/>
                    <a:lstStyle/>
                    <a:p>
                      <a:pPr algn="just">
                        <a:spcAft>
                          <a:spcPts val="0"/>
                        </a:spcAft>
                      </a:pPr>
                      <a:r>
                        <a:rPr lang="en-US" sz="1050" b="1" kern="100">
                          <a:effectLst/>
                          <a:latin typeface="Times New Roman"/>
                          <a:ea typeface="宋体"/>
                        </a:rPr>
                        <a:t> </a:t>
                      </a:r>
                      <a:endParaRPr lang="zh-CN" sz="1050" kern="100">
                        <a:effectLst/>
                        <a:latin typeface="Times New Roman"/>
                        <a:ea typeface="宋体"/>
                      </a:endParaRPr>
                    </a:p>
                  </a:txBody>
                  <a:tcPr marL="68580" marR="68580" marT="0" marB="0">
                    <a:lnL>
                      <a:noFill/>
                    </a:lnL>
                    <a:lnR>
                      <a:noFill/>
                    </a:lnR>
                    <a:lnT>
                      <a:noFill/>
                    </a:lnT>
                    <a:lnB>
                      <a:noFill/>
                    </a:lnB>
                  </a:tcPr>
                </a:tc>
                <a:tc>
                  <a:txBody>
                    <a:bodyPr/>
                    <a:lstStyle/>
                    <a:p>
                      <a:pPr algn="just">
                        <a:spcAft>
                          <a:spcPts val="0"/>
                        </a:spcAft>
                      </a:pPr>
                      <a:r>
                        <a:rPr lang="en-US" sz="1050" b="1" kern="100">
                          <a:effectLst/>
                          <a:latin typeface="Times New Roman"/>
                          <a:ea typeface="宋体"/>
                        </a:rPr>
                        <a:t> </a:t>
                      </a:r>
                      <a:endParaRPr lang="zh-CN" sz="1050" kern="100">
                        <a:effectLst/>
                        <a:latin typeface="Times New Roman"/>
                        <a:ea typeface="宋体"/>
                      </a:endParaRPr>
                    </a:p>
                  </a:txBody>
                  <a:tcPr marL="68580" marR="68580" marT="0" marB="0">
                    <a:lnL>
                      <a:noFill/>
                    </a:lnL>
                    <a:lnR>
                      <a:noFill/>
                    </a:lnR>
                    <a:lnT>
                      <a:noFill/>
                    </a:lnT>
                    <a:lnB>
                      <a:noFill/>
                    </a:lnB>
                  </a:tcPr>
                </a:tc>
              </a:tr>
              <a:tr h="0">
                <a:tc>
                  <a:txBody>
                    <a:bodyPr/>
                    <a:lstStyle/>
                    <a:p>
                      <a:pPr algn="just">
                        <a:spcAft>
                          <a:spcPts val="0"/>
                        </a:spcAft>
                      </a:pPr>
                      <a:r>
                        <a:rPr lang="en-US" sz="1050" b="1" kern="100">
                          <a:effectLst/>
                          <a:latin typeface="Times New Roman"/>
                          <a:ea typeface="宋体"/>
                        </a:rPr>
                        <a:t>g</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b="1" kern="100">
                          <a:effectLst/>
                          <a:latin typeface="Times New Roman"/>
                          <a:ea typeface="宋体"/>
                        </a:rPr>
                        <a:t>→</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050" b="1" kern="100">
                          <a:effectLst/>
                          <a:latin typeface="Times New Roman"/>
                          <a:ea typeface="宋体"/>
                        </a:rPr>
                        <a:t>d</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b="1" kern="100">
                          <a:effectLst/>
                          <a:latin typeface="Times New Roman"/>
                          <a:ea typeface="宋体"/>
                        </a:rPr>
                        <a:t>5</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b="1" kern="100">
                          <a:effectLst/>
                          <a:latin typeface="Times New Roman"/>
                          <a:ea typeface="宋体"/>
                        </a:rPr>
                        <a:t>→</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050" b="1" kern="100">
                          <a:effectLst/>
                          <a:latin typeface="Times New Roman"/>
                          <a:ea typeface="宋体"/>
                        </a:rPr>
                        <a:t>f</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b="1" kern="100">
                          <a:effectLst/>
                          <a:latin typeface="Times New Roman"/>
                          <a:ea typeface="宋体"/>
                        </a:rPr>
                        <a:t>2</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b="1" kern="100">
                          <a:effectLst/>
                          <a:latin typeface="Times New Roman"/>
                          <a:ea typeface="宋体"/>
                        </a:rPr>
                        <a:t>→</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050" b="1" kern="100">
                          <a:effectLst/>
                          <a:latin typeface="Times New Roman"/>
                          <a:ea typeface="宋体"/>
                        </a:rPr>
                        <a:t>h</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b="1" kern="100">
                          <a:effectLst/>
                          <a:latin typeface="Times New Roman"/>
                          <a:ea typeface="宋体"/>
                        </a:rPr>
                        <a:t>6</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b="1" kern="100">
                          <a:effectLst/>
                          <a:latin typeface="Times New Roman"/>
                          <a:ea typeface="宋体"/>
                        </a:rPr>
                        <a:t>^</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just">
                        <a:spcAft>
                          <a:spcPts val="0"/>
                        </a:spcAft>
                      </a:pPr>
                      <a:r>
                        <a:rPr lang="en-US" sz="1050" b="1" kern="100">
                          <a:effectLst/>
                          <a:latin typeface="Times New Roman"/>
                          <a:ea typeface="宋体"/>
                        </a:rPr>
                        <a:t> </a:t>
                      </a:r>
                      <a:endParaRPr lang="zh-CN" sz="1050" kern="100">
                        <a:effectLst/>
                        <a:latin typeface="Times New Roman"/>
                        <a:ea typeface="宋体"/>
                      </a:endParaRPr>
                    </a:p>
                  </a:txBody>
                  <a:tcPr marL="68580" marR="68580" marT="0" marB="0">
                    <a:lnL>
                      <a:noFill/>
                    </a:lnL>
                    <a:lnR>
                      <a:noFill/>
                    </a:lnR>
                    <a:lnT>
                      <a:noFill/>
                    </a:lnT>
                    <a:lnB>
                      <a:noFill/>
                    </a:lnB>
                  </a:tcPr>
                </a:tc>
                <a:tc>
                  <a:txBody>
                    <a:bodyPr/>
                    <a:lstStyle/>
                    <a:p>
                      <a:pPr algn="just">
                        <a:spcAft>
                          <a:spcPts val="0"/>
                        </a:spcAft>
                      </a:pPr>
                      <a:r>
                        <a:rPr lang="en-US" sz="1050" b="1" kern="100">
                          <a:effectLst/>
                          <a:latin typeface="Times New Roman"/>
                          <a:ea typeface="宋体"/>
                        </a:rPr>
                        <a:t> </a:t>
                      </a:r>
                      <a:endParaRPr lang="zh-CN" sz="1050" kern="100">
                        <a:effectLst/>
                        <a:latin typeface="Times New Roman"/>
                        <a:ea typeface="宋体"/>
                      </a:endParaRPr>
                    </a:p>
                  </a:txBody>
                  <a:tcPr marL="68580" marR="68580" marT="0" marB="0">
                    <a:lnL>
                      <a:noFill/>
                    </a:lnL>
                    <a:lnR>
                      <a:noFill/>
                    </a:lnR>
                    <a:lnT>
                      <a:noFill/>
                    </a:lnT>
                    <a:lnB>
                      <a:noFill/>
                    </a:lnB>
                  </a:tcPr>
                </a:tc>
                <a:tc>
                  <a:txBody>
                    <a:bodyPr/>
                    <a:lstStyle/>
                    <a:p>
                      <a:pPr algn="just">
                        <a:spcAft>
                          <a:spcPts val="0"/>
                        </a:spcAft>
                      </a:pPr>
                      <a:r>
                        <a:rPr lang="en-US" sz="1050" b="1" kern="100">
                          <a:effectLst/>
                          <a:latin typeface="Times New Roman"/>
                          <a:ea typeface="宋体"/>
                        </a:rPr>
                        <a:t> </a:t>
                      </a:r>
                      <a:endParaRPr lang="zh-CN" sz="1050" kern="100">
                        <a:effectLst/>
                        <a:latin typeface="Times New Roman"/>
                        <a:ea typeface="宋体"/>
                      </a:endParaRPr>
                    </a:p>
                  </a:txBody>
                  <a:tcPr marL="68580" marR="68580" marT="0" marB="0">
                    <a:lnL>
                      <a:noFill/>
                    </a:lnL>
                    <a:lnR>
                      <a:noFill/>
                    </a:lnR>
                    <a:lnT>
                      <a:noFill/>
                    </a:lnT>
                    <a:lnB>
                      <a:noFill/>
                    </a:lnB>
                  </a:tcPr>
                </a:tc>
                <a:tc>
                  <a:txBody>
                    <a:bodyPr/>
                    <a:lstStyle/>
                    <a:p>
                      <a:pPr algn="just">
                        <a:spcAft>
                          <a:spcPts val="0"/>
                        </a:spcAft>
                      </a:pPr>
                      <a:r>
                        <a:rPr lang="en-US" sz="1050" b="1" kern="100">
                          <a:effectLst/>
                          <a:latin typeface="Times New Roman"/>
                          <a:ea typeface="宋体"/>
                        </a:rPr>
                        <a:t> </a:t>
                      </a:r>
                      <a:endParaRPr lang="zh-CN" sz="1050" kern="100">
                        <a:effectLst/>
                        <a:latin typeface="Times New Roman"/>
                        <a:ea typeface="宋体"/>
                      </a:endParaRPr>
                    </a:p>
                  </a:txBody>
                  <a:tcPr marL="68580" marR="68580" marT="0" marB="0">
                    <a:lnL>
                      <a:noFill/>
                    </a:lnL>
                    <a:lnR>
                      <a:noFill/>
                    </a:lnR>
                    <a:lnT>
                      <a:noFill/>
                    </a:lnT>
                    <a:lnB>
                      <a:noFill/>
                    </a:lnB>
                  </a:tcPr>
                </a:tc>
                <a:tc>
                  <a:txBody>
                    <a:bodyPr/>
                    <a:lstStyle/>
                    <a:p>
                      <a:pPr algn="just">
                        <a:spcAft>
                          <a:spcPts val="0"/>
                        </a:spcAft>
                      </a:pPr>
                      <a:r>
                        <a:rPr lang="en-US" sz="1050" b="1" kern="100">
                          <a:effectLst/>
                          <a:latin typeface="Times New Roman"/>
                          <a:ea typeface="宋体"/>
                        </a:rPr>
                        <a:t> </a:t>
                      </a:r>
                      <a:endParaRPr lang="zh-CN" sz="1050" kern="100">
                        <a:effectLst/>
                        <a:latin typeface="Times New Roman"/>
                        <a:ea typeface="宋体"/>
                      </a:endParaRPr>
                    </a:p>
                  </a:txBody>
                  <a:tcPr marL="68580" marR="68580" marT="0" marB="0">
                    <a:lnL>
                      <a:noFill/>
                    </a:lnL>
                    <a:lnR>
                      <a:noFill/>
                    </a:lnR>
                    <a:lnT>
                      <a:noFill/>
                    </a:lnT>
                    <a:lnB>
                      <a:noFill/>
                    </a:lnB>
                  </a:tcPr>
                </a:tc>
                <a:tc>
                  <a:txBody>
                    <a:bodyPr/>
                    <a:lstStyle/>
                    <a:p>
                      <a:pPr algn="just">
                        <a:spcAft>
                          <a:spcPts val="0"/>
                        </a:spcAft>
                      </a:pPr>
                      <a:r>
                        <a:rPr lang="en-US" sz="1050" b="1" kern="100">
                          <a:effectLst/>
                          <a:latin typeface="Times New Roman"/>
                          <a:ea typeface="宋体"/>
                        </a:rPr>
                        <a:t> </a:t>
                      </a:r>
                      <a:endParaRPr lang="zh-CN" sz="1050" kern="100">
                        <a:effectLst/>
                        <a:latin typeface="Times New Roman"/>
                        <a:ea typeface="宋体"/>
                      </a:endParaRPr>
                    </a:p>
                  </a:txBody>
                  <a:tcPr marL="68580" marR="68580" marT="0" marB="0">
                    <a:lnL>
                      <a:noFill/>
                    </a:lnL>
                    <a:lnR>
                      <a:noFill/>
                    </a:lnR>
                    <a:lnT>
                      <a:noFill/>
                    </a:lnT>
                    <a:lnB>
                      <a:noFill/>
                    </a:lnB>
                  </a:tcPr>
                </a:tc>
                <a:tc>
                  <a:txBody>
                    <a:bodyPr/>
                    <a:lstStyle/>
                    <a:p>
                      <a:pPr algn="just">
                        <a:spcAft>
                          <a:spcPts val="0"/>
                        </a:spcAft>
                      </a:pPr>
                      <a:r>
                        <a:rPr lang="en-US" sz="1050" b="1" kern="100">
                          <a:effectLst/>
                          <a:latin typeface="Times New Roman"/>
                          <a:ea typeface="宋体"/>
                        </a:rPr>
                        <a:t> </a:t>
                      </a:r>
                      <a:endParaRPr lang="zh-CN" sz="1050" kern="100">
                        <a:effectLst/>
                        <a:latin typeface="Times New Roman"/>
                        <a:ea typeface="宋体"/>
                      </a:endParaRPr>
                    </a:p>
                  </a:txBody>
                  <a:tcPr marL="68580" marR="68580" marT="0" marB="0">
                    <a:lnL>
                      <a:noFill/>
                    </a:lnL>
                    <a:lnR>
                      <a:noFill/>
                    </a:lnR>
                    <a:lnT>
                      <a:noFill/>
                    </a:lnT>
                    <a:lnB>
                      <a:noFill/>
                    </a:lnB>
                  </a:tcPr>
                </a:tc>
                <a:tc>
                  <a:txBody>
                    <a:bodyPr/>
                    <a:lstStyle/>
                    <a:p>
                      <a:pPr algn="just">
                        <a:spcAft>
                          <a:spcPts val="0"/>
                        </a:spcAft>
                      </a:pPr>
                      <a:r>
                        <a:rPr lang="en-US" sz="1050" b="1" kern="100">
                          <a:effectLst/>
                          <a:latin typeface="Times New Roman"/>
                          <a:ea typeface="宋体"/>
                        </a:rPr>
                        <a:t> </a:t>
                      </a:r>
                      <a:endParaRPr lang="zh-CN" sz="1050" kern="100">
                        <a:effectLst/>
                        <a:latin typeface="Times New Roman"/>
                        <a:ea typeface="宋体"/>
                      </a:endParaRPr>
                    </a:p>
                  </a:txBody>
                  <a:tcPr marL="68580" marR="68580" marT="0" marB="0">
                    <a:lnL>
                      <a:noFill/>
                    </a:lnL>
                    <a:lnR>
                      <a:noFill/>
                    </a:lnR>
                    <a:lnT>
                      <a:noFill/>
                    </a:lnT>
                    <a:lnB>
                      <a:noFill/>
                    </a:lnB>
                  </a:tcPr>
                </a:tc>
              </a:tr>
              <a:tr h="0">
                <a:tc>
                  <a:txBody>
                    <a:bodyPr/>
                    <a:lstStyle/>
                    <a:p>
                      <a:pPr algn="just">
                        <a:spcAft>
                          <a:spcPts val="0"/>
                        </a:spcAft>
                      </a:pPr>
                      <a:r>
                        <a:rPr lang="en-US" sz="1050" b="1" kern="100">
                          <a:effectLst/>
                          <a:latin typeface="Times New Roman"/>
                          <a:ea typeface="宋体"/>
                        </a:rPr>
                        <a:t>h</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b="1" kern="100">
                          <a:effectLst/>
                          <a:latin typeface="Times New Roman"/>
                          <a:ea typeface="宋体"/>
                        </a:rPr>
                        <a:t>→</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050" b="1" kern="100">
                          <a:effectLst/>
                          <a:latin typeface="Times New Roman"/>
                          <a:ea typeface="宋体"/>
                        </a:rPr>
                        <a:t>c</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b="1" kern="100">
                          <a:effectLst/>
                          <a:latin typeface="Times New Roman"/>
                          <a:ea typeface="宋体"/>
                        </a:rPr>
                        <a:t>5</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b="1" kern="100">
                          <a:effectLst/>
                          <a:latin typeface="Times New Roman"/>
                          <a:ea typeface="宋体"/>
                        </a:rPr>
                        <a:t>→</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050" b="1" kern="100">
                          <a:effectLst/>
                          <a:latin typeface="Times New Roman"/>
                          <a:ea typeface="宋体"/>
                        </a:rPr>
                        <a:t>d</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b="1" kern="100">
                          <a:effectLst/>
                          <a:latin typeface="Times New Roman"/>
                          <a:ea typeface="宋体"/>
                        </a:rPr>
                        <a:t>4</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b="1" kern="100">
                          <a:effectLst/>
                          <a:latin typeface="Times New Roman"/>
                          <a:ea typeface="宋体"/>
                        </a:rPr>
                        <a:t>→</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050" b="1" kern="100">
                          <a:effectLst/>
                          <a:latin typeface="Times New Roman"/>
                          <a:ea typeface="宋体"/>
                        </a:rPr>
                        <a:t>g</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b="1" kern="100">
                          <a:effectLst/>
                          <a:latin typeface="Times New Roman"/>
                          <a:ea typeface="宋体"/>
                        </a:rPr>
                        <a:t>6</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b="1" kern="100">
                          <a:effectLst/>
                          <a:latin typeface="Times New Roman"/>
                          <a:ea typeface="宋体"/>
                        </a:rPr>
                        <a:t>^</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just">
                        <a:spcAft>
                          <a:spcPts val="0"/>
                        </a:spcAft>
                      </a:pPr>
                      <a:r>
                        <a:rPr lang="en-US" sz="1050" b="1" kern="100">
                          <a:effectLst/>
                          <a:latin typeface="Times New Roman"/>
                          <a:ea typeface="宋体"/>
                        </a:rPr>
                        <a:t> </a:t>
                      </a:r>
                      <a:endParaRPr lang="zh-CN" sz="1050" kern="100">
                        <a:effectLst/>
                        <a:latin typeface="Times New Roman"/>
                        <a:ea typeface="宋体"/>
                      </a:endParaRPr>
                    </a:p>
                  </a:txBody>
                  <a:tcPr marL="68580" marR="68580" marT="0" marB="0">
                    <a:lnL>
                      <a:noFill/>
                    </a:lnL>
                    <a:lnR>
                      <a:noFill/>
                    </a:lnR>
                    <a:lnT>
                      <a:noFill/>
                    </a:lnT>
                    <a:lnB>
                      <a:noFill/>
                    </a:lnB>
                  </a:tcPr>
                </a:tc>
                <a:tc>
                  <a:txBody>
                    <a:bodyPr/>
                    <a:lstStyle/>
                    <a:p>
                      <a:pPr algn="just">
                        <a:spcAft>
                          <a:spcPts val="0"/>
                        </a:spcAft>
                      </a:pPr>
                      <a:r>
                        <a:rPr lang="en-US" sz="1050" b="1" kern="100">
                          <a:effectLst/>
                          <a:latin typeface="Times New Roman"/>
                          <a:ea typeface="宋体"/>
                        </a:rPr>
                        <a:t> </a:t>
                      </a:r>
                      <a:endParaRPr lang="zh-CN" sz="1050" kern="100">
                        <a:effectLst/>
                        <a:latin typeface="Times New Roman"/>
                        <a:ea typeface="宋体"/>
                      </a:endParaRPr>
                    </a:p>
                  </a:txBody>
                  <a:tcPr marL="68580" marR="68580" marT="0" marB="0">
                    <a:lnL>
                      <a:noFill/>
                    </a:lnL>
                    <a:lnR>
                      <a:noFill/>
                    </a:lnR>
                    <a:lnT>
                      <a:noFill/>
                    </a:lnT>
                    <a:lnB>
                      <a:noFill/>
                    </a:lnB>
                  </a:tcPr>
                </a:tc>
                <a:tc>
                  <a:txBody>
                    <a:bodyPr/>
                    <a:lstStyle/>
                    <a:p>
                      <a:pPr algn="just">
                        <a:spcAft>
                          <a:spcPts val="0"/>
                        </a:spcAft>
                      </a:pPr>
                      <a:r>
                        <a:rPr lang="en-US" sz="1050" b="1" kern="100">
                          <a:effectLst/>
                          <a:latin typeface="Times New Roman"/>
                          <a:ea typeface="宋体"/>
                        </a:rPr>
                        <a:t> </a:t>
                      </a:r>
                      <a:endParaRPr lang="zh-CN" sz="1050" kern="100">
                        <a:effectLst/>
                        <a:latin typeface="Times New Roman"/>
                        <a:ea typeface="宋体"/>
                      </a:endParaRPr>
                    </a:p>
                  </a:txBody>
                  <a:tcPr marL="68580" marR="68580" marT="0" marB="0">
                    <a:lnL>
                      <a:noFill/>
                    </a:lnL>
                    <a:lnR>
                      <a:noFill/>
                    </a:lnR>
                    <a:lnT>
                      <a:noFill/>
                    </a:lnT>
                    <a:lnB>
                      <a:noFill/>
                    </a:lnB>
                  </a:tcPr>
                </a:tc>
                <a:tc>
                  <a:txBody>
                    <a:bodyPr/>
                    <a:lstStyle/>
                    <a:p>
                      <a:pPr algn="just">
                        <a:spcAft>
                          <a:spcPts val="0"/>
                        </a:spcAft>
                      </a:pPr>
                      <a:r>
                        <a:rPr lang="en-US" sz="1050" b="1" kern="100">
                          <a:effectLst/>
                          <a:latin typeface="Times New Roman"/>
                          <a:ea typeface="宋体"/>
                        </a:rPr>
                        <a:t> </a:t>
                      </a:r>
                      <a:endParaRPr lang="zh-CN" sz="1050" kern="100">
                        <a:effectLst/>
                        <a:latin typeface="Times New Roman"/>
                        <a:ea typeface="宋体"/>
                      </a:endParaRPr>
                    </a:p>
                  </a:txBody>
                  <a:tcPr marL="68580" marR="68580" marT="0" marB="0">
                    <a:lnL>
                      <a:noFill/>
                    </a:lnL>
                    <a:lnR>
                      <a:noFill/>
                    </a:lnR>
                    <a:lnT>
                      <a:noFill/>
                    </a:lnT>
                    <a:lnB>
                      <a:noFill/>
                    </a:lnB>
                  </a:tcPr>
                </a:tc>
                <a:tc>
                  <a:txBody>
                    <a:bodyPr/>
                    <a:lstStyle/>
                    <a:p>
                      <a:pPr algn="just">
                        <a:spcAft>
                          <a:spcPts val="0"/>
                        </a:spcAft>
                      </a:pPr>
                      <a:r>
                        <a:rPr lang="en-US" sz="1050" b="1" kern="100">
                          <a:effectLst/>
                          <a:latin typeface="Times New Roman"/>
                          <a:ea typeface="宋体"/>
                        </a:rPr>
                        <a:t> </a:t>
                      </a:r>
                      <a:endParaRPr lang="zh-CN" sz="1050" kern="100">
                        <a:effectLst/>
                        <a:latin typeface="Times New Roman"/>
                        <a:ea typeface="宋体"/>
                      </a:endParaRPr>
                    </a:p>
                  </a:txBody>
                  <a:tcPr marL="68580" marR="68580" marT="0" marB="0">
                    <a:lnL>
                      <a:noFill/>
                    </a:lnL>
                    <a:lnR>
                      <a:noFill/>
                    </a:lnR>
                    <a:lnT>
                      <a:noFill/>
                    </a:lnT>
                    <a:lnB>
                      <a:noFill/>
                    </a:lnB>
                  </a:tcPr>
                </a:tc>
                <a:tc>
                  <a:txBody>
                    <a:bodyPr/>
                    <a:lstStyle/>
                    <a:p>
                      <a:pPr algn="just">
                        <a:spcAft>
                          <a:spcPts val="0"/>
                        </a:spcAft>
                      </a:pPr>
                      <a:r>
                        <a:rPr lang="en-US" sz="1050" b="1" kern="100">
                          <a:effectLst/>
                          <a:latin typeface="Times New Roman"/>
                          <a:ea typeface="宋体"/>
                        </a:rPr>
                        <a:t> </a:t>
                      </a:r>
                      <a:endParaRPr lang="zh-CN" sz="1050" kern="100">
                        <a:effectLst/>
                        <a:latin typeface="Times New Roman"/>
                        <a:ea typeface="宋体"/>
                      </a:endParaRPr>
                    </a:p>
                  </a:txBody>
                  <a:tcPr marL="68580" marR="68580" marT="0" marB="0">
                    <a:lnL>
                      <a:noFill/>
                    </a:lnL>
                    <a:lnR>
                      <a:noFill/>
                    </a:lnR>
                    <a:lnT>
                      <a:noFill/>
                    </a:lnT>
                    <a:lnB>
                      <a:noFill/>
                    </a:lnB>
                  </a:tcPr>
                </a:tc>
                <a:tc>
                  <a:txBody>
                    <a:bodyPr/>
                    <a:lstStyle/>
                    <a:p>
                      <a:pPr algn="just">
                        <a:spcAft>
                          <a:spcPts val="0"/>
                        </a:spcAft>
                      </a:pPr>
                      <a:r>
                        <a:rPr lang="en-US" sz="1050" b="1" kern="100">
                          <a:effectLst/>
                          <a:latin typeface="Times New Roman"/>
                          <a:ea typeface="宋体"/>
                        </a:rPr>
                        <a:t> </a:t>
                      </a:r>
                      <a:endParaRPr lang="zh-CN" sz="1050" kern="100">
                        <a:effectLst/>
                        <a:latin typeface="Times New Roman"/>
                        <a:ea typeface="宋体"/>
                      </a:endParaRPr>
                    </a:p>
                  </a:txBody>
                  <a:tcPr marL="68580" marR="68580" marT="0" marB="0">
                    <a:lnL>
                      <a:noFill/>
                    </a:lnL>
                    <a:lnR>
                      <a:noFill/>
                    </a:lnR>
                    <a:lnT>
                      <a:noFill/>
                    </a:lnT>
                    <a:lnB>
                      <a:noFill/>
                    </a:lnB>
                  </a:tcPr>
                </a:tc>
                <a:tc>
                  <a:txBody>
                    <a:bodyPr/>
                    <a:lstStyle/>
                    <a:p>
                      <a:pPr algn="just">
                        <a:spcAft>
                          <a:spcPts val="0"/>
                        </a:spcAft>
                      </a:pPr>
                      <a:r>
                        <a:rPr lang="en-US" sz="1050" b="1" kern="100" dirty="0">
                          <a:effectLst/>
                          <a:latin typeface="Times New Roman"/>
                          <a:ea typeface="宋体"/>
                        </a:rPr>
                        <a:t> </a:t>
                      </a:r>
                      <a:endParaRPr lang="zh-CN" sz="1050" kern="100" dirty="0">
                        <a:effectLst/>
                        <a:latin typeface="Times New Roman"/>
                        <a:ea typeface="宋体"/>
                      </a:endParaRPr>
                    </a:p>
                  </a:txBody>
                  <a:tcPr marL="68580" marR="68580" marT="0" marB="0">
                    <a:lnL>
                      <a:noFill/>
                    </a:lnL>
                    <a:lnR>
                      <a:noFill/>
                    </a:lnR>
                    <a:lnT>
                      <a:noFill/>
                    </a:lnT>
                    <a:lnB>
                      <a:noFill/>
                    </a:lnB>
                  </a:tcPr>
                </a:tc>
              </a:tr>
            </a:tbl>
          </a:graphicData>
        </a:graphic>
      </p:graphicFrame>
      <p:sp>
        <p:nvSpPr>
          <p:cNvPr id="6" name="Rectangle 5"/>
          <p:cNvSpPr>
            <a:spLocks noChangeArrowheads="1"/>
          </p:cNvSpPr>
          <p:nvPr/>
        </p:nvSpPr>
        <p:spPr bwMode="auto">
          <a:xfrm>
            <a:off x="2378075" y="3184525"/>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p:txBody>
      </p:sp>
      <p:pic>
        <p:nvPicPr>
          <p:cNvPr id="12294" name="Picture 6"/>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5303404" y="3962611"/>
            <a:ext cx="3293342" cy="292943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227259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2294"/>
                                        </p:tgtEl>
                                        <p:attrNameLst>
                                          <p:attrName>style.visibility</p:attrName>
                                        </p:attrNameLst>
                                      </p:cBhvr>
                                      <p:to>
                                        <p:strVal val="visible"/>
                                      </p:to>
                                    </p:set>
                                    <p:animEffect transition="in" filter="barn(inVertical)">
                                      <p:cBhvr>
                                        <p:cTn id="17" dur="500"/>
                                        <p:tgtEl>
                                          <p:spTgt spid="12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14000"/>
              </a:lnSpc>
            </a:pPr>
            <a:r>
              <a:rPr lang="zh-CN" altLang="en-US" dirty="0"/>
              <a:t>邻接表表示法</a:t>
            </a:r>
            <a:r>
              <a:rPr lang="zh-CN" altLang="en-US" dirty="0" smtClean="0"/>
              <a:t>的优缺点</a:t>
            </a:r>
            <a:endParaRPr lang="zh-CN" altLang="en-US" dirty="0"/>
          </a:p>
          <a:p>
            <a:pPr lvl="1">
              <a:lnSpc>
                <a:spcPct val="114000"/>
              </a:lnSpc>
            </a:pPr>
            <a:r>
              <a:rPr lang="zh-CN" altLang="en-US" dirty="0" smtClean="0"/>
              <a:t>优点</a:t>
            </a:r>
            <a:endParaRPr lang="en-US" altLang="zh-CN" dirty="0" smtClean="0"/>
          </a:p>
          <a:p>
            <a:pPr lvl="2">
              <a:lnSpc>
                <a:spcPct val="114000"/>
              </a:lnSpc>
            </a:pPr>
            <a:r>
              <a:rPr lang="zh-CN" altLang="en-US" sz="2600" dirty="0" smtClean="0"/>
              <a:t>空间</a:t>
            </a:r>
            <a:r>
              <a:rPr lang="zh-CN" altLang="en-US" sz="2600" dirty="0"/>
              <a:t>效率高，容易寻找顶点的邻接点</a:t>
            </a:r>
            <a:r>
              <a:rPr lang="zh-CN" altLang="en-US" sz="2600" dirty="0" smtClean="0"/>
              <a:t>；</a:t>
            </a:r>
            <a:endParaRPr lang="en-US" altLang="zh-CN" sz="2600" dirty="0" smtClean="0"/>
          </a:p>
          <a:p>
            <a:pPr lvl="3">
              <a:lnSpc>
                <a:spcPct val="114000"/>
              </a:lnSpc>
            </a:pPr>
            <a:r>
              <a:rPr lang="zh-CN" altLang="en-US" sz="2300" dirty="0"/>
              <a:t>对于</a:t>
            </a:r>
            <a:r>
              <a:rPr lang="en-US" altLang="zh-CN" sz="2300" dirty="0"/>
              <a:t>n</a:t>
            </a:r>
            <a:r>
              <a:rPr lang="zh-CN" altLang="en-US" sz="2300" dirty="0"/>
              <a:t>个顶点</a:t>
            </a:r>
            <a:r>
              <a:rPr lang="en-US" altLang="zh-CN" sz="2300" dirty="0"/>
              <a:t>e</a:t>
            </a:r>
            <a:r>
              <a:rPr lang="zh-CN" altLang="en-US" sz="2300" dirty="0"/>
              <a:t>条边的无向图，邻接表中除了</a:t>
            </a:r>
            <a:r>
              <a:rPr lang="en-US" altLang="zh-CN" sz="2300" dirty="0"/>
              <a:t>n</a:t>
            </a:r>
            <a:r>
              <a:rPr lang="zh-CN" altLang="en-US" sz="2300" dirty="0"/>
              <a:t>个头结点</a:t>
            </a:r>
            <a:r>
              <a:rPr lang="zh-CN" altLang="en-US" sz="2300" dirty="0" smtClean="0"/>
              <a:t>外</a:t>
            </a:r>
            <a:r>
              <a:rPr lang="zh-CN" altLang="en-US" sz="2300" dirty="0"/>
              <a:t>，</a:t>
            </a:r>
            <a:r>
              <a:rPr lang="zh-CN" altLang="en-US" sz="2300" dirty="0" smtClean="0"/>
              <a:t>只有</a:t>
            </a:r>
            <a:r>
              <a:rPr lang="en-US" altLang="zh-CN" sz="2300" dirty="0"/>
              <a:t>2e</a:t>
            </a:r>
            <a:r>
              <a:rPr lang="zh-CN" altLang="en-US" sz="2300" dirty="0"/>
              <a:t>个表</a:t>
            </a:r>
            <a:r>
              <a:rPr lang="zh-CN" altLang="en-US" sz="2300" dirty="0" smtClean="0"/>
              <a:t>结点，空间</a:t>
            </a:r>
            <a:r>
              <a:rPr lang="zh-CN" altLang="en-US" sz="2300" dirty="0"/>
              <a:t>效率为</a:t>
            </a:r>
            <a:r>
              <a:rPr lang="en-US" altLang="zh-CN" sz="2300" dirty="0"/>
              <a:t>O(n+2e)</a:t>
            </a:r>
            <a:r>
              <a:rPr lang="zh-CN" altLang="en-US" sz="2300" dirty="0" smtClean="0"/>
              <a:t>。</a:t>
            </a:r>
            <a:endParaRPr lang="en-US" altLang="zh-CN" sz="2300" dirty="0" smtClean="0"/>
          </a:p>
          <a:p>
            <a:pPr lvl="1">
              <a:lnSpc>
                <a:spcPct val="114000"/>
              </a:lnSpc>
            </a:pPr>
            <a:r>
              <a:rPr lang="zh-CN" altLang="en-US" dirty="0" smtClean="0"/>
              <a:t>缺点</a:t>
            </a:r>
            <a:endParaRPr lang="en-US" altLang="zh-CN" dirty="0" smtClean="0"/>
          </a:p>
          <a:p>
            <a:pPr lvl="2">
              <a:lnSpc>
                <a:spcPct val="114000"/>
              </a:lnSpc>
            </a:pPr>
            <a:r>
              <a:rPr lang="zh-CN" altLang="en-US" sz="2600" dirty="0" smtClean="0"/>
              <a:t>判断</a:t>
            </a:r>
            <a:r>
              <a:rPr lang="zh-CN" altLang="en-US" sz="2600" dirty="0"/>
              <a:t>两顶点间是否有边或弧，需搜索两结点对应的单链表，没有邻接矩阵方便。</a:t>
            </a:r>
          </a:p>
          <a:p>
            <a:pPr lvl="1">
              <a:lnSpc>
                <a:spcPct val="114000"/>
              </a:lnSpc>
            </a:pPr>
            <a:endParaRPr lang="zh-CN" altLang="en-US" dirty="0"/>
          </a:p>
        </p:txBody>
      </p:sp>
      <p:sp>
        <p:nvSpPr>
          <p:cNvPr id="5" name="标题 1"/>
          <p:cNvSpPr txBox="1">
            <a:spLocks/>
          </p:cNvSpPr>
          <p:nvPr/>
        </p:nvSpPr>
        <p:spPr>
          <a:xfrm>
            <a:off x="539750" y="115888"/>
            <a:ext cx="8424863" cy="792162"/>
          </a:xfrm>
          <a:prstGeom prst="rect">
            <a:avLst/>
          </a:prstGeom>
        </p:spPr>
        <p:txBody>
          <a:bodyPr/>
          <a:lstStyle>
            <a:lvl1pPr algn="ctr" rtl="0" eaLnBrk="0" fontAlgn="base" hangingPunct="0">
              <a:spcBef>
                <a:spcPct val="0"/>
              </a:spcBef>
              <a:spcAft>
                <a:spcPct val="0"/>
              </a:spcAft>
              <a:defRPr sz="4400" b="1">
                <a:solidFill>
                  <a:schemeClr val="bg1"/>
                </a:solidFill>
                <a:latin typeface="+mj-lt"/>
                <a:ea typeface="+mj-ea"/>
                <a:cs typeface="+mj-cs"/>
              </a:defRPr>
            </a:lvl1pPr>
            <a:lvl2pPr algn="ctr" rtl="0" eaLnBrk="0" fontAlgn="base" hangingPunct="0">
              <a:spcBef>
                <a:spcPct val="0"/>
              </a:spcBef>
              <a:spcAft>
                <a:spcPct val="0"/>
              </a:spcAft>
              <a:defRPr sz="4400" b="1">
                <a:solidFill>
                  <a:schemeClr val="bg1"/>
                </a:solidFill>
                <a:latin typeface="Verdana" pitchFamily="34" charset="0"/>
                <a:ea typeface="宋体" pitchFamily="2" charset="-122"/>
              </a:defRPr>
            </a:lvl2pPr>
            <a:lvl3pPr algn="ctr" rtl="0" eaLnBrk="0" fontAlgn="base" hangingPunct="0">
              <a:spcBef>
                <a:spcPct val="0"/>
              </a:spcBef>
              <a:spcAft>
                <a:spcPct val="0"/>
              </a:spcAft>
              <a:defRPr sz="4400" b="1">
                <a:solidFill>
                  <a:schemeClr val="bg1"/>
                </a:solidFill>
                <a:latin typeface="Verdana" pitchFamily="34" charset="0"/>
                <a:ea typeface="宋体" pitchFamily="2" charset="-122"/>
              </a:defRPr>
            </a:lvl3pPr>
            <a:lvl4pPr algn="ctr" rtl="0" eaLnBrk="0" fontAlgn="base" hangingPunct="0">
              <a:spcBef>
                <a:spcPct val="0"/>
              </a:spcBef>
              <a:spcAft>
                <a:spcPct val="0"/>
              </a:spcAft>
              <a:defRPr sz="4400" b="1">
                <a:solidFill>
                  <a:schemeClr val="bg1"/>
                </a:solidFill>
                <a:latin typeface="Verdana" pitchFamily="34" charset="0"/>
                <a:ea typeface="宋体" pitchFamily="2" charset="-122"/>
              </a:defRPr>
            </a:lvl4pPr>
            <a:lvl5pPr algn="ctr" rtl="0" eaLnBrk="0" fontAlgn="base" hangingPunct="0">
              <a:spcBef>
                <a:spcPct val="0"/>
              </a:spcBef>
              <a:spcAft>
                <a:spcPct val="0"/>
              </a:spcAft>
              <a:defRPr sz="4400" b="1">
                <a:solidFill>
                  <a:schemeClr val="bg1"/>
                </a:solidFill>
                <a:latin typeface="Verdana" pitchFamily="34" charset="0"/>
                <a:ea typeface="宋体" pitchFamily="2" charset="-122"/>
              </a:defRPr>
            </a:lvl5pPr>
            <a:lvl6pPr marL="457200" algn="l" rtl="0" fontAlgn="base">
              <a:spcBef>
                <a:spcPct val="0"/>
              </a:spcBef>
              <a:spcAft>
                <a:spcPct val="0"/>
              </a:spcAft>
              <a:defRPr sz="3600" b="1">
                <a:solidFill>
                  <a:schemeClr val="bg1"/>
                </a:solidFill>
                <a:latin typeface="Verdana" pitchFamily="34" charset="0"/>
                <a:ea typeface="宋体" pitchFamily="2" charset="-122"/>
              </a:defRPr>
            </a:lvl6pPr>
            <a:lvl7pPr marL="914400" algn="l" rtl="0" fontAlgn="base">
              <a:spcBef>
                <a:spcPct val="0"/>
              </a:spcBef>
              <a:spcAft>
                <a:spcPct val="0"/>
              </a:spcAft>
              <a:defRPr sz="3600" b="1">
                <a:solidFill>
                  <a:schemeClr val="bg1"/>
                </a:solidFill>
                <a:latin typeface="Verdana" pitchFamily="34" charset="0"/>
                <a:ea typeface="宋体" pitchFamily="2" charset="-122"/>
              </a:defRPr>
            </a:lvl7pPr>
            <a:lvl8pPr marL="1371600" algn="l" rtl="0" fontAlgn="base">
              <a:spcBef>
                <a:spcPct val="0"/>
              </a:spcBef>
              <a:spcAft>
                <a:spcPct val="0"/>
              </a:spcAft>
              <a:defRPr sz="3600" b="1">
                <a:solidFill>
                  <a:schemeClr val="bg1"/>
                </a:solidFill>
                <a:latin typeface="Verdana" pitchFamily="34" charset="0"/>
                <a:ea typeface="宋体" pitchFamily="2" charset="-122"/>
              </a:defRPr>
            </a:lvl8pPr>
            <a:lvl9pPr marL="1828800" algn="l" rtl="0" fontAlgn="base">
              <a:spcBef>
                <a:spcPct val="0"/>
              </a:spcBef>
              <a:spcAft>
                <a:spcPct val="0"/>
              </a:spcAft>
              <a:defRPr sz="3600" b="1">
                <a:solidFill>
                  <a:schemeClr val="bg1"/>
                </a:solidFill>
                <a:latin typeface="Verdana" pitchFamily="34" charset="0"/>
                <a:ea typeface="宋体" pitchFamily="2" charset="-122"/>
              </a:defRPr>
            </a:lvl9pPr>
          </a:lstStyle>
          <a:p>
            <a:pPr>
              <a:defRPr/>
            </a:pPr>
            <a:r>
              <a:rPr lang="zh-CN" altLang="en-US" kern="0" dirty="0" smtClean="0">
                <a:solidFill>
                  <a:srgbClr val="FF0000"/>
                </a:solidFill>
              </a:rPr>
              <a:t>课前回顾</a:t>
            </a:r>
          </a:p>
        </p:txBody>
      </p:sp>
    </p:spTree>
    <p:extLst>
      <p:ext uri="{BB962C8B-B14F-4D97-AF65-F5344CB8AC3E}">
        <p14:creationId xmlns:p14="http://schemas.microsoft.com/office/powerpoint/2010/main" xmlns="" val="16500229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讨论：邻接表与邻接矩阵有什么异同之处</a:t>
            </a:r>
            <a:r>
              <a:rPr lang="zh-CN" altLang="en-US" dirty="0" smtClean="0"/>
              <a:t>？</a:t>
            </a:r>
            <a:endParaRPr lang="en-US" altLang="zh-CN" dirty="0" smtClean="0"/>
          </a:p>
          <a:p>
            <a:pPr lvl="1"/>
            <a:r>
              <a:rPr lang="zh-CN" altLang="en-US" dirty="0" smtClean="0"/>
              <a:t>联系</a:t>
            </a:r>
            <a:endParaRPr lang="en-US" altLang="zh-CN" dirty="0" smtClean="0"/>
          </a:p>
          <a:p>
            <a:pPr lvl="2"/>
            <a:r>
              <a:rPr lang="zh-CN" altLang="en-US" dirty="0" smtClean="0"/>
              <a:t>邻接</a:t>
            </a:r>
            <a:r>
              <a:rPr lang="zh-CN" altLang="en-US" dirty="0"/>
              <a:t>表中每个链表对应于邻接矩阵中的一行，链表中结点个数等于一行中非零元素的个数。</a:t>
            </a:r>
          </a:p>
          <a:p>
            <a:pPr lvl="1"/>
            <a:r>
              <a:rPr lang="zh-CN" altLang="en-US" dirty="0" smtClean="0"/>
              <a:t>区别</a:t>
            </a:r>
            <a:endParaRPr lang="zh-CN" altLang="en-US" dirty="0"/>
          </a:p>
          <a:p>
            <a:pPr lvl="2"/>
            <a:r>
              <a:rPr lang="zh-CN" altLang="en-US" dirty="0" smtClean="0"/>
              <a:t>对于</a:t>
            </a:r>
            <a:r>
              <a:rPr lang="zh-CN" altLang="en-US" dirty="0"/>
              <a:t>任一确定的无向图，邻接矩阵是</a:t>
            </a:r>
            <a:r>
              <a:rPr lang="zh-CN" altLang="en-US" dirty="0">
                <a:solidFill>
                  <a:srgbClr val="0000FF"/>
                </a:solidFill>
              </a:rPr>
              <a:t>唯一</a:t>
            </a:r>
            <a:r>
              <a:rPr lang="zh-CN" altLang="en-US" dirty="0"/>
              <a:t>的（行列号与顶点编号一致），但邻接表</a:t>
            </a:r>
            <a:r>
              <a:rPr lang="zh-CN" altLang="en-US" dirty="0">
                <a:solidFill>
                  <a:srgbClr val="0000FF"/>
                </a:solidFill>
              </a:rPr>
              <a:t>不唯一</a:t>
            </a:r>
            <a:r>
              <a:rPr lang="zh-CN" altLang="en-US" dirty="0"/>
              <a:t>（链接次序与顶点编号无关）。</a:t>
            </a:r>
          </a:p>
          <a:p>
            <a:pPr lvl="2"/>
            <a:r>
              <a:rPr lang="zh-CN" altLang="en-US" dirty="0" smtClean="0"/>
              <a:t>邻接矩阵</a:t>
            </a:r>
            <a:r>
              <a:rPr lang="zh-CN" altLang="en-US" dirty="0"/>
              <a:t>的空间复杂度为</a:t>
            </a:r>
            <a:r>
              <a:rPr lang="en-US" altLang="zh-CN" dirty="0"/>
              <a:t>O(n</a:t>
            </a:r>
            <a:r>
              <a:rPr lang="en-US" altLang="zh-CN" baseline="30000" dirty="0"/>
              <a:t>2</a:t>
            </a:r>
            <a:r>
              <a:rPr lang="en-US" altLang="zh-CN" dirty="0"/>
              <a:t>),</a:t>
            </a:r>
            <a:r>
              <a:rPr lang="zh-CN" altLang="en-US" dirty="0"/>
              <a:t>而邻接表的空间复杂度为</a:t>
            </a:r>
            <a:r>
              <a:rPr lang="en-US" altLang="zh-CN" dirty="0"/>
              <a:t>O(</a:t>
            </a:r>
            <a:r>
              <a:rPr lang="en-US" altLang="zh-CN" dirty="0" err="1"/>
              <a:t>n+e</a:t>
            </a:r>
            <a:r>
              <a:rPr lang="en-US" altLang="zh-CN" dirty="0"/>
              <a:t>)</a:t>
            </a:r>
            <a:r>
              <a:rPr lang="zh-CN" altLang="en-US" dirty="0" smtClean="0"/>
              <a:t>。</a:t>
            </a:r>
            <a:endParaRPr lang="en-US" altLang="zh-CN" dirty="0" smtClean="0"/>
          </a:p>
          <a:p>
            <a:pPr lvl="1"/>
            <a:r>
              <a:rPr lang="zh-CN" altLang="en-US" dirty="0" smtClean="0"/>
              <a:t>用途</a:t>
            </a:r>
            <a:endParaRPr lang="en-US" altLang="zh-CN" dirty="0" smtClean="0"/>
          </a:p>
          <a:p>
            <a:pPr lvl="2"/>
            <a:r>
              <a:rPr lang="zh-CN" altLang="en-US" dirty="0" smtClean="0">
                <a:solidFill>
                  <a:srgbClr val="0000FF"/>
                </a:solidFill>
              </a:rPr>
              <a:t>邻接矩阵</a:t>
            </a:r>
            <a:r>
              <a:rPr lang="zh-CN" altLang="en-US" dirty="0"/>
              <a:t>多用于</a:t>
            </a:r>
            <a:r>
              <a:rPr lang="zh-CN" altLang="en-US" dirty="0">
                <a:solidFill>
                  <a:srgbClr val="FF0000"/>
                </a:solidFill>
              </a:rPr>
              <a:t>稠密</a:t>
            </a:r>
            <a:r>
              <a:rPr lang="zh-CN" altLang="en-US" dirty="0" smtClean="0">
                <a:solidFill>
                  <a:srgbClr val="FF0000"/>
                </a:solidFill>
              </a:rPr>
              <a:t>图</a:t>
            </a:r>
            <a:r>
              <a:rPr lang="zh-CN" altLang="en-US" dirty="0" smtClean="0"/>
              <a:t>，而</a:t>
            </a:r>
            <a:r>
              <a:rPr lang="zh-CN" altLang="en-US" dirty="0">
                <a:solidFill>
                  <a:srgbClr val="0000FF"/>
                </a:solidFill>
              </a:rPr>
              <a:t>邻接表</a:t>
            </a:r>
            <a:r>
              <a:rPr lang="zh-CN" altLang="en-US" dirty="0"/>
              <a:t>多用于</a:t>
            </a:r>
            <a:r>
              <a:rPr lang="zh-CN" altLang="en-US" dirty="0">
                <a:solidFill>
                  <a:srgbClr val="FF0000"/>
                </a:solidFill>
              </a:rPr>
              <a:t>稀疏</a:t>
            </a:r>
            <a:r>
              <a:rPr lang="zh-CN" altLang="en-US" dirty="0" smtClean="0">
                <a:solidFill>
                  <a:srgbClr val="FF0000"/>
                </a:solidFill>
              </a:rPr>
              <a:t>图</a:t>
            </a:r>
            <a:r>
              <a:rPr lang="zh-CN" altLang="en-US" dirty="0" smtClean="0"/>
              <a:t>。</a:t>
            </a:r>
            <a:endParaRPr lang="zh-CN" altLang="en-US" dirty="0"/>
          </a:p>
        </p:txBody>
      </p:sp>
      <p:sp>
        <p:nvSpPr>
          <p:cNvPr id="5" name="标题 1"/>
          <p:cNvSpPr txBox="1">
            <a:spLocks/>
          </p:cNvSpPr>
          <p:nvPr/>
        </p:nvSpPr>
        <p:spPr>
          <a:xfrm>
            <a:off x="539750" y="115888"/>
            <a:ext cx="8424863" cy="792162"/>
          </a:xfrm>
          <a:prstGeom prst="rect">
            <a:avLst/>
          </a:prstGeom>
        </p:spPr>
        <p:txBody>
          <a:bodyPr/>
          <a:lstStyle>
            <a:lvl1pPr algn="ctr" rtl="0" eaLnBrk="0" fontAlgn="base" hangingPunct="0">
              <a:spcBef>
                <a:spcPct val="0"/>
              </a:spcBef>
              <a:spcAft>
                <a:spcPct val="0"/>
              </a:spcAft>
              <a:defRPr sz="4400" b="1">
                <a:solidFill>
                  <a:schemeClr val="bg1"/>
                </a:solidFill>
                <a:latin typeface="+mj-lt"/>
                <a:ea typeface="+mj-ea"/>
                <a:cs typeface="+mj-cs"/>
              </a:defRPr>
            </a:lvl1pPr>
            <a:lvl2pPr algn="ctr" rtl="0" eaLnBrk="0" fontAlgn="base" hangingPunct="0">
              <a:spcBef>
                <a:spcPct val="0"/>
              </a:spcBef>
              <a:spcAft>
                <a:spcPct val="0"/>
              </a:spcAft>
              <a:defRPr sz="4400" b="1">
                <a:solidFill>
                  <a:schemeClr val="bg1"/>
                </a:solidFill>
                <a:latin typeface="Verdana" pitchFamily="34" charset="0"/>
                <a:ea typeface="宋体" pitchFamily="2" charset="-122"/>
              </a:defRPr>
            </a:lvl2pPr>
            <a:lvl3pPr algn="ctr" rtl="0" eaLnBrk="0" fontAlgn="base" hangingPunct="0">
              <a:spcBef>
                <a:spcPct val="0"/>
              </a:spcBef>
              <a:spcAft>
                <a:spcPct val="0"/>
              </a:spcAft>
              <a:defRPr sz="4400" b="1">
                <a:solidFill>
                  <a:schemeClr val="bg1"/>
                </a:solidFill>
                <a:latin typeface="Verdana" pitchFamily="34" charset="0"/>
                <a:ea typeface="宋体" pitchFamily="2" charset="-122"/>
              </a:defRPr>
            </a:lvl3pPr>
            <a:lvl4pPr algn="ctr" rtl="0" eaLnBrk="0" fontAlgn="base" hangingPunct="0">
              <a:spcBef>
                <a:spcPct val="0"/>
              </a:spcBef>
              <a:spcAft>
                <a:spcPct val="0"/>
              </a:spcAft>
              <a:defRPr sz="4400" b="1">
                <a:solidFill>
                  <a:schemeClr val="bg1"/>
                </a:solidFill>
                <a:latin typeface="Verdana" pitchFamily="34" charset="0"/>
                <a:ea typeface="宋体" pitchFamily="2" charset="-122"/>
              </a:defRPr>
            </a:lvl4pPr>
            <a:lvl5pPr algn="ctr" rtl="0" eaLnBrk="0" fontAlgn="base" hangingPunct="0">
              <a:spcBef>
                <a:spcPct val="0"/>
              </a:spcBef>
              <a:spcAft>
                <a:spcPct val="0"/>
              </a:spcAft>
              <a:defRPr sz="4400" b="1">
                <a:solidFill>
                  <a:schemeClr val="bg1"/>
                </a:solidFill>
                <a:latin typeface="Verdana" pitchFamily="34" charset="0"/>
                <a:ea typeface="宋体" pitchFamily="2" charset="-122"/>
              </a:defRPr>
            </a:lvl5pPr>
            <a:lvl6pPr marL="457200" algn="l" rtl="0" fontAlgn="base">
              <a:spcBef>
                <a:spcPct val="0"/>
              </a:spcBef>
              <a:spcAft>
                <a:spcPct val="0"/>
              </a:spcAft>
              <a:defRPr sz="3600" b="1">
                <a:solidFill>
                  <a:schemeClr val="bg1"/>
                </a:solidFill>
                <a:latin typeface="Verdana" pitchFamily="34" charset="0"/>
                <a:ea typeface="宋体" pitchFamily="2" charset="-122"/>
              </a:defRPr>
            </a:lvl6pPr>
            <a:lvl7pPr marL="914400" algn="l" rtl="0" fontAlgn="base">
              <a:spcBef>
                <a:spcPct val="0"/>
              </a:spcBef>
              <a:spcAft>
                <a:spcPct val="0"/>
              </a:spcAft>
              <a:defRPr sz="3600" b="1">
                <a:solidFill>
                  <a:schemeClr val="bg1"/>
                </a:solidFill>
                <a:latin typeface="Verdana" pitchFamily="34" charset="0"/>
                <a:ea typeface="宋体" pitchFamily="2" charset="-122"/>
              </a:defRPr>
            </a:lvl7pPr>
            <a:lvl8pPr marL="1371600" algn="l" rtl="0" fontAlgn="base">
              <a:spcBef>
                <a:spcPct val="0"/>
              </a:spcBef>
              <a:spcAft>
                <a:spcPct val="0"/>
              </a:spcAft>
              <a:defRPr sz="3600" b="1">
                <a:solidFill>
                  <a:schemeClr val="bg1"/>
                </a:solidFill>
                <a:latin typeface="Verdana" pitchFamily="34" charset="0"/>
                <a:ea typeface="宋体" pitchFamily="2" charset="-122"/>
              </a:defRPr>
            </a:lvl8pPr>
            <a:lvl9pPr marL="1828800" algn="l" rtl="0" fontAlgn="base">
              <a:spcBef>
                <a:spcPct val="0"/>
              </a:spcBef>
              <a:spcAft>
                <a:spcPct val="0"/>
              </a:spcAft>
              <a:defRPr sz="3600" b="1">
                <a:solidFill>
                  <a:schemeClr val="bg1"/>
                </a:solidFill>
                <a:latin typeface="Verdana" pitchFamily="34" charset="0"/>
                <a:ea typeface="宋体" pitchFamily="2" charset="-122"/>
              </a:defRPr>
            </a:lvl9pPr>
          </a:lstStyle>
          <a:p>
            <a:pPr>
              <a:defRPr/>
            </a:pPr>
            <a:r>
              <a:rPr lang="zh-CN" altLang="en-US" kern="0" dirty="0" smtClean="0">
                <a:solidFill>
                  <a:srgbClr val="FF0000"/>
                </a:solidFill>
              </a:rPr>
              <a:t>课前回顾</a:t>
            </a:r>
          </a:p>
        </p:txBody>
      </p:sp>
    </p:spTree>
    <p:extLst>
      <p:ext uri="{BB962C8B-B14F-4D97-AF65-F5344CB8AC3E}">
        <p14:creationId xmlns:p14="http://schemas.microsoft.com/office/powerpoint/2010/main" xmlns="" val="3473057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arn(inVertical)">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arn(inVertical)">
                                      <p:cBhvr>
                                        <p:cTn id="15" dur="500"/>
                                        <p:tgtEl>
                                          <p:spTgt spid="3">
                                            <p:txEl>
                                              <p:pRg st="3" end="3"/>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arn(inVertical)">
                                      <p:cBhvr>
                                        <p:cTn id="18" dur="500"/>
                                        <p:tgtEl>
                                          <p:spTgt spid="3">
                                            <p:txEl>
                                              <p:pRg st="4" end="4"/>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arn(inVertical)">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barn(inVertical)">
                                      <p:cBhvr>
                                        <p:cTn id="26" dur="500"/>
                                        <p:tgtEl>
                                          <p:spTgt spid="3">
                                            <p:txEl>
                                              <p:pRg st="6" end="6"/>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barn(inVertical)">
                                      <p:cBhvr>
                                        <p:cTn id="2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Text Box 2"/>
          <p:cNvSpPr txBox="1">
            <a:spLocks noChangeArrowheads="1"/>
          </p:cNvSpPr>
          <p:nvPr/>
        </p:nvSpPr>
        <p:spPr bwMode="auto">
          <a:xfrm>
            <a:off x="323850" y="980728"/>
            <a:ext cx="8610600" cy="1689052"/>
          </a:xfrm>
          <a:prstGeom prst="rect">
            <a:avLst/>
          </a:prstGeom>
          <a:noFill/>
          <a:ln w="38100">
            <a:noFill/>
            <a:miter lim="800000"/>
            <a:headEnd/>
            <a:tailEnd/>
          </a:ln>
          <a:effectLst/>
        </p:spPr>
        <p:txBody>
          <a:bodyPr>
            <a:spAutoFit/>
          </a:bodyPr>
          <a:lstStyle/>
          <a:p>
            <a:pPr fontAlgn="base">
              <a:lnSpc>
                <a:spcPct val="110000"/>
              </a:lnSpc>
              <a:spcBef>
                <a:spcPct val="0"/>
              </a:spcBef>
              <a:spcAft>
                <a:spcPct val="0"/>
              </a:spcAft>
            </a:pPr>
            <a:r>
              <a:rPr kumimoji="1" lang="en-US" altLang="zh-CN" sz="2400" dirty="0" smtClean="0">
                <a:solidFill>
                  <a:srgbClr val="CDE5F3"/>
                </a:solidFill>
                <a:latin typeface="Times New Roman" pitchFamily="18" charset="0"/>
                <a:ea typeface="黑体" pitchFamily="2" charset="-122"/>
              </a:rPr>
              <a:t>      </a:t>
            </a:r>
            <a:r>
              <a:rPr kumimoji="1" lang="zh-CN" altLang="en-US" sz="2400" b="1" dirty="0" smtClean="0">
                <a:solidFill>
                  <a:srgbClr val="000000"/>
                </a:solidFill>
                <a:latin typeface="楷体_GB2312" pitchFamily="49" charset="-122"/>
                <a:ea typeface="楷体_GB2312" pitchFamily="49" charset="-122"/>
              </a:rPr>
              <a:t>它是</a:t>
            </a:r>
            <a:r>
              <a:rPr kumimoji="1" lang="zh-CN" altLang="en-US" sz="2400" b="1" dirty="0" smtClean="0">
                <a:solidFill>
                  <a:srgbClr val="0000CC"/>
                </a:solidFill>
                <a:latin typeface="楷体_GB2312" pitchFamily="49" charset="-122"/>
                <a:ea typeface="楷体_GB2312" pitchFamily="49" charset="-122"/>
              </a:rPr>
              <a:t>有向图</a:t>
            </a:r>
            <a:r>
              <a:rPr kumimoji="1" lang="zh-CN" altLang="en-US" sz="2400" b="1" dirty="0" smtClean="0">
                <a:solidFill>
                  <a:srgbClr val="000000"/>
                </a:solidFill>
                <a:latin typeface="楷体_GB2312" pitchFamily="49" charset="-122"/>
                <a:ea typeface="楷体_GB2312" pitchFamily="49" charset="-122"/>
              </a:rPr>
              <a:t>的另一种链式结构。</a:t>
            </a:r>
            <a:r>
              <a:rPr kumimoji="1" lang="zh-CN" altLang="en-US" sz="2400" dirty="0" smtClean="0">
                <a:solidFill>
                  <a:srgbClr val="CDE5F3"/>
                </a:solidFill>
                <a:latin typeface="楷体_GB2312" pitchFamily="49" charset="-122"/>
                <a:ea typeface="楷体_GB2312" pitchFamily="49" charset="-122"/>
              </a:rPr>
              <a:t> </a:t>
            </a:r>
          </a:p>
          <a:p>
            <a:pPr fontAlgn="base">
              <a:lnSpc>
                <a:spcPct val="110000"/>
              </a:lnSpc>
              <a:spcBef>
                <a:spcPct val="0"/>
              </a:spcBef>
              <a:spcAft>
                <a:spcPct val="0"/>
              </a:spcAft>
            </a:pPr>
            <a:r>
              <a:rPr kumimoji="1" lang="zh-CN" altLang="en-US" sz="2400" b="1" dirty="0" smtClean="0">
                <a:solidFill>
                  <a:srgbClr val="FF0000"/>
                </a:solidFill>
                <a:latin typeface="楷体_GB2312" pitchFamily="49" charset="-122"/>
                <a:ea typeface="楷体_GB2312" pitchFamily="49" charset="-122"/>
              </a:rPr>
              <a:t>思路：</a:t>
            </a:r>
            <a:r>
              <a:rPr kumimoji="1" lang="zh-CN" altLang="en-US" sz="2400" b="1" dirty="0" smtClean="0">
                <a:solidFill>
                  <a:srgbClr val="000000"/>
                </a:solidFill>
                <a:latin typeface="楷体_GB2312" pitchFamily="49" charset="-122"/>
                <a:ea typeface="楷体_GB2312" pitchFamily="49" charset="-122"/>
              </a:rPr>
              <a:t>将邻接矩阵用链表存储，是邻接表、逆邻接表的结合。</a:t>
            </a:r>
          </a:p>
          <a:p>
            <a:pPr fontAlgn="base">
              <a:lnSpc>
                <a:spcPct val="110000"/>
              </a:lnSpc>
              <a:spcBef>
                <a:spcPct val="0"/>
              </a:spcBef>
              <a:spcAft>
                <a:spcPct val="0"/>
              </a:spcAft>
            </a:pPr>
            <a:r>
              <a:rPr kumimoji="1" lang="en-US" altLang="zh-CN" sz="2400" b="1" dirty="0" smtClean="0">
                <a:solidFill>
                  <a:srgbClr val="0000CC"/>
                </a:solidFill>
                <a:latin typeface="楷体_GB2312" pitchFamily="49" charset="-122"/>
                <a:ea typeface="楷体_GB2312" pitchFamily="49" charset="-122"/>
              </a:rPr>
              <a:t>1</a:t>
            </a:r>
            <a:r>
              <a:rPr kumimoji="1" lang="zh-CN" altLang="en-US" sz="2400" b="1" dirty="0" smtClean="0">
                <a:solidFill>
                  <a:srgbClr val="0000CC"/>
                </a:solidFill>
                <a:latin typeface="楷体_GB2312" pitchFamily="49" charset="-122"/>
                <a:ea typeface="楷体_GB2312" pitchFamily="49" charset="-122"/>
              </a:rPr>
              <a:t>、每条弧对应一个结点</a:t>
            </a:r>
            <a:r>
              <a:rPr kumimoji="1" lang="en-US" altLang="zh-CN" sz="2400" b="1" dirty="0" smtClean="0">
                <a:solidFill>
                  <a:srgbClr val="0000CC"/>
                </a:solidFill>
                <a:latin typeface="楷体_GB2312" pitchFamily="49" charset="-122"/>
                <a:ea typeface="楷体_GB2312" pitchFamily="49" charset="-122"/>
              </a:rPr>
              <a:t>(</a:t>
            </a:r>
            <a:r>
              <a:rPr kumimoji="1" lang="zh-CN" altLang="en-US" sz="2400" b="1" dirty="0" smtClean="0">
                <a:solidFill>
                  <a:srgbClr val="0000CC"/>
                </a:solidFill>
                <a:latin typeface="楷体_GB2312" pitchFamily="49" charset="-122"/>
                <a:ea typeface="楷体_GB2312" pitchFamily="49" charset="-122"/>
              </a:rPr>
              <a:t>称为弧结点，设</a:t>
            </a:r>
            <a:r>
              <a:rPr kumimoji="1" lang="en-US" altLang="zh-CN" sz="2400" b="1" dirty="0" smtClean="0">
                <a:solidFill>
                  <a:srgbClr val="0000CC"/>
                </a:solidFill>
                <a:latin typeface="楷体_GB2312" pitchFamily="49" charset="-122"/>
                <a:ea typeface="楷体_GB2312" pitchFamily="49" charset="-122"/>
              </a:rPr>
              <a:t>5</a:t>
            </a:r>
            <a:r>
              <a:rPr kumimoji="1" lang="zh-CN" altLang="en-US" sz="2400" b="1" dirty="0" smtClean="0">
                <a:solidFill>
                  <a:srgbClr val="0000CC"/>
                </a:solidFill>
                <a:latin typeface="楷体_GB2312" pitchFamily="49" charset="-122"/>
                <a:ea typeface="楷体_GB2312" pitchFamily="49" charset="-122"/>
              </a:rPr>
              <a:t>个域）</a:t>
            </a:r>
          </a:p>
          <a:p>
            <a:pPr fontAlgn="base">
              <a:lnSpc>
                <a:spcPct val="110000"/>
              </a:lnSpc>
              <a:spcBef>
                <a:spcPct val="0"/>
              </a:spcBef>
              <a:spcAft>
                <a:spcPct val="0"/>
              </a:spcAft>
            </a:pPr>
            <a:r>
              <a:rPr kumimoji="1" lang="en-US" altLang="zh-CN" sz="2400" b="1" dirty="0" smtClean="0">
                <a:solidFill>
                  <a:srgbClr val="0000CC"/>
                </a:solidFill>
                <a:latin typeface="楷体_GB2312" pitchFamily="49" charset="-122"/>
                <a:ea typeface="楷体_GB2312" pitchFamily="49" charset="-122"/>
              </a:rPr>
              <a:t>2</a:t>
            </a:r>
            <a:r>
              <a:rPr kumimoji="1" lang="zh-CN" altLang="en-US" sz="2400" b="1" dirty="0" smtClean="0">
                <a:solidFill>
                  <a:srgbClr val="0000CC"/>
                </a:solidFill>
                <a:latin typeface="楷体_GB2312" pitchFamily="49" charset="-122"/>
                <a:ea typeface="楷体_GB2312" pitchFamily="49" charset="-122"/>
              </a:rPr>
              <a:t>、每个顶点也对应一个结点（称为顶点结点，设</a:t>
            </a:r>
            <a:r>
              <a:rPr kumimoji="1" lang="en-US" altLang="zh-CN" sz="2400" b="1" dirty="0" smtClean="0">
                <a:solidFill>
                  <a:srgbClr val="0000CC"/>
                </a:solidFill>
                <a:latin typeface="楷体_GB2312" pitchFamily="49" charset="-122"/>
                <a:ea typeface="楷体_GB2312" pitchFamily="49" charset="-122"/>
              </a:rPr>
              <a:t>3</a:t>
            </a:r>
            <a:r>
              <a:rPr kumimoji="1" lang="zh-CN" altLang="en-US" sz="2400" b="1" dirty="0" smtClean="0">
                <a:solidFill>
                  <a:srgbClr val="0000CC"/>
                </a:solidFill>
                <a:latin typeface="楷体_GB2312" pitchFamily="49" charset="-122"/>
                <a:ea typeface="楷体_GB2312" pitchFamily="49" charset="-122"/>
              </a:rPr>
              <a:t>个域）</a:t>
            </a:r>
            <a:endParaRPr kumimoji="1" lang="zh-CN" altLang="en-US" sz="2400" dirty="0" smtClean="0">
              <a:solidFill>
                <a:srgbClr val="000000"/>
              </a:solidFill>
              <a:latin typeface="楷体_GB2312" pitchFamily="49" charset="-122"/>
              <a:ea typeface="楷体_GB2312" pitchFamily="49" charset="-122"/>
            </a:endParaRPr>
          </a:p>
        </p:txBody>
      </p:sp>
      <p:graphicFrame>
        <p:nvGraphicFramePr>
          <p:cNvPr id="72785" name="Group 81"/>
          <p:cNvGraphicFramePr>
            <a:graphicFrameLocks noGrp="1"/>
          </p:cNvGraphicFramePr>
          <p:nvPr/>
        </p:nvGraphicFramePr>
        <p:xfrm>
          <a:off x="3924300" y="3284538"/>
          <a:ext cx="4953000" cy="365326"/>
        </p:xfrm>
        <a:graphic>
          <a:graphicData uri="http://schemas.openxmlformats.org/drawingml/2006/table">
            <a:tbl>
              <a:tblPr/>
              <a:tblGrid>
                <a:gridCol w="1066800"/>
                <a:gridCol w="1119188"/>
                <a:gridCol w="1014412"/>
                <a:gridCol w="914400"/>
                <a:gridCol w="838200"/>
              </a:tblGrid>
              <a:tr h="36512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err="1" smtClean="0">
                          <a:ln>
                            <a:noFill/>
                          </a:ln>
                          <a:solidFill>
                            <a:schemeClr val="tx1"/>
                          </a:solidFill>
                          <a:effectLst/>
                          <a:latin typeface="Arial" panose="020B0604020202020204" pitchFamily="34" charset="0"/>
                          <a:ea typeface="黑体" panose="02010609060101010101" pitchFamily="49" charset="-122"/>
                        </a:rPr>
                        <a:t>tailvex</a:t>
                      </a:r>
                      <a:endParaRPr kumimoji="0" lang="en-US" altLang="zh-CN" sz="1800" b="1"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endParaRPr>
                    </a:p>
                  </a:txBody>
                  <a:tcPr marT="45503" marB="45503"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headvex</a:t>
                      </a:r>
                    </a:p>
                  </a:txBody>
                  <a:tcPr marT="45503" marB="45503"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err="1" smtClean="0">
                          <a:ln>
                            <a:noFill/>
                          </a:ln>
                          <a:solidFill>
                            <a:schemeClr val="tx1"/>
                          </a:solidFill>
                          <a:effectLst/>
                          <a:latin typeface="Arial" panose="020B0604020202020204" pitchFamily="34" charset="0"/>
                          <a:ea typeface="黑体" panose="02010609060101010101" pitchFamily="49" charset="-122"/>
                        </a:rPr>
                        <a:t>hlink</a:t>
                      </a:r>
                      <a:endParaRPr kumimoji="0" lang="en-US" altLang="zh-CN" sz="1800" b="1"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endParaRPr>
                    </a:p>
                  </a:txBody>
                  <a:tcPr marT="45503" marB="45503"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tlink</a:t>
                      </a:r>
                    </a:p>
                  </a:txBody>
                  <a:tcPr marT="45503" marB="45503"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info</a:t>
                      </a:r>
                    </a:p>
                  </a:txBody>
                  <a:tcPr marT="45503" marB="45503"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r>
            </a:tbl>
          </a:graphicData>
        </a:graphic>
      </p:graphicFrame>
      <p:sp>
        <p:nvSpPr>
          <p:cNvPr id="72732" name="Rectangle 28"/>
          <p:cNvSpPr>
            <a:spLocks noChangeArrowheads="1"/>
          </p:cNvSpPr>
          <p:nvPr/>
        </p:nvSpPr>
        <p:spPr bwMode="auto">
          <a:xfrm>
            <a:off x="900113" y="2636838"/>
            <a:ext cx="2095500" cy="457200"/>
          </a:xfrm>
          <a:prstGeom prst="rect">
            <a:avLst/>
          </a:prstGeom>
          <a:noFill/>
          <a:ln w="38100">
            <a:noFill/>
            <a:miter lim="800000"/>
            <a:headEnd/>
            <a:tailEnd/>
          </a:ln>
          <a:effectLst/>
        </p:spPr>
        <p:txBody>
          <a:bodyPr>
            <a:spAutoFit/>
          </a:bodyPr>
          <a:lstStyle/>
          <a:p>
            <a:pPr algn="ctr" fontAlgn="base">
              <a:spcBef>
                <a:spcPct val="0"/>
              </a:spcBef>
              <a:spcAft>
                <a:spcPct val="0"/>
              </a:spcAft>
            </a:pPr>
            <a:r>
              <a:rPr kumimoji="1" lang="zh-CN" altLang="en-US" sz="2400" b="1" dirty="0" smtClean="0">
                <a:solidFill>
                  <a:srgbClr val="000000"/>
                </a:solidFill>
                <a:latin typeface="Times New Roman" pitchFamily="18" charset="0"/>
                <a:ea typeface="楷体_GB2312" pitchFamily="49" charset="-122"/>
              </a:rPr>
              <a:t>顶点结点</a:t>
            </a:r>
          </a:p>
        </p:txBody>
      </p:sp>
      <p:sp>
        <p:nvSpPr>
          <p:cNvPr id="72733" name="Rectangle 29"/>
          <p:cNvSpPr>
            <a:spLocks noChangeArrowheads="1"/>
          </p:cNvSpPr>
          <p:nvPr/>
        </p:nvSpPr>
        <p:spPr bwMode="auto">
          <a:xfrm>
            <a:off x="5795963" y="2708275"/>
            <a:ext cx="1420812" cy="457200"/>
          </a:xfrm>
          <a:prstGeom prst="rect">
            <a:avLst/>
          </a:prstGeom>
          <a:noFill/>
          <a:ln w="38100">
            <a:noFill/>
            <a:miter lim="800000"/>
            <a:headEnd/>
            <a:tailEnd/>
          </a:ln>
          <a:effectLst/>
        </p:spPr>
        <p:txBody>
          <a:bodyPr>
            <a:spAutoFit/>
          </a:bodyPr>
          <a:lstStyle/>
          <a:p>
            <a:pPr algn="ctr" fontAlgn="base">
              <a:spcBef>
                <a:spcPct val="0"/>
              </a:spcBef>
              <a:spcAft>
                <a:spcPct val="0"/>
              </a:spcAft>
            </a:pPr>
            <a:r>
              <a:rPr kumimoji="1" lang="zh-CN" altLang="en-US" sz="2400" b="1" smtClean="0">
                <a:solidFill>
                  <a:srgbClr val="000000"/>
                </a:solidFill>
                <a:latin typeface="Times New Roman" pitchFamily="18" charset="0"/>
                <a:ea typeface="楷体_GB2312" pitchFamily="49" charset="-122"/>
              </a:rPr>
              <a:t>弧结点</a:t>
            </a:r>
          </a:p>
        </p:txBody>
      </p:sp>
      <p:sp>
        <p:nvSpPr>
          <p:cNvPr id="28692" name="Rectangle 30"/>
          <p:cNvSpPr>
            <a:spLocks noGrp="1" noChangeArrowheads="1"/>
          </p:cNvSpPr>
          <p:nvPr>
            <p:ph type="title"/>
          </p:nvPr>
        </p:nvSpPr>
        <p:spPr>
          <a:xfrm>
            <a:off x="363934" y="404664"/>
            <a:ext cx="3055938" cy="533400"/>
          </a:xfrm>
        </p:spPr>
        <p:txBody>
          <a:bodyPr/>
          <a:lstStyle/>
          <a:p>
            <a:pPr algn="l" eaLnBrk="1" hangingPunct="1"/>
            <a:r>
              <a:rPr lang="zh-CN" altLang="en-US" sz="3200" b="1" dirty="0" smtClean="0">
                <a:solidFill>
                  <a:srgbClr val="FF0000"/>
                </a:solidFill>
              </a:rPr>
              <a:t>十字链表</a:t>
            </a:r>
          </a:p>
        </p:txBody>
      </p:sp>
      <p:sp>
        <p:nvSpPr>
          <p:cNvPr id="72744" name="Rectangle 40"/>
          <p:cNvSpPr>
            <a:spLocks noChangeArrowheads="1"/>
          </p:cNvSpPr>
          <p:nvPr/>
        </p:nvSpPr>
        <p:spPr bwMode="auto">
          <a:xfrm>
            <a:off x="4968875" y="4437063"/>
            <a:ext cx="4175125" cy="1785104"/>
          </a:xfrm>
          <a:prstGeom prst="rect">
            <a:avLst/>
          </a:prstGeom>
          <a:noFill/>
          <a:ln w="9525">
            <a:solidFill>
              <a:schemeClr val="tx2"/>
            </a:solidFill>
            <a:miter lim="800000"/>
            <a:headEnd/>
            <a:tailEnd/>
          </a:ln>
          <a:effectLst/>
        </p:spPr>
        <p:txBody>
          <a:bodyPr wrap="square">
            <a:spAutoFit/>
          </a:bodyPr>
          <a:lstStyle/>
          <a:p>
            <a:pPr fontAlgn="base">
              <a:spcBef>
                <a:spcPct val="0"/>
              </a:spcBef>
              <a:spcAft>
                <a:spcPct val="0"/>
              </a:spcAft>
            </a:pPr>
            <a:r>
              <a:rPr kumimoji="1" lang="en-US" altLang="zh-CN" sz="2200" b="1" dirty="0" err="1" smtClean="0">
                <a:solidFill>
                  <a:srgbClr val="000000"/>
                </a:solidFill>
                <a:latin typeface="Times New Roman" pitchFamily="18" charset="0"/>
                <a:ea typeface="黑体" pitchFamily="2" charset="-122"/>
              </a:rPr>
              <a:t>tailvex</a:t>
            </a:r>
            <a:r>
              <a:rPr kumimoji="1" lang="en-US" altLang="zh-CN" sz="2200" b="1" dirty="0" smtClean="0">
                <a:solidFill>
                  <a:srgbClr val="000000"/>
                </a:solidFill>
                <a:latin typeface="Times New Roman" pitchFamily="18" charset="0"/>
                <a:ea typeface="黑体" pitchFamily="2" charset="-122"/>
              </a:rPr>
              <a:t>:</a:t>
            </a:r>
            <a:r>
              <a:rPr kumimoji="1" lang="en-US" altLang="zh-CN" sz="2200" dirty="0" smtClean="0">
                <a:solidFill>
                  <a:srgbClr val="000000"/>
                </a:solidFill>
                <a:latin typeface="黑体" pitchFamily="2" charset="-122"/>
                <a:ea typeface="黑体" pitchFamily="2" charset="-122"/>
              </a:rPr>
              <a:t>  </a:t>
            </a:r>
            <a:r>
              <a:rPr kumimoji="1" lang="zh-CN" altLang="en-US" sz="2200" b="1" dirty="0" smtClean="0">
                <a:solidFill>
                  <a:srgbClr val="000000"/>
                </a:solidFill>
                <a:latin typeface="楷体_GB2312" pitchFamily="49" charset="-122"/>
                <a:ea typeface="楷体_GB2312" pitchFamily="49" charset="-122"/>
              </a:rPr>
              <a:t>弧尾顶点位置 </a:t>
            </a:r>
          </a:p>
          <a:p>
            <a:pPr fontAlgn="base">
              <a:spcBef>
                <a:spcPct val="0"/>
              </a:spcBef>
              <a:spcAft>
                <a:spcPct val="0"/>
              </a:spcAft>
            </a:pPr>
            <a:r>
              <a:rPr kumimoji="1" lang="en-US" altLang="zh-CN" sz="2200" b="1" dirty="0" err="1" smtClean="0">
                <a:solidFill>
                  <a:srgbClr val="000000"/>
                </a:solidFill>
                <a:latin typeface="Times New Roman" pitchFamily="18" charset="0"/>
                <a:ea typeface="黑体" pitchFamily="2" charset="-122"/>
              </a:rPr>
              <a:t>headvex</a:t>
            </a:r>
            <a:r>
              <a:rPr kumimoji="1" lang="en-US" altLang="zh-CN" sz="2200" b="1" dirty="0" smtClean="0">
                <a:solidFill>
                  <a:srgbClr val="000000"/>
                </a:solidFill>
                <a:latin typeface="Times New Roman" pitchFamily="18" charset="0"/>
                <a:ea typeface="黑体" pitchFamily="2" charset="-122"/>
              </a:rPr>
              <a:t>:</a:t>
            </a:r>
            <a:r>
              <a:rPr kumimoji="1" lang="en-US" altLang="zh-CN" sz="2200" dirty="0" smtClean="0">
                <a:solidFill>
                  <a:srgbClr val="000000"/>
                </a:solidFill>
                <a:latin typeface="黑体" pitchFamily="2" charset="-122"/>
                <a:ea typeface="黑体" pitchFamily="2" charset="-122"/>
              </a:rPr>
              <a:t> </a:t>
            </a:r>
            <a:r>
              <a:rPr kumimoji="1" lang="zh-CN" altLang="en-US" sz="2200" b="1" dirty="0" smtClean="0">
                <a:solidFill>
                  <a:srgbClr val="000000"/>
                </a:solidFill>
                <a:latin typeface="楷体_GB2312" pitchFamily="49" charset="-122"/>
                <a:ea typeface="楷体_GB2312" pitchFamily="49" charset="-122"/>
              </a:rPr>
              <a:t>弧头顶点位置</a:t>
            </a:r>
          </a:p>
          <a:p>
            <a:pPr fontAlgn="base">
              <a:spcBef>
                <a:spcPct val="0"/>
              </a:spcBef>
              <a:spcAft>
                <a:spcPct val="0"/>
              </a:spcAft>
            </a:pPr>
            <a:r>
              <a:rPr kumimoji="1" lang="en-US" altLang="zh-CN" sz="2200" b="1" dirty="0" err="1" smtClean="0">
                <a:solidFill>
                  <a:srgbClr val="000000"/>
                </a:solidFill>
                <a:latin typeface="Times New Roman" pitchFamily="18" charset="0"/>
                <a:ea typeface="黑体" pitchFamily="2" charset="-122"/>
              </a:rPr>
              <a:t>hlink</a:t>
            </a:r>
            <a:r>
              <a:rPr kumimoji="1" lang="en-US" altLang="zh-CN" sz="2200" b="1" dirty="0" smtClean="0">
                <a:solidFill>
                  <a:srgbClr val="000000"/>
                </a:solidFill>
                <a:latin typeface="Times New Roman" pitchFamily="18" charset="0"/>
                <a:ea typeface="黑体" pitchFamily="2" charset="-122"/>
              </a:rPr>
              <a:t>:</a:t>
            </a:r>
            <a:r>
              <a:rPr kumimoji="1" lang="en-US" altLang="zh-CN" sz="2200" dirty="0" smtClean="0">
                <a:solidFill>
                  <a:srgbClr val="000000"/>
                </a:solidFill>
                <a:latin typeface="黑体" pitchFamily="2" charset="-122"/>
                <a:ea typeface="黑体" pitchFamily="2" charset="-122"/>
              </a:rPr>
              <a:t>   </a:t>
            </a:r>
            <a:r>
              <a:rPr kumimoji="1" lang="zh-CN" altLang="en-US" sz="2200" b="1" dirty="0" smtClean="0">
                <a:solidFill>
                  <a:srgbClr val="000000"/>
                </a:solidFill>
                <a:latin typeface="楷体_GB2312" pitchFamily="49" charset="-122"/>
                <a:ea typeface="楷体_GB2312" pitchFamily="49" charset="-122"/>
              </a:rPr>
              <a:t>弧头相同的下一弧位置</a:t>
            </a:r>
          </a:p>
          <a:p>
            <a:pPr fontAlgn="base">
              <a:spcBef>
                <a:spcPct val="0"/>
              </a:spcBef>
              <a:spcAft>
                <a:spcPct val="0"/>
              </a:spcAft>
            </a:pPr>
            <a:r>
              <a:rPr kumimoji="1" lang="en-US" altLang="zh-CN" sz="2200" b="1" dirty="0" err="1" smtClean="0">
                <a:solidFill>
                  <a:srgbClr val="000000"/>
                </a:solidFill>
                <a:latin typeface="Times New Roman" pitchFamily="18" charset="0"/>
                <a:ea typeface="黑体" pitchFamily="2" charset="-122"/>
              </a:rPr>
              <a:t>tlink</a:t>
            </a:r>
            <a:r>
              <a:rPr kumimoji="1" lang="en-US" altLang="zh-CN" sz="2200" b="1" dirty="0" smtClean="0">
                <a:solidFill>
                  <a:srgbClr val="000000"/>
                </a:solidFill>
                <a:latin typeface="Times New Roman" pitchFamily="18" charset="0"/>
                <a:ea typeface="黑体" pitchFamily="2" charset="-122"/>
              </a:rPr>
              <a:t>:</a:t>
            </a:r>
            <a:r>
              <a:rPr kumimoji="1" lang="en-US" altLang="zh-CN" sz="2200" dirty="0" smtClean="0">
                <a:solidFill>
                  <a:srgbClr val="000000"/>
                </a:solidFill>
                <a:latin typeface="黑体" pitchFamily="2" charset="-122"/>
                <a:ea typeface="黑体" pitchFamily="2" charset="-122"/>
              </a:rPr>
              <a:t>   </a:t>
            </a:r>
            <a:r>
              <a:rPr kumimoji="1" lang="zh-CN" altLang="en-US" sz="2200" b="1" dirty="0" smtClean="0">
                <a:solidFill>
                  <a:srgbClr val="000000"/>
                </a:solidFill>
                <a:latin typeface="楷体_GB2312" pitchFamily="49" charset="-122"/>
                <a:ea typeface="楷体_GB2312" pitchFamily="49" charset="-122"/>
              </a:rPr>
              <a:t>弧尾相同的下一弧位置</a:t>
            </a:r>
          </a:p>
          <a:p>
            <a:pPr fontAlgn="base">
              <a:spcBef>
                <a:spcPct val="0"/>
              </a:spcBef>
              <a:spcAft>
                <a:spcPct val="0"/>
              </a:spcAft>
            </a:pPr>
            <a:r>
              <a:rPr kumimoji="1" lang="en-US" altLang="zh-CN" sz="2200" b="1" dirty="0" smtClean="0">
                <a:solidFill>
                  <a:srgbClr val="0000CC"/>
                </a:solidFill>
                <a:latin typeface="Times New Roman" pitchFamily="18" charset="0"/>
                <a:ea typeface="黑体" pitchFamily="2" charset="-122"/>
              </a:rPr>
              <a:t>info:</a:t>
            </a:r>
            <a:r>
              <a:rPr kumimoji="1" lang="en-US" altLang="zh-CN" sz="2200" dirty="0" smtClean="0">
                <a:solidFill>
                  <a:srgbClr val="0000CC"/>
                </a:solidFill>
                <a:latin typeface="黑体" pitchFamily="2" charset="-122"/>
                <a:ea typeface="黑体" pitchFamily="2" charset="-122"/>
              </a:rPr>
              <a:t>    </a:t>
            </a:r>
            <a:r>
              <a:rPr kumimoji="1" lang="zh-CN" altLang="en-US" sz="2200" b="1" dirty="0" smtClean="0">
                <a:solidFill>
                  <a:srgbClr val="0000CC"/>
                </a:solidFill>
                <a:latin typeface="楷体_GB2312" pitchFamily="49" charset="-122"/>
                <a:ea typeface="楷体_GB2312" pitchFamily="49" charset="-122"/>
              </a:rPr>
              <a:t>弧信息</a:t>
            </a:r>
          </a:p>
        </p:txBody>
      </p:sp>
      <p:sp>
        <p:nvSpPr>
          <p:cNvPr id="72745" name="Rectangle 41"/>
          <p:cNvSpPr>
            <a:spLocks noChangeArrowheads="1"/>
          </p:cNvSpPr>
          <p:nvPr/>
        </p:nvSpPr>
        <p:spPr bwMode="auto">
          <a:xfrm>
            <a:off x="179388" y="5805264"/>
            <a:ext cx="4262437" cy="457200"/>
          </a:xfrm>
          <a:prstGeom prst="rect">
            <a:avLst/>
          </a:prstGeom>
          <a:noFill/>
          <a:ln w="9525">
            <a:noFill/>
            <a:miter lim="800000"/>
            <a:headEnd/>
            <a:tailEnd/>
          </a:ln>
          <a:effectLst/>
        </p:spPr>
        <p:txBody>
          <a:bodyPr>
            <a:spAutoFit/>
          </a:bodyPr>
          <a:lstStyle/>
          <a:p>
            <a:pPr fontAlgn="base">
              <a:spcBef>
                <a:spcPct val="0"/>
              </a:spcBef>
              <a:spcAft>
                <a:spcPct val="0"/>
              </a:spcAft>
            </a:pPr>
            <a:r>
              <a:rPr kumimoji="1" lang="en-US" altLang="zh-CN" sz="2400" b="1" dirty="0" smtClean="0">
                <a:solidFill>
                  <a:srgbClr val="0000CC"/>
                </a:solidFill>
                <a:latin typeface="Times New Roman" pitchFamily="18" charset="0"/>
                <a:ea typeface="黑体" pitchFamily="2" charset="-122"/>
              </a:rPr>
              <a:t> </a:t>
            </a:r>
            <a:r>
              <a:rPr kumimoji="1" lang="en-US" altLang="zh-CN" sz="2400" b="1" dirty="0" smtClean="0">
                <a:solidFill>
                  <a:srgbClr val="0000CC"/>
                </a:solidFill>
                <a:latin typeface="楷体_GB2312" pitchFamily="49" charset="-122"/>
                <a:ea typeface="楷体_GB2312" pitchFamily="49" charset="-122"/>
              </a:rPr>
              <a:t>n</a:t>
            </a:r>
            <a:r>
              <a:rPr kumimoji="1" lang="zh-CN" altLang="en-US" sz="2400" b="1" dirty="0" smtClean="0">
                <a:solidFill>
                  <a:srgbClr val="0000CC"/>
                </a:solidFill>
                <a:latin typeface="楷体_GB2312" pitchFamily="49" charset="-122"/>
                <a:ea typeface="楷体_GB2312" pitchFamily="49" charset="-122"/>
              </a:rPr>
              <a:t>个顶点</a:t>
            </a:r>
            <a:r>
              <a:rPr kumimoji="1" lang="en-US" altLang="zh-CN" sz="2400" b="1" dirty="0" smtClean="0">
                <a:solidFill>
                  <a:srgbClr val="0000CC"/>
                </a:solidFill>
                <a:latin typeface="Times New Roman" pitchFamily="18" charset="0"/>
                <a:ea typeface="楷体_GB2312" pitchFamily="49" charset="-122"/>
              </a:rPr>
              <a:t>—</a:t>
            </a:r>
            <a:r>
              <a:rPr kumimoji="1" lang="zh-CN" altLang="en-US" sz="2400" b="1" dirty="0" smtClean="0">
                <a:solidFill>
                  <a:srgbClr val="0000CC"/>
                </a:solidFill>
                <a:latin typeface="楷体_GB2312" pitchFamily="49" charset="-122"/>
                <a:ea typeface="楷体_GB2312" pitchFamily="49" charset="-122"/>
              </a:rPr>
              <a:t>用顺序存储结构</a:t>
            </a:r>
          </a:p>
        </p:txBody>
      </p:sp>
      <p:sp>
        <p:nvSpPr>
          <p:cNvPr id="72753" name="AutoShape 49"/>
          <p:cNvSpPr>
            <a:spLocks noChangeArrowheads="1"/>
          </p:cNvSpPr>
          <p:nvPr/>
        </p:nvSpPr>
        <p:spPr bwMode="auto">
          <a:xfrm>
            <a:off x="6227763" y="3789363"/>
            <a:ext cx="485775" cy="609600"/>
          </a:xfrm>
          <a:prstGeom prst="downArrow">
            <a:avLst>
              <a:gd name="adj1" fmla="val 50000"/>
              <a:gd name="adj2" fmla="val 31373"/>
            </a:avLst>
          </a:prstGeom>
          <a:solidFill>
            <a:schemeClr val="accent1"/>
          </a:solidFill>
          <a:ln w="9525">
            <a:solidFill>
              <a:schemeClr val="tx1"/>
            </a:solidFill>
            <a:miter lim="800000"/>
            <a:headEnd/>
            <a:tailEnd/>
          </a:ln>
          <a:effectLst/>
        </p:spPr>
        <p:txBody>
          <a:bodyPr vert="eaVert" wrap="none" anchor="ctr"/>
          <a:lstStyle/>
          <a:p>
            <a:pPr fontAlgn="base">
              <a:spcBef>
                <a:spcPct val="30000"/>
              </a:spcBef>
              <a:spcAft>
                <a:spcPct val="0"/>
              </a:spcAft>
            </a:pPr>
            <a:endParaRPr kumimoji="1" lang="zh-CN" altLang="en-US" sz="2400" b="1" smtClean="0">
              <a:solidFill>
                <a:srgbClr val="009900"/>
              </a:solidFill>
              <a:latin typeface="Times New Roman" pitchFamily="18" charset="0"/>
            </a:endParaRPr>
          </a:p>
        </p:txBody>
      </p:sp>
      <p:sp>
        <p:nvSpPr>
          <p:cNvPr id="72759" name="Text Box 55"/>
          <p:cNvSpPr txBox="1">
            <a:spLocks noChangeArrowheads="1"/>
          </p:cNvSpPr>
          <p:nvPr/>
        </p:nvSpPr>
        <p:spPr bwMode="auto">
          <a:xfrm>
            <a:off x="35496" y="4437063"/>
            <a:ext cx="4860032" cy="1061829"/>
          </a:xfrm>
          <a:prstGeom prst="rect">
            <a:avLst/>
          </a:prstGeom>
          <a:noFill/>
          <a:ln w="9525">
            <a:solidFill>
              <a:schemeClr val="tx2"/>
            </a:solidFill>
            <a:miter lim="800000"/>
            <a:headEnd/>
            <a:tailEnd/>
          </a:ln>
          <a:effectLst/>
        </p:spPr>
        <p:txBody>
          <a:bodyPr wrap="square">
            <a:spAutoFit/>
          </a:bodyPr>
          <a:lstStyle/>
          <a:p>
            <a:pPr marL="1238250" indent="-1238250" fontAlgn="base">
              <a:spcBef>
                <a:spcPct val="0"/>
              </a:spcBef>
              <a:spcAft>
                <a:spcPct val="0"/>
              </a:spcAft>
            </a:pPr>
            <a:r>
              <a:rPr kumimoji="1" lang="en-US" altLang="zh-CN" sz="2100" b="1" dirty="0" smtClean="0">
                <a:solidFill>
                  <a:srgbClr val="000000"/>
                </a:solidFill>
                <a:latin typeface="Times New Roman" pitchFamily="18" charset="0"/>
                <a:ea typeface="黑体" pitchFamily="2" charset="-122"/>
              </a:rPr>
              <a:t>   data   :  </a:t>
            </a:r>
            <a:r>
              <a:rPr kumimoji="1" lang="zh-CN" altLang="en-US" sz="2100" b="1" dirty="0" smtClean="0">
                <a:solidFill>
                  <a:srgbClr val="000000"/>
                </a:solidFill>
                <a:latin typeface="Times New Roman" pitchFamily="18" charset="0"/>
                <a:ea typeface="楷体_GB2312" pitchFamily="49" charset="-122"/>
              </a:rPr>
              <a:t>存储顶点信息。</a:t>
            </a:r>
          </a:p>
          <a:p>
            <a:pPr marL="1238250" indent="-1238250" fontAlgn="base">
              <a:spcBef>
                <a:spcPct val="0"/>
              </a:spcBef>
              <a:spcAft>
                <a:spcPct val="0"/>
              </a:spcAft>
            </a:pPr>
            <a:r>
              <a:rPr kumimoji="1" lang="en-US" altLang="zh-CN" sz="2100" b="1" dirty="0" err="1" smtClean="0">
                <a:solidFill>
                  <a:srgbClr val="000000"/>
                </a:solidFill>
                <a:latin typeface="Times New Roman" pitchFamily="18" charset="0"/>
                <a:ea typeface="黑体" pitchFamily="2" charset="-122"/>
              </a:rPr>
              <a:t>firstin</a:t>
            </a:r>
            <a:r>
              <a:rPr kumimoji="1" lang="en-US" altLang="zh-CN" sz="2100" b="1" dirty="0" smtClean="0">
                <a:solidFill>
                  <a:srgbClr val="000000"/>
                </a:solidFill>
                <a:latin typeface="Times New Roman" pitchFamily="18" charset="0"/>
                <a:ea typeface="黑体" pitchFamily="2" charset="-122"/>
              </a:rPr>
              <a:t>  :</a:t>
            </a:r>
            <a:r>
              <a:rPr kumimoji="1" lang="en-US" altLang="zh-CN" sz="2100" dirty="0" smtClean="0">
                <a:solidFill>
                  <a:srgbClr val="000000"/>
                </a:solidFill>
                <a:latin typeface="Times New Roman" pitchFamily="18" charset="0"/>
                <a:ea typeface="黑体" pitchFamily="2" charset="-122"/>
              </a:rPr>
              <a:t>  </a:t>
            </a:r>
            <a:r>
              <a:rPr kumimoji="1" lang="zh-CN" altLang="en-US" sz="2100" b="1" dirty="0" smtClean="0">
                <a:solidFill>
                  <a:srgbClr val="000000"/>
                </a:solidFill>
                <a:latin typeface="Times New Roman" pitchFamily="18" charset="0"/>
                <a:ea typeface="楷体_GB2312" pitchFamily="49" charset="-122"/>
              </a:rPr>
              <a:t>以顶点为弧头的第一条弧结点。</a:t>
            </a:r>
          </a:p>
          <a:p>
            <a:pPr marL="1238250" indent="-1238250" fontAlgn="base">
              <a:spcBef>
                <a:spcPct val="0"/>
              </a:spcBef>
              <a:spcAft>
                <a:spcPct val="0"/>
              </a:spcAft>
            </a:pPr>
            <a:r>
              <a:rPr kumimoji="1" lang="en-US" altLang="zh-CN" sz="2100" b="1" dirty="0" err="1" smtClean="0">
                <a:solidFill>
                  <a:srgbClr val="000000"/>
                </a:solidFill>
                <a:latin typeface="Times New Roman" pitchFamily="18" charset="0"/>
                <a:ea typeface="黑体" pitchFamily="2" charset="-122"/>
              </a:rPr>
              <a:t>firstout</a:t>
            </a:r>
            <a:r>
              <a:rPr kumimoji="1" lang="en-US" altLang="zh-CN" sz="2100" b="1" dirty="0" smtClean="0">
                <a:solidFill>
                  <a:srgbClr val="000000"/>
                </a:solidFill>
                <a:latin typeface="Times New Roman" pitchFamily="18" charset="0"/>
                <a:ea typeface="黑体" pitchFamily="2" charset="-122"/>
              </a:rPr>
              <a:t>:</a:t>
            </a:r>
            <a:r>
              <a:rPr kumimoji="1" lang="en-US" altLang="zh-CN" sz="2100" dirty="0" smtClean="0">
                <a:solidFill>
                  <a:srgbClr val="000000"/>
                </a:solidFill>
                <a:latin typeface="Times New Roman" pitchFamily="18" charset="0"/>
                <a:ea typeface="黑体" pitchFamily="2" charset="-122"/>
              </a:rPr>
              <a:t>  </a:t>
            </a:r>
            <a:r>
              <a:rPr kumimoji="1" lang="zh-CN" altLang="en-US" sz="2100" b="1" dirty="0" smtClean="0">
                <a:solidFill>
                  <a:srgbClr val="000000"/>
                </a:solidFill>
                <a:latin typeface="Times New Roman" pitchFamily="18" charset="0"/>
                <a:ea typeface="楷体_GB2312" pitchFamily="49" charset="-122"/>
              </a:rPr>
              <a:t>以顶点为弧尾的第一条弧结点。</a:t>
            </a:r>
          </a:p>
        </p:txBody>
      </p:sp>
      <p:graphicFrame>
        <p:nvGraphicFramePr>
          <p:cNvPr id="72783" name="Group 79"/>
          <p:cNvGraphicFramePr>
            <a:graphicFrameLocks noGrp="1"/>
          </p:cNvGraphicFramePr>
          <p:nvPr/>
        </p:nvGraphicFramePr>
        <p:xfrm>
          <a:off x="395288" y="3213100"/>
          <a:ext cx="3048000" cy="396875"/>
        </p:xfrm>
        <a:graphic>
          <a:graphicData uri="http://schemas.openxmlformats.org/drawingml/2006/table">
            <a:tbl>
              <a:tblPr/>
              <a:tblGrid>
                <a:gridCol w="762000"/>
                <a:gridCol w="1066800"/>
                <a:gridCol w="1219200"/>
              </a:tblGrid>
              <a:tr h="39687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data</a:t>
                      </a:r>
                    </a:p>
                  </a:txBody>
                  <a:tcPr marT="45793" marB="45793"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err="1" smtClean="0">
                          <a:ln>
                            <a:noFill/>
                          </a:ln>
                          <a:solidFill>
                            <a:schemeClr val="tx1"/>
                          </a:solidFill>
                          <a:effectLst/>
                          <a:latin typeface="Arial" panose="020B0604020202020204" pitchFamily="34" charset="0"/>
                          <a:ea typeface="黑体" panose="02010609060101010101" pitchFamily="49" charset="-122"/>
                        </a:rPr>
                        <a:t>firstin</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endParaRPr>
                    </a:p>
                  </a:txBody>
                  <a:tcPr marT="45793" marB="45793"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err="1" smtClean="0">
                          <a:ln>
                            <a:noFill/>
                          </a:ln>
                          <a:solidFill>
                            <a:schemeClr val="tx1"/>
                          </a:solidFill>
                          <a:effectLst/>
                          <a:latin typeface="Arial" panose="020B0604020202020204" pitchFamily="34" charset="0"/>
                          <a:ea typeface="黑体" panose="02010609060101010101" pitchFamily="49" charset="-122"/>
                        </a:rPr>
                        <a:t>firstout</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endParaRPr>
                    </a:p>
                  </a:txBody>
                  <a:tcPr marT="45793" marB="45793"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r>
            </a:tbl>
          </a:graphicData>
        </a:graphic>
      </p:graphicFrame>
      <p:sp>
        <p:nvSpPr>
          <p:cNvPr id="72770" name="AutoShape 66"/>
          <p:cNvSpPr>
            <a:spLocks noChangeArrowheads="1"/>
          </p:cNvSpPr>
          <p:nvPr/>
        </p:nvSpPr>
        <p:spPr bwMode="auto">
          <a:xfrm>
            <a:off x="1547813" y="3716338"/>
            <a:ext cx="485775" cy="685800"/>
          </a:xfrm>
          <a:prstGeom prst="downArrow">
            <a:avLst>
              <a:gd name="adj1" fmla="val 50000"/>
              <a:gd name="adj2" fmla="val 35294"/>
            </a:avLst>
          </a:prstGeom>
          <a:solidFill>
            <a:schemeClr val="accent1"/>
          </a:solidFill>
          <a:ln w="9525">
            <a:solidFill>
              <a:schemeClr val="tx1"/>
            </a:solidFill>
            <a:miter lim="800000"/>
            <a:headEnd/>
            <a:tailEnd/>
          </a:ln>
          <a:effectLst/>
        </p:spPr>
        <p:txBody>
          <a:bodyPr vert="eaVert" wrap="none" anchor="ctr"/>
          <a:lstStyle/>
          <a:p>
            <a:pPr fontAlgn="base">
              <a:spcBef>
                <a:spcPct val="30000"/>
              </a:spcBef>
              <a:spcAft>
                <a:spcPct val="0"/>
              </a:spcAft>
            </a:pPr>
            <a:endParaRPr kumimoji="1" lang="zh-CN" altLang="en-US" sz="2400" b="1" smtClean="0">
              <a:solidFill>
                <a:srgbClr val="009900"/>
              </a:solidFill>
              <a:latin typeface="Times New Roman" pitchFamily="18" charset="0"/>
            </a:endParaRPr>
          </a:p>
        </p:txBody>
      </p:sp>
      <p:sp>
        <p:nvSpPr>
          <p:cNvPr id="28708" name="Rectangle 67"/>
          <p:cNvSpPr>
            <a:spLocks noChangeArrowheads="1"/>
          </p:cNvSpPr>
          <p:nvPr/>
        </p:nvSpPr>
        <p:spPr bwMode="auto">
          <a:xfrm>
            <a:off x="2267744" y="451520"/>
            <a:ext cx="2938462" cy="457200"/>
          </a:xfrm>
          <a:prstGeom prst="rect">
            <a:avLst/>
          </a:prstGeom>
          <a:noFill/>
          <a:ln w="9525">
            <a:noFill/>
            <a:miter lim="800000"/>
            <a:headEnd/>
            <a:tailEnd/>
          </a:ln>
          <a:effectLst/>
        </p:spPr>
        <p:txBody>
          <a:bodyPr>
            <a:spAutoFit/>
          </a:bodyPr>
          <a:lstStyle/>
          <a:p>
            <a:pPr fontAlgn="base">
              <a:spcBef>
                <a:spcPct val="0"/>
              </a:spcBef>
              <a:spcAft>
                <a:spcPct val="0"/>
              </a:spcAft>
            </a:pPr>
            <a:r>
              <a:rPr kumimoji="1" lang="en-US" altLang="zh-CN" sz="2400" b="1" dirty="0" smtClean="0">
                <a:solidFill>
                  <a:srgbClr val="000000"/>
                </a:solidFill>
                <a:latin typeface="Times New Roman" pitchFamily="18" charset="0"/>
                <a:ea typeface="楷体_GB2312" pitchFamily="49" charset="-122"/>
              </a:rPr>
              <a:t>——</a:t>
            </a:r>
            <a:r>
              <a:rPr kumimoji="1" lang="zh-CN" altLang="en-US" sz="2400" b="1" dirty="0" smtClean="0">
                <a:solidFill>
                  <a:srgbClr val="000000"/>
                </a:solidFill>
                <a:latin typeface="Times New Roman" pitchFamily="18" charset="0"/>
                <a:ea typeface="楷体_GB2312" pitchFamily="49" charset="-122"/>
              </a:rPr>
              <a:t>适用于</a:t>
            </a:r>
            <a:r>
              <a:rPr kumimoji="1" lang="zh-CN" altLang="en-US" sz="2400" b="1" dirty="0" smtClean="0">
                <a:solidFill>
                  <a:srgbClr val="FF0000"/>
                </a:solidFill>
                <a:latin typeface="Times New Roman" pitchFamily="18" charset="0"/>
                <a:ea typeface="楷体_GB2312" pitchFamily="49" charset="-122"/>
              </a:rPr>
              <a:t>有向图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2706">
                                            <p:txEl>
                                              <p:pRg st="0" end="0"/>
                                            </p:txEl>
                                          </p:spTgt>
                                        </p:tgtEl>
                                        <p:attrNameLst>
                                          <p:attrName>style.visibility</p:attrName>
                                        </p:attrNameLst>
                                      </p:cBhvr>
                                      <p:to>
                                        <p:strVal val="visible"/>
                                      </p:to>
                                    </p:set>
                                    <p:animEffect transition="in" filter="wipe(left)">
                                      <p:cBhvr>
                                        <p:cTn id="7" dur="500"/>
                                        <p:tgtEl>
                                          <p:spTgt spid="7270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2706">
                                            <p:txEl>
                                              <p:pRg st="1" end="1"/>
                                            </p:txEl>
                                          </p:spTgt>
                                        </p:tgtEl>
                                        <p:attrNameLst>
                                          <p:attrName>style.visibility</p:attrName>
                                        </p:attrNameLst>
                                      </p:cBhvr>
                                      <p:to>
                                        <p:strVal val="visible"/>
                                      </p:to>
                                    </p:set>
                                    <p:animEffect transition="in" filter="wipe(left)">
                                      <p:cBhvr>
                                        <p:cTn id="12" dur="500"/>
                                        <p:tgtEl>
                                          <p:spTgt spid="7270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2706">
                                            <p:txEl>
                                              <p:pRg st="2" end="2"/>
                                            </p:txEl>
                                          </p:spTgt>
                                        </p:tgtEl>
                                        <p:attrNameLst>
                                          <p:attrName>style.visibility</p:attrName>
                                        </p:attrNameLst>
                                      </p:cBhvr>
                                      <p:to>
                                        <p:strVal val="visible"/>
                                      </p:to>
                                    </p:set>
                                    <p:animEffect transition="in" filter="wipe(left)">
                                      <p:cBhvr>
                                        <p:cTn id="17" dur="500"/>
                                        <p:tgtEl>
                                          <p:spTgt spid="7270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2706">
                                            <p:txEl>
                                              <p:pRg st="3" end="3"/>
                                            </p:txEl>
                                          </p:spTgt>
                                        </p:tgtEl>
                                        <p:attrNameLst>
                                          <p:attrName>style.visibility</p:attrName>
                                        </p:attrNameLst>
                                      </p:cBhvr>
                                      <p:to>
                                        <p:strVal val="visible"/>
                                      </p:to>
                                    </p:set>
                                    <p:animEffect transition="in" filter="wipe(left)">
                                      <p:cBhvr>
                                        <p:cTn id="22" dur="500"/>
                                        <p:tgtEl>
                                          <p:spTgt spid="7270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72733"/>
                                        </p:tgtEl>
                                        <p:attrNameLst>
                                          <p:attrName>style.visibility</p:attrName>
                                        </p:attrNameLst>
                                      </p:cBhvr>
                                      <p:to>
                                        <p:strVal val="visible"/>
                                      </p:to>
                                    </p:set>
                                    <p:animEffect transition="in" filter="wipe(up)">
                                      <p:cBhvr>
                                        <p:cTn id="27" dur="500"/>
                                        <p:tgtEl>
                                          <p:spTgt spid="7273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72785"/>
                                        </p:tgtEl>
                                        <p:attrNameLst>
                                          <p:attrName>style.visibility</p:attrName>
                                        </p:attrNameLst>
                                      </p:cBhvr>
                                      <p:to>
                                        <p:strVal val="visible"/>
                                      </p:to>
                                    </p:set>
                                    <p:animEffect transition="in" filter="wipe(up)">
                                      <p:cBhvr>
                                        <p:cTn id="32" dur="500"/>
                                        <p:tgtEl>
                                          <p:spTgt spid="7278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72753"/>
                                        </p:tgtEl>
                                        <p:attrNameLst>
                                          <p:attrName>style.visibility</p:attrName>
                                        </p:attrNameLst>
                                      </p:cBhvr>
                                      <p:to>
                                        <p:strVal val="visible"/>
                                      </p:to>
                                    </p:set>
                                    <p:animEffect transition="in" filter="wipe(up)">
                                      <p:cBhvr>
                                        <p:cTn id="37" dur="500"/>
                                        <p:tgtEl>
                                          <p:spTgt spid="7275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72744"/>
                                        </p:tgtEl>
                                        <p:attrNameLst>
                                          <p:attrName>style.visibility</p:attrName>
                                        </p:attrNameLst>
                                      </p:cBhvr>
                                      <p:to>
                                        <p:strVal val="visible"/>
                                      </p:to>
                                    </p:set>
                                    <p:animEffect transition="in" filter="wipe(up)">
                                      <p:cBhvr>
                                        <p:cTn id="42" dur="500"/>
                                        <p:tgtEl>
                                          <p:spTgt spid="7274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72732"/>
                                        </p:tgtEl>
                                        <p:attrNameLst>
                                          <p:attrName>style.visibility</p:attrName>
                                        </p:attrNameLst>
                                      </p:cBhvr>
                                      <p:to>
                                        <p:strVal val="visible"/>
                                      </p:to>
                                    </p:set>
                                    <p:animEffect transition="in" filter="wipe(up)">
                                      <p:cBhvr>
                                        <p:cTn id="47" dur="500"/>
                                        <p:tgtEl>
                                          <p:spTgt spid="7273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nodeType="clickEffect">
                                  <p:stCondLst>
                                    <p:cond delay="0"/>
                                  </p:stCondLst>
                                  <p:childTnLst>
                                    <p:set>
                                      <p:cBhvr>
                                        <p:cTn id="51" dur="1" fill="hold">
                                          <p:stCondLst>
                                            <p:cond delay="0"/>
                                          </p:stCondLst>
                                        </p:cTn>
                                        <p:tgtEl>
                                          <p:spTgt spid="72783"/>
                                        </p:tgtEl>
                                        <p:attrNameLst>
                                          <p:attrName>style.visibility</p:attrName>
                                        </p:attrNameLst>
                                      </p:cBhvr>
                                      <p:to>
                                        <p:strVal val="visible"/>
                                      </p:to>
                                    </p:set>
                                    <p:animEffect transition="in" filter="wipe(up)">
                                      <p:cBhvr>
                                        <p:cTn id="52" dur="500"/>
                                        <p:tgtEl>
                                          <p:spTgt spid="7278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72770"/>
                                        </p:tgtEl>
                                        <p:attrNameLst>
                                          <p:attrName>style.visibility</p:attrName>
                                        </p:attrNameLst>
                                      </p:cBhvr>
                                      <p:to>
                                        <p:strVal val="visible"/>
                                      </p:to>
                                    </p:set>
                                    <p:animEffect transition="in" filter="wipe(up)">
                                      <p:cBhvr>
                                        <p:cTn id="57" dur="500"/>
                                        <p:tgtEl>
                                          <p:spTgt spid="7277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72759"/>
                                        </p:tgtEl>
                                        <p:attrNameLst>
                                          <p:attrName>style.visibility</p:attrName>
                                        </p:attrNameLst>
                                      </p:cBhvr>
                                      <p:to>
                                        <p:strVal val="visible"/>
                                      </p:to>
                                    </p:set>
                                    <p:animEffect transition="in" filter="wipe(up)">
                                      <p:cBhvr>
                                        <p:cTn id="62" dur="500"/>
                                        <p:tgtEl>
                                          <p:spTgt spid="72759"/>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72745"/>
                                        </p:tgtEl>
                                        <p:attrNameLst>
                                          <p:attrName>style.visibility</p:attrName>
                                        </p:attrNameLst>
                                      </p:cBhvr>
                                      <p:to>
                                        <p:strVal val="visible"/>
                                      </p:to>
                                    </p:set>
                                    <p:animEffect transition="in" filter="wipe(up)">
                                      <p:cBhvr>
                                        <p:cTn id="67" dur="500"/>
                                        <p:tgtEl>
                                          <p:spTgt spid="727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6" grpId="0" build="p" autoUpdateAnimBg="0"/>
      <p:bldP spid="72732" grpId="0" autoUpdateAnimBg="0"/>
      <p:bldP spid="72733" grpId="0" autoUpdateAnimBg="0"/>
      <p:bldP spid="72744" grpId="0" animBg="1" autoUpdateAnimBg="0"/>
      <p:bldP spid="72745" grpId="0" autoUpdateAnimBg="0"/>
      <p:bldP spid="72753" grpId="0" animBg="1"/>
      <p:bldP spid="72759" grpId="0" animBg="1" autoUpdateAnimBg="0"/>
      <p:bldP spid="72770"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9" name="Text Box 3"/>
          <p:cNvSpPr txBox="1">
            <a:spLocks noChangeArrowheads="1"/>
          </p:cNvSpPr>
          <p:nvPr/>
        </p:nvSpPr>
        <p:spPr bwMode="auto">
          <a:xfrm>
            <a:off x="250825" y="940321"/>
            <a:ext cx="8686800" cy="1552575"/>
          </a:xfrm>
          <a:prstGeom prst="rect">
            <a:avLst/>
          </a:prstGeom>
          <a:noFill/>
          <a:ln w="38100">
            <a:noFill/>
            <a:miter lim="800000"/>
            <a:headEnd/>
            <a:tailEnd/>
          </a:ln>
          <a:effectLst/>
        </p:spPr>
        <p:txBody>
          <a:bodyPr>
            <a:spAutoFit/>
          </a:bodyPr>
          <a:lstStyle/>
          <a:p>
            <a:pPr fontAlgn="base">
              <a:spcBef>
                <a:spcPct val="0"/>
              </a:spcBef>
              <a:spcAft>
                <a:spcPct val="0"/>
              </a:spcAft>
            </a:pPr>
            <a:r>
              <a:rPr kumimoji="1" lang="zh-CN" altLang="en-US" sz="2400" b="1" dirty="0" smtClean="0">
                <a:solidFill>
                  <a:srgbClr val="000000"/>
                </a:solidFill>
                <a:latin typeface="楷体_GB2312" pitchFamily="49" charset="-122"/>
                <a:ea typeface="楷体_GB2312" pitchFamily="49" charset="-122"/>
              </a:rPr>
              <a:t>这是</a:t>
            </a:r>
            <a:r>
              <a:rPr kumimoji="1" lang="zh-CN" altLang="en-US" sz="2400" b="1" dirty="0" smtClean="0">
                <a:solidFill>
                  <a:srgbClr val="0000CC"/>
                </a:solidFill>
                <a:latin typeface="楷体_GB2312" pitchFamily="49" charset="-122"/>
                <a:ea typeface="楷体_GB2312" pitchFamily="49" charset="-122"/>
              </a:rPr>
              <a:t>无向图</a:t>
            </a:r>
            <a:r>
              <a:rPr kumimoji="1" lang="zh-CN" altLang="en-US" sz="2400" b="1" dirty="0" smtClean="0">
                <a:solidFill>
                  <a:srgbClr val="000000"/>
                </a:solidFill>
                <a:latin typeface="楷体_GB2312" pitchFamily="49" charset="-122"/>
                <a:ea typeface="楷体_GB2312" pitchFamily="49" charset="-122"/>
              </a:rPr>
              <a:t>的另一种存储结构，当对边操作时，无向图应采用此种结构存储。</a:t>
            </a:r>
          </a:p>
          <a:p>
            <a:pPr fontAlgn="base">
              <a:spcBef>
                <a:spcPct val="0"/>
              </a:spcBef>
              <a:spcAft>
                <a:spcPct val="0"/>
              </a:spcAft>
            </a:pPr>
            <a:r>
              <a:rPr kumimoji="1" lang="zh-CN" altLang="en-US" sz="2400" b="1" dirty="0" smtClean="0">
                <a:solidFill>
                  <a:srgbClr val="000000"/>
                </a:solidFill>
                <a:latin typeface="楷体_GB2312" pitchFamily="49" charset="-122"/>
                <a:ea typeface="楷体_GB2312" pitchFamily="49" charset="-122"/>
              </a:rPr>
              <a:t> </a:t>
            </a:r>
            <a:r>
              <a:rPr kumimoji="1" lang="en-US" altLang="zh-CN" sz="2400" b="1" dirty="0" smtClean="0">
                <a:solidFill>
                  <a:srgbClr val="000000"/>
                </a:solidFill>
                <a:latin typeface="Times New Roman" pitchFamily="18" charset="0"/>
                <a:ea typeface="楷体_GB2312" pitchFamily="49" charset="-122"/>
              </a:rPr>
              <a:t>1</a:t>
            </a:r>
            <a:r>
              <a:rPr kumimoji="1" lang="zh-CN" altLang="en-US" sz="2400" b="1" dirty="0" smtClean="0">
                <a:solidFill>
                  <a:srgbClr val="000000"/>
                </a:solidFill>
                <a:latin typeface="Times New Roman" pitchFamily="18" charset="0"/>
                <a:ea typeface="楷体_GB2312" pitchFamily="49" charset="-122"/>
              </a:rPr>
              <a:t>、</a:t>
            </a:r>
            <a:r>
              <a:rPr kumimoji="1" lang="zh-CN" altLang="en-US" sz="2400" b="1" dirty="0" smtClean="0">
                <a:solidFill>
                  <a:srgbClr val="000000"/>
                </a:solidFill>
                <a:latin typeface="楷体_GB2312" pitchFamily="49" charset="-122"/>
                <a:ea typeface="楷体_GB2312" pitchFamily="49" charset="-122"/>
              </a:rPr>
              <a:t>每条边只对应一个结点（称为</a:t>
            </a:r>
            <a:r>
              <a:rPr kumimoji="1" lang="zh-CN" altLang="en-US" sz="2400" b="1" dirty="0" smtClean="0">
                <a:solidFill>
                  <a:srgbClr val="0000CC"/>
                </a:solidFill>
                <a:latin typeface="楷体_GB2312" pitchFamily="49" charset="-122"/>
                <a:ea typeface="楷体_GB2312" pitchFamily="49" charset="-122"/>
              </a:rPr>
              <a:t>边结点</a:t>
            </a:r>
            <a:r>
              <a:rPr kumimoji="1" lang="zh-CN" altLang="en-US" sz="2400" b="1" dirty="0" smtClean="0">
                <a:solidFill>
                  <a:srgbClr val="000000"/>
                </a:solidFill>
                <a:latin typeface="楷体_GB2312" pitchFamily="49" charset="-122"/>
                <a:ea typeface="楷体_GB2312" pitchFamily="49" charset="-122"/>
              </a:rPr>
              <a:t>），设立</a:t>
            </a:r>
            <a:r>
              <a:rPr kumimoji="1" lang="en-US" altLang="zh-CN" sz="2400" b="1" dirty="0" smtClean="0">
                <a:solidFill>
                  <a:srgbClr val="0000CC"/>
                </a:solidFill>
                <a:latin typeface="楷体_GB2312" pitchFamily="49" charset="-122"/>
                <a:ea typeface="楷体_GB2312" pitchFamily="49" charset="-122"/>
              </a:rPr>
              <a:t>6</a:t>
            </a:r>
            <a:r>
              <a:rPr kumimoji="1" lang="zh-CN" altLang="en-US" sz="2400" b="1" dirty="0" smtClean="0">
                <a:solidFill>
                  <a:srgbClr val="0000CC"/>
                </a:solidFill>
                <a:latin typeface="楷体_GB2312" pitchFamily="49" charset="-122"/>
                <a:ea typeface="楷体_GB2312" pitchFamily="49" charset="-122"/>
              </a:rPr>
              <a:t>个域</a:t>
            </a:r>
            <a:r>
              <a:rPr kumimoji="1" lang="zh-CN" altLang="en-US" sz="2400" b="1" dirty="0" smtClean="0">
                <a:solidFill>
                  <a:srgbClr val="000000"/>
                </a:solidFill>
                <a:latin typeface="楷体_GB2312" pitchFamily="49" charset="-122"/>
                <a:ea typeface="楷体_GB2312" pitchFamily="49" charset="-122"/>
              </a:rPr>
              <a:t>；</a:t>
            </a:r>
          </a:p>
          <a:p>
            <a:pPr fontAlgn="base">
              <a:spcBef>
                <a:spcPct val="0"/>
              </a:spcBef>
              <a:spcAft>
                <a:spcPct val="0"/>
              </a:spcAft>
            </a:pPr>
            <a:r>
              <a:rPr kumimoji="1" lang="zh-CN" altLang="en-US" sz="2400" b="1" dirty="0" smtClean="0">
                <a:solidFill>
                  <a:srgbClr val="000000"/>
                </a:solidFill>
                <a:latin typeface="楷体_GB2312" pitchFamily="49" charset="-122"/>
                <a:ea typeface="楷体_GB2312" pitchFamily="49" charset="-122"/>
              </a:rPr>
              <a:t> </a:t>
            </a:r>
            <a:r>
              <a:rPr kumimoji="1" lang="en-US" altLang="zh-CN" sz="2400" b="1" dirty="0" smtClean="0">
                <a:solidFill>
                  <a:srgbClr val="000000"/>
                </a:solidFill>
                <a:latin typeface="Times New Roman" pitchFamily="18" charset="0"/>
                <a:ea typeface="楷体_GB2312" pitchFamily="49" charset="-122"/>
              </a:rPr>
              <a:t>2</a:t>
            </a:r>
            <a:r>
              <a:rPr kumimoji="1" lang="zh-CN" altLang="en-US" sz="2400" b="1" dirty="0" smtClean="0">
                <a:solidFill>
                  <a:srgbClr val="000000"/>
                </a:solidFill>
                <a:latin typeface="Times New Roman" pitchFamily="18" charset="0"/>
                <a:ea typeface="楷体_GB2312" pitchFamily="49" charset="-122"/>
              </a:rPr>
              <a:t>、</a:t>
            </a:r>
            <a:r>
              <a:rPr kumimoji="1" lang="zh-CN" altLang="en-US" sz="2400" b="1" dirty="0" smtClean="0">
                <a:solidFill>
                  <a:srgbClr val="000000"/>
                </a:solidFill>
                <a:latin typeface="楷体_GB2312" pitchFamily="49" charset="-122"/>
                <a:ea typeface="楷体_GB2312" pitchFamily="49" charset="-122"/>
              </a:rPr>
              <a:t>每个顶点也对应一个结点（</a:t>
            </a:r>
            <a:r>
              <a:rPr kumimoji="1" lang="zh-CN" altLang="en-US" sz="2400" b="1" dirty="0" smtClean="0">
                <a:solidFill>
                  <a:srgbClr val="0000CC"/>
                </a:solidFill>
                <a:latin typeface="楷体_GB2312" pitchFamily="49" charset="-122"/>
                <a:ea typeface="楷体_GB2312" pitchFamily="49" charset="-122"/>
              </a:rPr>
              <a:t>顶点结点</a:t>
            </a:r>
            <a:r>
              <a:rPr kumimoji="1" lang="zh-CN" altLang="en-US" sz="2400" b="1" dirty="0" smtClean="0">
                <a:solidFill>
                  <a:srgbClr val="000000"/>
                </a:solidFill>
                <a:latin typeface="楷体_GB2312" pitchFamily="49" charset="-122"/>
                <a:ea typeface="楷体_GB2312" pitchFamily="49" charset="-122"/>
              </a:rPr>
              <a:t>），设立</a:t>
            </a:r>
            <a:r>
              <a:rPr kumimoji="1" lang="en-US" altLang="zh-CN" sz="2400" b="1" dirty="0" smtClean="0">
                <a:solidFill>
                  <a:srgbClr val="000000"/>
                </a:solidFill>
                <a:latin typeface="楷体_GB2312" pitchFamily="49" charset="-122"/>
                <a:ea typeface="楷体_GB2312" pitchFamily="49" charset="-122"/>
              </a:rPr>
              <a:t>2</a:t>
            </a:r>
            <a:r>
              <a:rPr kumimoji="1" lang="zh-CN" altLang="en-US" sz="2400" b="1" dirty="0" smtClean="0">
                <a:solidFill>
                  <a:srgbClr val="000000"/>
                </a:solidFill>
                <a:latin typeface="楷体_GB2312" pitchFamily="49" charset="-122"/>
                <a:ea typeface="楷体_GB2312" pitchFamily="49" charset="-122"/>
              </a:rPr>
              <a:t>个域；</a:t>
            </a:r>
            <a:endParaRPr kumimoji="1" lang="zh-CN" altLang="en-US" sz="2400" dirty="0" smtClean="0">
              <a:solidFill>
                <a:srgbClr val="000000"/>
              </a:solidFill>
              <a:latin typeface="楷体_GB2312" pitchFamily="49" charset="-122"/>
              <a:ea typeface="楷体_GB2312" pitchFamily="49" charset="-122"/>
            </a:endParaRPr>
          </a:p>
        </p:txBody>
      </p:sp>
      <p:graphicFrame>
        <p:nvGraphicFramePr>
          <p:cNvPr id="75832" name="Group 56"/>
          <p:cNvGraphicFramePr>
            <a:graphicFrameLocks noGrp="1"/>
          </p:cNvGraphicFramePr>
          <p:nvPr/>
        </p:nvGraphicFramePr>
        <p:xfrm>
          <a:off x="4211638" y="3141663"/>
          <a:ext cx="4495800" cy="406400"/>
        </p:xfrm>
        <a:graphic>
          <a:graphicData uri="http://schemas.openxmlformats.org/drawingml/2006/table">
            <a:tbl>
              <a:tblPr/>
              <a:tblGrid>
                <a:gridCol w="809625"/>
                <a:gridCol w="688975"/>
                <a:gridCol w="749300"/>
                <a:gridCol w="749300"/>
                <a:gridCol w="749300"/>
                <a:gridCol w="749300"/>
              </a:tblGrid>
              <a:tr h="4064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mark</a:t>
                      </a: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ivex</a:t>
                      </a: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ilink</a:t>
                      </a: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jvex</a:t>
                      </a: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jlink</a:t>
                      </a: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info</a:t>
                      </a: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r>
            </a:tbl>
          </a:graphicData>
        </a:graphic>
      </p:graphicFrame>
      <p:sp>
        <p:nvSpPr>
          <p:cNvPr id="75796" name="Rectangle 20"/>
          <p:cNvSpPr>
            <a:spLocks noChangeArrowheads="1"/>
          </p:cNvSpPr>
          <p:nvPr/>
        </p:nvSpPr>
        <p:spPr bwMode="auto">
          <a:xfrm>
            <a:off x="5580063" y="2636838"/>
            <a:ext cx="1338262" cy="457200"/>
          </a:xfrm>
          <a:prstGeom prst="rect">
            <a:avLst/>
          </a:prstGeom>
          <a:noFill/>
          <a:ln w="38100">
            <a:noFill/>
            <a:miter lim="800000"/>
            <a:headEnd/>
            <a:tailEnd/>
          </a:ln>
          <a:effectLst/>
        </p:spPr>
        <p:txBody>
          <a:bodyPr>
            <a:spAutoFit/>
          </a:bodyPr>
          <a:lstStyle/>
          <a:p>
            <a:pPr algn="ctr" fontAlgn="base">
              <a:spcBef>
                <a:spcPct val="0"/>
              </a:spcBef>
              <a:spcAft>
                <a:spcPct val="0"/>
              </a:spcAft>
            </a:pPr>
            <a:r>
              <a:rPr kumimoji="1" lang="zh-CN" altLang="en-US" sz="2400" b="1" smtClean="0">
                <a:solidFill>
                  <a:srgbClr val="FF0000"/>
                </a:solidFill>
                <a:latin typeface="Times New Roman" pitchFamily="18" charset="0"/>
                <a:ea typeface="楷体_GB2312" pitchFamily="49" charset="-122"/>
              </a:rPr>
              <a:t>边结点</a:t>
            </a:r>
          </a:p>
        </p:txBody>
      </p:sp>
      <p:sp>
        <p:nvSpPr>
          <p:cNvPr id="75808" name="Rectangle 32"/>
          <p:cNvSpPr>
            <a:spLocks noGrp="1" noChangeArrowheads="1"/>
          </p:cNvSpPr>
          <p:nvPr>
            <p:ph type="title"/>
          </p:nvPr>
        </p:nvSpPr>
        <p:spPr>
          <a:xfrm>
            <a:off x="250825" y="260350"/>
            <a:ext cx="3240088" cy="549275"/>
          </a:xfrm>
        </p:spPr>
        <p:txBody>
          <a:bodyPr/>
          <a:lstStyle/>
          <a:p>
            <a:pPr algn="l" eaLnBrk="1" hangingPunct="1"/>
            <a:r>
              <a:rPr lang="zh-CN" altLang="en-US" sz="3200" b="1" dirty="0" smtClean="0">
                <a:solidFill>
                  <a:srgbClr val="FF0000"/>
                </a:solidFill>
              </a:rPr>
              <a:t>邻接多重表</a:t>
            </a:r>
          </a:p>
        </p:txBody>
      </p:sp>
      <p:sp>
        <p:nvSpPr>
          <p:cNvPr id="75810" name="Rectangle 34"/>
          <p:cNvSpPr>
            <a:spLocks noChangeArrowheads="1"/>
          </p:cNvSpPr>
          <p:nvPr/>
        </p:nvSpPr>
        <p:spPr bwMode="auto">
          <a:xfrm>
            <a:off x="3635375" y="4292600"/>
            <a:ext cx="5256213" cy="1625600"/>
          </a:xfrm>
          <a:prstGeom prst="rect">
            <a:avLst/>
          </a:prstGeom>
          <a:noFill/>
          <a:ln w="9525">
            <a:solidFill>
              <a:schemeClr val="accent2"/>
            </a:solidFill>
            <a:miter lim="800000"/>
            <a:headEnd/>
            <a:tailEnd/>
          </a:ln>
          <a:effectLst/>
        </p:spPr>
        <p:txBody>
          <a:bodyPr>
            <a:spAutoFit/>
          </a:bodyPr>
          <a:lstStyle/>
          <a:p>
            <a:pPr fontAlgn="base">
              <a:spcBef>
                <a:spcPct val="0"/>
              </a:spcBef>
              <a:spcAft>
                <a:spcPct val="0"/>
              </a:spcAft>
            </a:pPr>
            <a:r>
              <a:rPr kumimoji="1" lang="en-US" altLang="zh-CN" sz="2000" b="1" smtClean="0">
                <a:solidFill>
                  <a:srgbClr val="0000CC"/>
                </a:solidFill>
                <a:latin typeface="Times New Roman" pitchFamily="18" charset="0"/>
                <a:ea typeface="黑体" pitchFamily="2" charset="-122"/>
              </a:rPr>
              <a:t>mark</a:t>
            </a:r>
            <a:r>
              <a:rPr kumimoji="1" lang="zh-CN" altLang="en-US" sz="2000" b="1" smtClean="0">
                <a:solidFill>
                  <a:srgbClr val="0000CC"/>
                </a:solidFill>
                <a:latin typeface="Times New Roman" pitchFamily="18" charset="0"/>
                <a:ea typeface="黑体" pitchFamily="2" charset="-122"/>
              </a:rPr>
              <a:t>：</a:t>
            </a:r>
            <a:r>
              <a:rPr kumimoji="1" lang="zh-CN" altLang="en-US" sz="2000" b="1" smtClean="0">
                <a:solidFill>
                  <a:srgbClr val="0000CC"/>
                </a:solidFill>
                <a:latin typeface="Times New Roman" pitchFamily="18" charset="0"/>
                <a:ea typeface="楷体_GB2312" pitchFamily="49" charset="-122"/>
              </a:rPr>
              <a:t>标志域，如处理过或搜索过。</a:t>
            </a:r>
          </a:p>
          <a:p>
            <a:pPr fontAlgn="base">
              <a:spcBef>
                <a:spcPct val="0"/>
              </a:spcBef>
              <a:spcAft>
                <a:spcPct val="0"/>
              </a:spcAft>
            </a:pPr>
            <a:r>
              <a:rPr kumimoji="1" lang="en-US" altLang="zh-CN" sz="2000" b="1" smtClean="0">
                <a:solidFill>
                  <a:srgbClr val="000000"/>
                </a:solidFill>
                <a:latin typeface="Times New Roman" pitchFamily="18" charset="0"/>
                <a:ea typeface="黑体" pitchFamily="2" charset="-122"/>
              </a:rPr>
              <a:t>ivex, jvex :  </a:t>
            </a:r>
            <a:r>
              <a:rPr kumimoji="1" lang="zh-CN" altLang="en-US" sz="2000" b="1" smtClean="0">
                <a:solidFill>
                  <a:srgbClr val="000000"/>
                </a:solidFill>
                <a:latin typeface="Times New Roman" pitchFamily="18" charset="0"/>
                <a:ea typeface="楷体_GB2312" pitchFamily="49" charset="-122"/>
              </a:rPr>
              <a:t>顶点域，边依附的两个顶点位置。</a:t>
            </a:r>
            <a:r>
              <a:rPr kumimoji="1" lang="zh-CN" altLang="en-US" b="1" smtClean="0">
                <a:solidFill>
                  <a:srgbClr val="000000"/>
                </a:solidFill>
                <a:latin typeface="Times New Roman" pitchFamily="18" charset="0"/>
                <a:ea typeface="黑体" pitchFamily="2" charset="-122"/>
              </a:rPr>
              <a:t> </a:t>
            </a:r>
          </a:p>
          <a:p>
            <a:pPr fontAlgn="base">
              <a:spcBef>
                <a:spcPct val="0"/>
              </a:spcBef>
              <a:spcAft>
                <a:spcPct val="0"/>
              </a:spcAft>
            </a:pPr>
            <a:r>
              <a:rPr kumimoji="1" lang="en-US" altLang="zh-CN" sz="2000" b="1" smtClean="0">
                <a:solidFill>
                  <a:srgbClr val="000000"/>
                </a:solidFill>
                <a:latin typeface="Times New Roman" pitchFamily="18" charset="0"/>
                <a:ea typeface="黑体" pitchFamily="2" charset="-122"/>
              </a:rPr>
              <a:t>ilink:  </a:t>
            </a:r>
            <a:r>
              <a:rPr kumimoji="1" lang="zh-CN" altLang="en-US" sz="2000" b="1" smtClean="0">
                <a:solidFill>
                  <a:srgbClr val="000000"/>
                </a:solidFill>
                <a:latin typeface="楷体_GB2312" pitchFamily="49" charset="-122"/>
                <a:ea typeface="楷体_GB2312" pitchFamily="49" charset="-122"/>
              </a:rPr>
              <a:t>指向下一条依附顶点 </a:t>
            </a:r>
            <a:r>
              <a:rPr kumimoji="1" lang="en-US" altLang="zh-CN" sz="2000" b="1" smtClean="0">
                <a:solidFill>
                  <a:srgbClr val="000000"/>
                </a:solidFill>
                <a:latin typeface="楷体_GB2312" pitchFamily="49" charset="-122"/>
                <a:ea typeface="楷体_GB2312" pitchFamily="49" charset="-122"/>
              </a:rPr>
              <a:t>i </a:t>
            </a:r>
            <a:r>
              <a:rPr kumimoji="1" lang="zh-CN" altLang="en-US" sz="2000" b="1" smtClean="0">
                <a:solidFill>
                  <a:srgbClr val="000000"/>
                </a:solidFill>
                <a:latin typeface="楷体_GB2312" pitchFamily="49" charset="-122"/>
                <a:ea typeface="楷体_GB2312" pitchFamily="49" charset="-122"/>
              </a:rPr>
              <a:t>的边结点位置。</a:t>
            </a:r>
          </a:p>
          <a:p>
            <a:pPr fontAlgn="base">
              <a:spcBef>
                <a:spcPct val="0"/>
              </a:spcBef>
              <a:spcAft>
                <a:spcPct val="0"/>
              </a:spcAft>
            </a:pPr>
            <a:r>
              <a:rPr kumimoji="1" lang="en-US" altLang="zh-CN" sz="2000" b="1" smtClean="0">
                <a:solidFill>
                  <a:srgbClr val="000000"/>
                </a:solidFill>
                <a:latin typeface="Times New Roman" pitchFamily="18" charset="0"/>
                <a:ea typeface="黑体" pitchFamily="2" charset="-122"/>
              </a:rPr>
              <a:t>jlink:  </a:t>
            </a:r>
            <a:r>
              <a:rPr kumimoji="1" lang="zh-CN" altLang="en-US" sz="2000" b="1" smtClean="0">
                <a:solidFill>
                  <a:srgbClr val="000000"/>
                </a:solidFill>
                <a:latin typeface="楷体_GB2312" pitchFamily="49" charset="-122"/>
                <a:ea typeface="楷体_GB2312" pitchFamily="49" charset="-122"/>
              </a:rPr>
              <a:t>指向下一条依附顶点 </a:t>
            </a:r>
            <a:r>
              <a:rPr kumimoji="1" lang="en-US" altLang="zh-CN" sz="2000" b="1" smtClean="0">
                <a:solidFill>
                  <a:srgbClr val="000000"/>
                </a:solidFill>
                <a:latin typeface="楷体_GB2312" pitchFamily="49" charset="-122"/>
                <a:ea typeface="楷体_GB2312" pitchFamily="49" charset="-122"/>
              </a:rPr>
              <a:t>j </a:t>
            </a:r>
            <a:r>
              <a:rPr kumimoji="1" lang="zh-CN" altLang="en-US" sz="2000" b="1" smtClean="0">
                <a:solidFill>
                  <a:srgbClr val="000000"/>
                </a:solidFill>
                <a:latin typeface="楷体_GB2312" pitchFamily="49" charset="-122"/>
                <a:ea typeface="楷体_GB2312" pitchFamily="49" charset="-122"/>
              </a:rPr>
              <a:t>的边结点位置。</a:t>
            </a:r>
          </a:p>
          <a:p>
            <a:pPr fontAlgn="base">
              <a:spcBef>
                <a:spcPct val="0"/>
              </a:spcBef>
              <a:spcAft>
                <a:spcPct val="0"/>
              </a:spcAft>
            </a:pPr>
            <a:r>
              <a:rPr kumimoji="1" lang="en-US" altLang="zh-CN" sz="2000" b="1" smtClean="0">
                <a:solidFill>
                  <a:srgbClr val="0000CC"/>
                </a:solidFill>
                <a:latin typeface="Times New Roman" pitchFamily="18" charset="0"/>
                <a:ea typeface="黑体" pitchFamily="2" charset="-122"/>
              </a:rPr>
              <a:t>info:  </a:t>
            </a:r>
            <a:r>
              <a:rPr kumimoji="1" lang="zh-CN" altLang="en-US" sz="2000" b="1" smtClean="0">
                <a:solidFill>
                  <a:srgbClr val="0000CC"/>
                </a:solidFill>
                <a:latin typeface="Times New Roman" pitchFamily="18" charset="0"/>
                <a:ea typeface="楷体_GB2312" pitchFamily="49" charset="-122"/>
              </a:rPr>
              <a:t>边信息，如权值等。</a:t>
            </a:r>
          </a:p>
        </p:txBody>
      </p:sp>
      <p:sp>
        <p:nvSpPr>
          <p:cNvPr id="75813" name="Rectangle 37"/>
          <p:cNvSpPr>
            <a:spLocks noChangeArrowheads="1"/>
          </p:cNvSpPr>
          <p:nvPr/>
        </p:nvSpPr>
        <p:spPr bwMode="auto">
          <a:xfrm>
            <a:off x="250825" y="6021388"/>
            <a:ext cx="4087813" cy="457200"/>
          </a:xfrm>
          <a:prstGeom prst="rect">
            <a:avLst/>
          </a:prstGeom>
          <a:noFill/>
          <a:ln w="9525">
            <a:noFill/>
            <a:miter lim="800000"/>
            <a:headEnd/>
            <a:tailEnd/>
          </a:ln>
          <a:effectLst/>
        </p:spPr>
        <p:txBody>
          <a:bodyPr>
            <a:spAutoFit/>
          </a:bodyPr>
          <a:lstStyle/>
          <a:p>
            <a:pPr fontAlgn="base">
              <a:spcBef>
                <a:spcPct val="0"/>
              </a:spcBef>
              <a:spcAft>
                <a:spcPct val="0"/>
              </a:spcAft>
            </a:pPr>
            <a:r>
              <a:rPr kumimoji="1" lang="en-US" altLang="zh-CN" sz="2400" b="1" smtClean="0">
                <a:solidFill>
                  <a:srgbClr val="0000CC"/>
                </a:solidFill>
                <a:latin typeface="楷体_GB2312" pitchFamily="49" charset="-122"/>
                <a:ea typeface="楷体_GB2312" pitchFamily="49" charset="-122"/>
              </a:rPr>
              <a:t>n</a:t>
            </a:r>
            <a:r>
              <a:rPr kumimoji="1" lang="zh-CN" altLang="en-US" sz="2400" b="1" smtClean="0">
                <a:solidFill>
                  <a:srgbClr val="0000CC"/>
                </a:solidFill>
                <a:latin typeface="楷体_GB2312" pitchFamily="49" charset="-122"/>
                <a:ea typeface="楷体_GB2312" pitchFamily="49" charset="-122"/>
              </a:rPr>
              <a:t>个顶点</a:t>
            </a:r>
            <a:r>
              <a:rPr kumimoji="1" lang="en-US" altLang="zh-CN" sz="2400" b="1" smtClean="0">
                <a:solidFill>
                  <a:srgbClr val="0000CC"/>
                </a:solidFill>
                <a:latin typeface="Times New Roman" pitchFamily="18" charset="0"/>
                <a:ea typeface="楷体_GB2312" pitchFamily="49" charset="-122"/>
              </a:rPr>
              <a:t>——</a:t>
            </a:r>
            <a:r>
              <a:rPr kumimoji="1" lang="zh-CN" altLang="en-US" sz="2400" b="1" smtClean="0">
                <a:solidFill>
                  <a:srgbClr val="0000CC"/>
                </a:solidFill>
                <a:latin typeface="楷体_GB2312" pitchFamily="49" charset="-122"/>
                <a:ea typeface="楷体_GB2312" pitchFamily="49" charset="-122"/>
              </a:rPr>
              <a:t>用顺序存储结构</a:t>
            </a:r>
          </a:p>
        </p:txBody>
      </p:sp>
      <p:sp>
        <p:nvSpPr>
          <p:cNvPr id="75814" name="AutoShape 38"/>
          <p:cNvSpPr>
            <a:spLocks noChangeArrowheads="1"/>
          </p:cNvSpPr>
          <p:nvPr/>
        </p:nvSpPr>
        <p:spPr bwMode="auto">
          <a:xfrm>
            <a:off x="5940425" y="3573463"/>
            <a:ext cx="485775" cy="685800"/>
          </a:xfrm>
          <a:prstGeom prst="downArrow">
            <a:avLst>
              <a:gd name="adj1" fmla="val 50000"/>
              <a:gd name="adj2" fmla="val 35294"/>
            </a:avLst>
          </a:prstGeom>
          <a:solidFill>
            <a:schemeClr val="accent1"/>
          </a:solidFill>
          <a:ln w="9525">
            <a:solidFill>
              <a:schemeClr val="tx1"/>
            </a:solidFill>
            <a:miter lim="800000"/>
            <a:headEnd/>
            <a:tailEnd/>
          </a:ln>
          <a:effectLst/>
        </p:spPr>
        <p:txBody>
          <a:bodyPr vert="eaVert" wrap="none" anchor="ctr"/>
          <a:lstStyle/>
          <a:p>
            <a:pPr fontAlgn="base">
              <a:spcBef>
                <a:spcPct val="30000"/>
              </a:spcBef>
              <a:spcAft>
                <a:spcPct val="0"/>
              </a:spcAft>
            </a:pPr>
            <a:endParaRPr kumimoji="1" lang="zh-CN" altLang="en-US" sz="2400" b="1" smtClean="0">
              <a:solidFill>
                <a:srgbClr val="009900"/>
              </a:solidFill>
              <a:latin typeface="Times New Roman" pitchFamily="18" charset="0"/>
            </a:endParaRPr>
          </a:p>
        </p:txBody>
      </p:sp>
      <p:sp>
        <p:nvSpPr>
          <p:cNvPr id="75818" name="Text Box 42"/>
          <p:cNvSpPr txBox="1">
            <a:spLocks noChangeArrowheads="1"/>
          </p:cNvSpPr>
          <p:nvPr/>
        </p:nvSpPr>
        <p:spPr bwMode="auto">
          <a:xfrm>
            <a:off x="0" y="4292600"/>
            <a:ext cx="3505200" cy="1016000"/>
          </a:xfrm>
          <a:prstGeom prst="rect">
            <a:avLst/>
          </a:prstGeom>
          <a:noFill/>
          <a:ln w="9525">
            <a:solidFill>
              <a:schemeClr val="accent2"/>
            </a:solidFill>
            <a:miter lim="800000"/>
            <a:headEnd/>
            <a:tailEnd/>
          </a:ln>
          <a:effectLst/>
        </p:spPr>
        <p:txBody>
          <a:bodyPr>
            <a:spAutoFit/>
          </a:bodyPr>
          <a:lstStyle/>
          <a:p>
            <a:pPr marL="1047750" indent="-1047750" fontAlgn="base">
              <a:spcBef>
                <a:spcPct val="0"/>
              </a:spcBef>
              <a:spcAft>
                <a:spcPct val="0"/>
              </a:spcAft>
            </a:pPr>
            <a:r>
              <a:rPr kumimoji="1" lang="en-US" altLang="zh-CN" sz="2000" b="1" dirty="0" smtClean="0">
                <a:solidFill>
                  <a:srgbClr val="000000"/>
                </a:solidFill>
                <a:latin typeface="Times New Roman" pitchFamily="18" charset="0"/>
                <a:ea typeface="黑体" pitchFamily="2" charset="-122"/>
              </a:rPr>
              <a:t>       data  :  </a:t>
            </a:r>
            <a:r>
              <a:rPr kumimoji="1" lang="zh-CN" altLang="en-US" sz="2000" b="1" dirty="0" smtClean="0">
                <a:solidFill>
                  <a:srgbClr val="000000"/>
                </a:solidFill>
                <a:latin typeface="Times New Roman" pitchFamily="18" charset="0"/>
                <a:ea typeface="楷体_GB2312" pitchFamily="49" charset="-122"/>
              </a:rPr>
              <a:t>存储顶点信息。</a:t>
            </a:r>
          </a:p>
          <a:p>
            <a:pPr marL="1047750" indent="-1047750" fontAlgn="base">
              <a:spcBef>
                <a:spcPct val="0"/>
              </a:spcBef>
              <a:spcAft>
                <a:spcPct val="0"/>
              </a:spcAft>
            </a:pPr>
            <a:r>
              <a:rPr kumimoji="1" lang="en-US" altLang="zh-CN" sz="2000" b="1" dirty="0" err="1" smtClean="0">
                <a:solidFill>
                  <a:srgbClr val="000000"/>
                </a:solidFill>
                <a:latin typeface="Times New Roman" pitchFamily="18" charset="0"/>
                <a:ea typeface="黑体" pitchFamily="2" charset="-122"/>
              </a:rPr>
              <a:t>firstedge</a:t>
            </a:r>
            <a:r>
              <a:rPr kumimoji="1" lang="en-US" altLang="zh-CN" sz="2000" b="1" dirty="0" smtClean="0">
                <a:solidFill>
                  <a:srgbClr val="000000"/>
                </a:solidFill>
                <a:latin typeface="Times New Roman" pitchFamily="18" charset="0"/>
                <a:ea typeface="黑体" pitchFamily="2" charset="-122"/>
              </a:rPr>
              <a:t> :   </a:t>
            </a:r>
            <a:r>
              <a:rPr kumimoji="1" lang="zh-CN" altLang="en-US" sz="2000" b="1" dirty="0" smtClean="0">
                <a:solidFill>
                  <a:srgbClr val="000000"/>
                </a:solidFill>
                <a:ea typeface="楷体_GB2312" pitchFamily="49" charset="-122"/>
              </a:rPr>
              <a:t>依附顶点的第一</a:t>
            </a:r>
            <a:endParaRPr kumimoji="1" lang="en-US" altLang="zh-CN" sz="2000" b="1" dirty="0" smtClean="0">
              <a:solidFill>
                <a:srgbClr val="000000"/>
              </a:solidFill>
              <a:ea typeface="楷体_GB2312" pitchFamily="49" charset="-122"/>
            </a:endParaRPr>
          </a:p>
          <a:p>
            <a:pPr marL="1047750" indent="-1047750" fontAlgn="base">
              <a:spcBef>
                <a:spcPct val="0"/>
              </a:spcBef>
              <a:spcAft>
                <a:spcPct val="0"/>
              </a:spcAft>
            </a:pPr>
            <a:r>
              <a:rPr kumimoji="1" lang="en-US" altLang="zh-CN" sz="2000" b="1" dirty="0" smtClean="0">
                <a:solidFill>
                  <a:srgbClr val="000000"/>
                </a:solidFill>
                <a:ea typeface="楷体_GB2312" pitchFamily="49" charset="-122"/>
              </a:rPr>
              <a:t>                  </a:t>
            </a:r>
            <a:r>
              <a:rPr kumimoji="1" lang="zh-CN" altLang="en-US" sz="2000" b="1" dirty="0" smtClean="0">
                <a:solidFill>
                  <a:srgbClr val="000000"/>
                </a:solidFill>
                <a:ea typeface="楷体_GB2312" pitchFamily="49" charset="-122"/>
              </a:rPr>
              <a:t>条边结点</a:t>
            </a:r>
            <a:r>
              <a:rPr kumimoji="1" lang="zh-CN" altLang="en-US" sz="2000" b="1" dirty="0" smtClean="0">
                <a:solidFill>
                  <a:srgbClr val="000000"/>
                </a:solidFill>
                <a:latin typeface="Times New Roman" pitchFamily="18" charset="0"/>
                <a:ea typeface="楷体_GB2312" pitchFamily="49" charset="-122"/>
              </a:rPr>
              <a:t>。</a:t>
            </a:r>
          </a:p>
        </p:txBody>
      </p:sp>
      <p:graphicFrame>
        <p:nvGraphicFramePr>
          <p:cNvPr id="75834" name="Group 58"/>
          <p:cNvGraphicFramePr>
            <a:graphicFrameLocks noGrp="1"/>
          </p:cNvGraphicFramePr>
          <p:nvPr/>
        </p:nvGraphicFramePr>
        <p:xfrm>
          <a:off x="539750" y="3141663"/>
          <a:ext cx="2378075" cy="396875"/>
        </p:xfrm>
        <a:graphic>
          <a:graphicData uri="http://schemas.openxmlformats.org/drawingml/2006/table">
            <a:tbl>
              <a:tblPr/>
              <a:tblGrid>
                <a:gridCol w="973138"/>
                <a:gridCol w="1404937"/>
              </a:tblGrid>
              <a:tr h="39687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data</a:t>
                      </a:r>
                    </a:p>
                  </a:txBody>
                  <a:tcPr marT="45793" marB="45793"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err="1" smtClean="0">
                          <a:ln>
                            <a:noFill/>
                          </a:ln>
                          <a:solidFill>
                            <a:schemeClr val="tx1"/>
                          </a:solidFill>
                          <a:effectLst/>
                          <a:latin typeface="Arial" panose="020B0604020202020204" pitchFamily="34" charset="0"/>
                          <a:ea typeface="黑体" panose="02010609060101010101" pitchFamily="49" charset="-122"/>
                        </a:rPr>
                        <a:t>firstedge</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endParaRPr>
                    </a:p>
                  </a:txBody>
                  <a:tcPr marT="45793" marB="45793"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r>
            </a:tbl>
          </a:graphicData>
        </a:graphic>
      </p:graphicFrame>
      <p:sp>
        <p:nvSpPr>
          <p:cNvPr id="75827" name="Rectangle 51"/>
          <p:cNvSpPr>
            <a:spLocks noChangeArrowheads="1"/>
          </p:cNvSpPr>
          <p:nvPr/>
        </p:nvSpPr>
        <p:spPr bwMode="auto">
          <a:xfrm>
            <a:off x="971550" y="2636838"/>
            <a:ext cx="1493838" cy="457200"/>
          </a:xfrm>
          <a:prstGeom prst="rect">
            <a:avLst/>
          </a:prstGeom>
          <a:noFill/>
          <a:ln w="38100">
            <a:noFill/>
            <a:miter lim="800000"/>
            <a:headEnd/>
            <a:tailEnd/>
          </a:ln>
          <a:effectLst/>
        </p:spPr>
        <p:txBody>
          <a:bodyPr>
            <a:spAutoFit/>
          </a:bodyPr>
          <a:lstStyle/>
          <a:p>
            <a:pPr algn="ctr" fontAlgn="base">
              <a:spcBef>
                <a:spcPct val="0"/>
              </a:spcBef>
              <a:spcAft>
                <a:spcPct val="0"/>
              </a:spcAft>
            </a:pPr>
            <a:r>
              <a:rPr kumimoji="1" lang="zh-CN" altLang="en-US" sz="2400" b="1" smtClean="0">
                <a:solidFill>
                  <a:srgbClr val="FF0000"/>
                </a:solidFill>
                <a:latin typeface="Times New Roman" pitchFamily="18" charset="0"/>
                <a:ea typeface="楷体_GB2312" pitchFamily="49" charset="-122"/>
              </a:rPr>
              <a:t>顶点结点</a:t>
            </a:r>
          </a:p>
        </p:txBody>
      </p:sp>
      <p:sp>
        <p:nvSpPr>
          <p:cNvPr id="75828" name="AutoShape 52"/>
          <p:cNvSpPr>
            <a:spLocks noChangeArrowheads="1"/>
          </p:cNvSpPr>
          <p:nvPr/>
        </p:nvSpPr>
        <p:spPr bwMode="auto">
          <a:xfrm>
            <a:off x="1403350" y="3573463"/>
            <a:ext cx="485775" cy="685800"/>
          </a:xfrm>
          <a:prstGeom prst="downArrow">
            <a:avLst>
              <a:gd name="adj1" fmla="val 50000"/>
              <a:gd name="adj2" fmla="val 35294"/>
            </a:avLst>
          </a:prstGeom>
          <a:solidFill>
            <a:schemeClr val="accent1"/>
          </a:solidFill>
          <a:ln w="9525">
            <a:solidFill>
              <a:schemeClr val="tx1"/>
            </a:solidFill>
            <a:miter lim="800000"/>
            <a:headEnd/>
            <a:tailEnd/>
          </a:ln>
          <a:effectLst/>
        </p:spPr>
        <p:txBody>
          <a:bodyPr vert="eaVert" wrap="none" anchor="ctr"/>
          <a:lstStyle/>
          <a:p>
            <a:pPr fontAlgn="base">
              <a:spcBef>
                <a:spcPct val="30000"/>
              </a:spcBef>
              <a:spcAft>
                <a:spcPct val="0"/>
              </a:spcAft>
            </a:pPr>
            <a:endParaRPr kumimoji="1" lang="zh-CN" altLang="en-US" sz="2400" b="1" smtClean="0">
              <a:solidFill>
                <a:srgbClr val="009900"/>
              </a:solidFill>
              <a:latin typeface="Times New Roman" pitchFamily="18" charset="0"/>
            </a:endParaRPr>
          </a:p>
        </p:txBody>
      </p:sp>
      <p:sp>
        <p:nvSpPr>
          <p:cNvPr id="33828" name="Rectangle 53"/>
          <p:cNvSpPr>
            <a:spLocks noChangeArrowheads="1"/>
          </p:cNvSpPr>
          <p:nvPr/>
        </p:nvSpPr>
        <p:spPr bwMode="auto">
          <a:xfrm>
            <a:off x="2627784" y="332656"/>
            <a:ext cx="3082925" cy="457200"/>
          </a:xfrm>
          <a:prstGeom prst="rect">
            <a:avLst/>
          </a:prstGeom>
          <a:noFill/>
          <a:ln w="9525">
            <a:noFill/>
            <a:miter lim="800000"/>
            <a:headEnd/>
            <a:tailEnd/>
          </a:ln>
          <a:effectLst/>
        </p:spPr>
        <p:txBody>
          <a:bodyPr>
            <a:spAutoFit/>
          </a:bodyPr>
          <a:lstStyle/>
          <a:p>
            <a:pPr fontAlgn="base">
              <a:spcBef>
                <a:spcPct val="0"/>
              </a:spcBef>
              <a:spcAft>
                <a:spcPct val="0"/>
              </a:spcAft>
            </a:pPr>
            <a:r>
              <a:rPr kumimoji="1" lang="en-US" altLang="zh-CN" sz="2400" b="1" dirty="0" smtClean="0">
                <a:solidFill>
                  <a:srgbClr val="000000"/>
                </a:solidFill>
                <a:latin typeface="Times New Roman" pitchFamily="18" charset="0"/>
                <a:ea typeface="楷体_GB2312" pitchFamily="49" charset="-122"/>
              </a:rPr>
              <a:t>——</a:t>
            </a:r>
            <a:r>
              <a:rPr kumimoji="1" lang="zh-CN" altLang="en-US" sz="2400" b="1" dirty="0" smtClean="0">
                <a:solidFill>
                  <a:srgbClr val="000000"/>
                </a:solidFill>
                <a:latin typeface="Times New Roman" pitchFamily="18" charset="0"/>
                <a:ea typeface="楷体_GB2312" pitchFamily="49" charset="-122"/>
              </a:rPr>
              <a:t>适用于</a:t>
            </a:r>
            <a:r>
              <a:rPr kumimoji="1" lang="zh-CN" altLang="en-US" sz="2400" b="1" dirty="0" smtClean="0">
                <a:solidFill>
                  <a:srgbClr val="FF0000"/>
                </a:solidFill>
                <a:latin typeface="Times New Roman" pitchFamily="18" charset="0"/>
                <a:ea typeface="楷体_GB2312" pitchFamily="49" charset="-122"/>
              </a:rPr>
              <a:t>无向图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57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57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577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579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8" fill="hold" nodeType="clickEffect">
                                  <p:stCondLst>
                                    <p:cond delay="0"/>
                                  </p:stCondLst>
                                  <p:childTnLst>
                                    <p:set>
                                      <p:cBhvr>
                                        <p:cTn id="22" dur="1" fill="hold">
                                          <p:stCondLst>
                                            <p:cond delay="0"/>
                                          </p:stCondLst>
                                        </p:cTn>
                                        <p:tgtEl>
                                          <p:spTgt spid="75832"/>
                                        </p:tgtEl>
                                        <p:attrNameLst>
                                          <p:attrName>style.visibility</p:attrName>
                                        </p:attrNameLst>
                                      </p:cBhvr>
                                      <p:to>
                                        <p:strVal val="visible"/>
                                      </p:to>
                                    </p:set>
                                    <p:anim calcmode="lin" valueType="num">
                                      <p:cBhvr>
                                        <p:cTn id="23" dur="500" fill="hold"/>
                                        <p:tgtEl>
                                          <p:spTgt spid="75832"/>
                                        </p:tgtEl>
                                        <p:attrNameLst>
                                          <p:attrName>ppt_x</p:attrName>
                                        </p:attrNameLst>
                                      </p:cBhvr>
                                      <p:tavLst>
                                        <p:tav tm="0">
                                          <p:val>
                                            <p:strVal val="#ppt_x-#ppt_w/2"/>
                                          </p:val>
                                        </p:tav>
                                        <p:tav tm="100000">
                                          <p:val>
                                            <p:strVal val="#ppt_x"/>
                                          </p:val>
                                        </p:tav>
                                      </p:tavLst>
                                    </p:anim>
                                    <p:anim calcmode="lin" valueType="num">
                                      <p:cBhvr>
                                        <p:cTn id="24" dur="500" fill="hold"/>
                                        <p:tgtEl>
                                          <p:spTgt spid="75832"/>
                                        </p:tgtEl>
                                        <p:attrNameLst>
                                          <p:attrName>ppt_y</p:attrName>
                                        </p:attrNameLst>
                                      </p:cBhvr>
                                      <p:tavLst>
                                        <p:tav tm="0">
                                          <p:val>
                                            <p:strVal val="#ppt_y"/>
                                          </p:val>
                                        </p:tav>
                                        <p:tav tm="100000">
                                          <p:val>
                                            <p:strVal val="#ppt_y"/>
                                          </p:val>
                                        </p:tav>
                                      </p:tavLst>
                                    </p:anim>
                                    <p:anim calcmode="lin" valueType="num">
                                      <p:cBhvr>
                                        <p:cTn id="25" dur="500" fill="hold"/>
                                        <p:tgtEl>
                                          <p:spTgt spid="75832"/>
                                        </p:tgtEl>
                                        <p:attrNameLst>
                                          <p:attrName>ppt_w</p:attrName>
                                        </p:attrNameLst>
                                      </p:cBhvr>
                                      <p:tavLst>
                                        <p:tav tm="0">
                                          <p:val>
                                            <p:fltVal val="0"/>
                                          </p:val>
                                        </p:tav>
                                        <p:tav tm="100000">
                                          <p:val>
                                            <p:strVal val="#ppt_w"/>
                                          </p:val>
                                        </p:tav>
                                      </p:tavLst>
                                    </p:anim>
                                    <p:anim calcmode="lin" valueType="num">
                                      <p:cBhvr>
                                        <p:cTn id="26" dur="500" fill="hold"/>
                                        <p:tgtEl>
                                          <p:spTgt spid="75832"/>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75814"/>
                                        </p:tgtEl>
                                        <p:attrNameLst>
                                          <p:attrName>style.visibility</p:attrName>
                                        </p:attrNameLst>
                                      </p:cBhvr>
                                      <p:to>
                                        <p:strVal val="visible"/>
                                      </p:to>
                                    </p:set>
                                    <p:animEffect transition="in" filter="wipe(up)">
                                      <p:cBhvr>
                                        <p:cTn id="31" dur="500"/>
                                        <p:tgtEl>
                                          <p:spTgt spid="7581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75810">
                                            <p:bg/>
                                          </p:spTgt>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75810">
                                            <p:txEl>
                                              <p:pRg st="0" end="0"/>
                                            </p:txEl>
                                          </p:spTgt>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75810">
                                            <p:txEl>
                                              <p:pRg st="1" end="1"/>
                                            </p:txEl>
                                          </p:spTgt>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499"/>
                                          </p:stCondLst>
                                        </p:cTn>
                                        <p:tgtEl>
                                          <p:spTgt spid="75810">
                                            <p:txEl>
                                              <p:pRg st="2" end="2"/>
                                            </p:txEl>
                                          </p:spTgt>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75810">
                                            <p:txEl>
                                              <p:pRg st="3" end="3"/>
                                            </p:txEl>
                                          </p:spTgt>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499"/>
                                          </p:stCondLst>
                                        </p:cTn>
                                        <p:tgtEl>
                                          <p:spTgt spid="75810">
                                            <p:txEl>
                                              <p:pRg st="4" end="4"/>
                                            </p:txEl>
                                          </p:spTgt>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75827"/>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17" presetClass="entr" presetSubtype="8" fill="hold" nodeType="clickEffect">
                                  <p:stCondLst>
                                    <p:cond delay="0"/>
                                  </p:stCondLst>
                                  <p:childTnLst>
                                    <p:set>
                                      <p:cBhvr>
                                        <p:cTn id="63" dur="1" fill="hold">
                                          <p:stCondLst>
                                            <p:cond delay="0"/>
                                          </p:stCondLst>
                                        </p:cTn>
                                        <p:tgtEl>
                                          <p:spTgt spid="75834"/>
                                        </p:tgtEl>
                                        <p:attrNameLst>
                                          <p:attrName>style.visibility</p:attrName>
                                        </p:attrNameLst>
                                      </p:cBhvr>
                                      <p:to>
                                        <p:strVal val="visible"/>
                                      </p:to>
                                    </p:set>
                                    <p:anim calcmode="lin" valueType="num">
                                      <p:cBhvr>
                                        <p:cTn id="64" dur="500" fill="hold"/>
                                        <p:tgtEl>
                                          <p:spTgt spid="75834"/>
                                        </p:tgtEl>
                                        <p:attrNameLst>
                                          <p:attrName>ppt_x</p:attrName>
                                        </p:attrNameLst>
                                      </p:cBhvr>
                                      <p:tavLst>
                                        <p:tav tm="0">
                                          <p:val>
                                            <p:strVal val="#ppt_x-#ppt_w/2"/>
                                          </p:val>
                                        </p:tav>
                                        <p:tav tm="100000">
                                          <p:val>
                                            <p:strVal val="#ppt_x"/>
                                          </p:val>
                                        </p:tav>
                                      </p:tavLst>
                                    </p:anim>
                                    <p:anim calcmode="lin" valueType="num">
                                      <p:cBhvr>
                                        <p:cTn id="65" dur="500" fill="hold"/>
                                        <p:tgtEl>
                                          <p:spTgt spid="75834"/>
                                        </p:tgtEl>
                                        <p:attrNameLst>
                                          <p:attrName>ppt_y</p:attrName>
                                        </p:attrNameLst>
                                      </p:cBhvr>
                                      <p:tavLst>
                                        <p:tav tm="0">
                                          <p:val>
                                            <p:strVal val="#ppt_y"/>
                                          </p:val>
                                        </p:tav>
                                        <p:tav tm="100000">
                                          <p:val>
                                            <p:strVal val="#ppt_y"/>
                                          </p:val>
                                        </p:tav>
                                      </p:tavLst>
                                    </p:anim>
                                    <p:anim calcmode="lin" valueType="num">
                                      <p:cBhvr>
                                        <p:cTn id="66" dur="500" fill="hold"/>
                                        <p:tgtEl>
                                          <p:spTgt spid="75834"/>
                                        </p:tgtEl>
                                        <p:attrNameLst>
                                          <p:attrName>ppt_w</p:attrName>
                                        </p:attrNameLst>
                                      </p:cBhvr>
                                      <p:tavLst>
                                        <p:tav tm="0">
                                          <p:val>
                                            <p:fltVal val="0"/>
                                          </p:val>
                                        </p:tav>
                                        <p:tav tm="100000">
                                          <p:val>
                                            <p:strVal val="#ppt_w"/>
                                          </p:val>
                                        </p:tav>
                                      </p:tavLst>
                                    </p:anim>
                                    <p:anim calcmode="lin" valueType="num">
                                      <p:cBhvr>
                                        <p:cTn id="67" dur="500" fill="hold"/>
                                        <p:tgtEl>
                                          <p:spTgt spid="75834"/>
                                        </p:tgtEl>
                                        <p:attrNameLst>
                                          <p:attrName>ppt_h</p:attrName>
                                        </p:attrNameLst>
                                      </p:cBhvr>
                                      <p:tavLst>
                                        <p:tav tm="0">
                                          <p:val>
                                            <p:strVal val="#ppt_h"/>
                                          </p:val>
                                        </p:tav>
                                        <p:tav tm="100000">
                                          <p:val>
                                            <p:strVal val="#ppt_h"/>
                                          </p:val>
                                        </p:tav>
                                      </p:tavLst>
                                    </p:anim>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75828"/>
                                        </p:tgtEl>
                                        <p:attrNameLst>
                                          <p:attrName>style.visibility</p:attrName>
                                        </p:attrNameLst>
                                      </p:cBhvr>
                                      <p:to>
                                        <p:strVal val="visible"/>
                                      </p:to>
                                    </p:set>
                                    <p:animEffect transition="in" filter="wipe(up)">
                                      <p:cBhvr>
                                        <p:cTn id="72" dur="500"/>
                                        <p:tgtEl>
                                          <p:spTgt spid="75828"/>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0" nodeType="clickEffect">
                                  <p:stCondLst>
                                    <p:cond delay="0"/>
                                  </p:stCondLst>
                                  <p:childTnLst>
                                    <p:set>
                                      <p:cBhvr>
                                        <p:cTn id="76" dur="1" fill="hold">
                                          <p:stCondLst>
                                            <p:cond delay="499"/>
                                          </p:stCondLst>
                                        </p:cTn>
                                        <p:tgtEl>
                                          <p:spTgt spid="75818">
                                            <p:bg/>
                                          </p:spTgt>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grpId="0" nodeType="clickEffect">
                                  <p:stCondLst>
                                    <p:cond delay="0"/>
                                  </p:stCondLst>
                                  <p:childTnLst>
                                    <p:set>
                                      <p:cBhvr>
                                        <p:cTn id="80" dur="1" fill="hold">
                                          <p:stCondLst>
                                            <p:cond delay="499"/>
                                          </p:stCondLst>
                                        </p:cTn>
                                        <p:tgtEl>
                                          <p:spTgt spid="75818">
                                            <p:txEl>
                                              <p:pRg st="0" end="0"/>
                                            </p:txEl>
                                          </p:spTgt>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grpId="0" nodeType="clickEffect">
                                  <p:stCondLst>
                                    <p:cond delay="0"/>
                                  </p:stCondLst>
                                  <p:childTnLst>
                                    <p:set>
                                      <p:cBhvr>
                                        <p:cTn id="84" dur="1" fill="hold">
                                          <p:stCondLst>
                                            <p:cond delay="499"/>
                                          </p:stCondLst>
                                        </p:cTn>
                                        <p:tgtEl>
                                          <p:spTgt spid="75818">
                                            <p:txEl>
                                              <p:pRg st="1" end="1"/>
                                            </p:txEl>
                                          </p:spTgt>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499"/>
                                          </p:stCondLst>
                                        </p:cTn>
                                        <p:tgtEl>
                                          <p:spTgt spid="75818">
                                            <p:txEl>
                                              <p:pRg st="2" end="2"/>
                                            </p:txEl>
                                          </p:spTgt>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23" presetClass="entr" presetSubtype="16" fill="hold" grpId="0" nodeType="clickEffect">
                                  <p:stCondLst>
                                    <p:cond delay="0"/>
                                  </p:stCondLst>
                                  <p:childTnLst>
                                    <p:set>
                                      <p:cBhvr>
                                        <p:cTn id="90" dur="1" fill="hold">
                                          <p:stCondLst>
                                            <p:cond delay="0"/>
                                          </p:stCondLst>
                                        </p:cTn>
                                        <p:tgtEl>
                                          <p:spTgt spid="75813"/>
                                        </p:tgtEl>
                                        <p:attrNameLst>
                                          <p:attrName>style.visibility</p:attrName>
                                        </p:attrNameLst>
                                      </p:cBhvr>
                                      <p:to>
                                        <p:strVal val="visible"/>
                                      </p:to>
                                    </p:set>
                                    <p:anim calcmode="lin" valueType="num">
                                      <p:cBhvr>
                                        <p:cTn id="91" dur="500" fill="hold"/>
                                        <p:tgtEl>
                                          <p:spTgt spid="75813"/>
                                        </p:tgtEl>
                                        <p:attrNameLst>
                                          <p:attrName>ppt_w</p:attrName>
                                        </p:attrNameLst>
                                      </p:cBhvr>
                                      <p:tavLst>
                                        <p:tav tm="0">
                                          <p:val>
                                            <p:fltVal val="0"/>
                                          </p:val>
                                        </p:tav>
                                        <p:tav tm="100000">
                                          <p:val>
                                            <p:strVal val="#ppt_w"/>
                                          </p:val>
                                        </p:tav>
                                      </p:tavLst>
                                    </p:anim>
                                    <p:anim calcmode="lin" valueType="num">
                                      <p:cBhvr>
                                        <p:cTn id="92" dur="500" fill="hold"/>
                                        <p:tgtEl>
                                          <p:spTgt spid="7581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autoUpdateAnimBg="0"/>
      <p:bldP spid="75796" grpId="0" autoUpdateAnimBg="0"/>
      <p:bldP spid="75810" grpId="0" build="p" animBg="1" autoUpdateAnimBg="0"/>
      <p:bldP spid="75813" grpId="0" autoUpdateAnimBg="0"/>
      <p:bldP spid="75814" grpId="0" animBg="1"/>
      <p:bldP spid="75818" grpId="0" build="p" animBg="1" autoUpdateAnimBg="0"/>
      <p:bldP spid="75827" grpId="0" autoUpdateAnimBg="0"/>
      <p:bldP spid="7582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288" y="1054249"/>
            <a:ext cx="8569325" cy="5399087"/>
          </a:xfrm>
        </p:spPr>
        <p:txBody>
          <a:bodyPr/>
          <a:lstStyle/>
          <a:p>
            <a:pPr>
              <a:spcBef>
                <a:spcPts val="568"/>
              </a:spcBef>
            </a:pPr>
            <a:r>
              <a:rPr lang="zh-CN" altLang="en-US" dirty="0"/>
              <a:t>深度优先搜索</a:t>
            </a:r>
          </a:p>
          <a:p>
            <a:pPr lvl="1">
              <a:spcBef>
                <a:spcPts val="568"/>
              </a:spcBef>
            </a:pPr>
            <a:r>
              <a:rPr lang="zh-CN" altLang="en-US" dirty="0"/>
              <a:t>基本思想 </a:t>
            </a:r>
            <a:endParaRPr lang="en-US" altLang="zh-CN" dirty="0" smtClean="0"/>
          </a:p>
          <a:p>
            <a:pPr lvl="2">
              <a:spcBef>
                <a:spcPts val="568"/>
              </a:spcBef>
            </a:pPr>
            <a:r>
              <a:rPr lang="zh-CN" altLang="en-US" dirty="0" smtClean="0"/>
              <a:t>从</a:t>
            </a:r>
            <a:r>
              <a:rPr lang="zh-CN" altLang="en-US" dirty="0"/>
              <a:t>图的某一</a:t>
            </a:r>
            <a:r>
              <a:rPr lang="zh-CN" altLang="en-US" dirty="0" smtClean="0"/>
              <a:t>顶点</a:t>
            </a:r>
            <a:r>
              <a:rPr lang="en-US" altLang="zh-CN" dirty="0" smtClean="0"/>
              <a:t>v</a:t>
            </a:r>
            <a:r>
              <a:rPr lang="zh-CN" altLang="en-US" dirty="0" smtClean="0"/>
              <a:t>出发</a:t>
            </a:r>
            <a:r>
              <a:rPr lang="zh-CN" altLang="en-US" dirty="0"/>
              <a:t>，访问此顶点</a:t>
            </a:r>
            <a:r>
              <a:rPr lang="zh-CN" altLang="en-US" dirty="0" smtClean="0"/>
              <a:t>；</a:t>
            </a:r>
            <a:endParaRPr lang="en-US" altLang="zh-CN" dirty="0" smtClean="0"/>
          </a:p>
          <a:p>
            <a:pPr lvl="2">
              <a:spcBef>
                <a:spcPts val="568"/>
              </a:spcBef>
            </a:pPr>
            <a:r>
              <a:rPr lang="zh-CN" altLang="en-US" dirty="0" smtClean="0"/>
              <a:t>然后</a:t>
            </a:r>
            <a:r>
              <a:rPr lang="zh-CN" altLang="en-US" dirty="0"/>
              <a:t>依次</a:t>
            </a:r>
            <a:r>
              <a:rPr lang="zh-CN" altLang="en-US" dirty="0" smtClean="0"/>
              <a:t>从</a:t>
            </a:r>
            <a:r>
              <a:rPr lang="en-US" altLang="zh-CN" dirty="0" smtClean="0"/>
              <a:t>v</a:t>
            </a:r>
            <a:r>
              <a:rPr lang="zh-CN" altLang="en-US" dirty="0" smtClean="0"/>
              <a:t>的</a:t>
            </a:r>
            <a:r>
              <a:rPr lang="zh-CN" altLang="en-US" dirty="0"/>
              <a:t>未被访问的邻接</a:t>
            </a:r>
            <a:r>
              <a:rPr lang="zh-CN" altLang="en-US" dirty="0" smtClean="0"/>
              <a:t>点</a:t>
            </a:r>
            <a:r>
              <a:rPr lang="zh-CN" altLang="en-US" dirty="0" smtClean="0">
                <a:ea typeface="宋体" charset="-122"/>
              </a:rPr>
              <a:t>中</a:t>
            </a:r>
            <a:r>
              <a:rPr lang="zh-CN" altLang="en-US" dirty="0" smtClean="0"/>
              <a:t>选取一个顶点</a:t>
            </a:r>
            <a:r>
              <a:rPr lang="en-US" altLang="zh-CN" dirty="0" smtClean="0"/>
              <a:t>w</a:t>
            </a:r>
            <a:r>
              <a:rPr lang="zh-CN" altLang="en-US" dirty="0" smtClean="0"/>
              <a:t>，从</a:t>
            </a:r>
            <a:r>
              <a:rPr lang="en-US" altLang="zh-CN" dirty="0" smtClean="0"/>
              <a:t>w</a:t>
            </a:r>
            <a:r>
              <a:rPr lang="zh-CN" altLang="en-US" dirty="0" smtClean="0"/>
              <a:t>出发进行深度</a:t>
            </a:r>
            <a:r>
              <a:rPr lang="zh-CN" altLang="en-US" dirty="0"/>
              <a:t>优先</a:t>
            </a:r>
            <a:r>
              <a:rPr lang="zh-CN" altLang="en-US" dirty="0" smtClean="0"/>
              <a:t>遍历，</a:t>
            </a:r>
            <a:r>
              <a:rPr lang="zh-CN" altLang="en-US" dirty="0"/>
              <a:t>直至图中所有</a:t>
            </a:r>
            <a:r>
              <a:rPr lang="zh-CN" altLang="en-US" dirty="0" smtClean="0"/>
              <a:t>和</a:t>
            </a:r>
            <a:r>
              <a:rPr lang="en-US" altLang="zh-CN" dirty="0" smtClean="0"/>
              <a:t>v</a:t>
            </a:r>
            <a:r>
              <a:rPr lang="zh-CN" altLang="en-US" dirty="0" smtClean="0"/>
              <a:t>相通</a:t>
            </a:r>
            <a:r>
              <a:rPr lang="zh-CN" altLang="en-US" dirty="0"/>
              <a:t>的顶点都被访问到</a:t>
            </a:r>
            <a:r>
              <a:rPr lang="zh-CN" altLang="en-US" dirty="0" smtClean="0"/>
              <a:t>；</a:t>
            </a:r>
            <a:endParaRPr lang="en-US" altLang="zh-CN" dirty="0" smtClean="0"/>
          </a:p>
          <a:p>
            <a:pPr lvl="2">
              <a:spcBef>
                <a:spcPts val="568"/>
              </a:spcBef>
            </a:pPr>
            <a:r>
              <a:rPr lang="zh-CN" altLang="en-US" dirty="0" smtClean="0"/>
              <a:t>若图</a:t>
            </a:r>
            <a:r>
              <a:rPr lang="zh-CN" altLang="en-US" dirty="0"/>
              <a:t>中尚有顶点未被访问，则另选图中一个未被访问的顶点作起点，重复上述过程，直至图中所有顶点都被访问</a:t>
            </a:r>
            <a:r>
              <a:rPr lang="zh-CN" altLang="en-US" dirty="0" smtClean="0"/>
              <a:t>为止。</a:t>
            </a:r>
            <a:endParaRPr lang="zh-CN" altLang="en-US" dirty="0"/>
          </a:p>
          <a:p>
            <a:pPr lvl="1">
              <a:spcBef>
                <a:spcPts val="568"/>
              </a:spcBef>
            </a:pPr>
            <a:endParaRPr lang="zh-CN" altLang="en-US" dirty="0"/>
          </a:p>
        </p:txBody>
      </p:sp>
      <p:grpSp>
        <p:nvGrpSpPr>
          <p:cNvPr id="4" name="Group 4"/>
          <p:cNvGrpSpPr>
            <a:grpSpLocks/>
          </p:cNvGrpSpPr>
          <p:nvPr/>
        </p:nvGrpSpPr>
        <p:grpSpPr bwMode="auto">
          <a:xfrm>
            <a:off x="441226" y="4653136"/>
            <a:ext cx="2114550" cy="2036762"/>
            <a:chOff x="926" y="2644"/>
            <a:chExt cx="1332" cy="1283"/>
          </a:xfrm>
        </p:grpSpPr>
        <p:sp>
          <p:nvSpPr>
            <p:cNvPr id="7" name="Oval 5"/>
            <p:cNvSpPr>
              <a:spLocks noChangeArrowheads="1"/>
            </p:cNvSpPr>
            <p:nvPr/>
          </p:nvSpPr>
          <p:spPr bwMode="auto">
            <a:xfrm>
              <a:off x="1456" y="2644"/>
              <a:ext cx="211" cy="211"/>
            </a:xfrm>
            <a:prstGeom prst="ellipse">
              <a:avLst/>
            </a:prstGeom>
            <a:ln>
              <a:headEnd/>
              <a:tailEnd/>
            </a:ln>
            <a:extLst>
              <a:ext uri="{53640926-AAD7-44D8-BBD7-CCE9431645EC}">
                <a14:shadowObscured xmlns:a14="http://schemas.microsoft.com/office/drawing/2010/main" xmlns="" val="1"/>
              </a:ext>
            </a:extLst>
          </p:spPr>
          <p:style>
            <a:lnRef idx="2">
              <a:schemeClr val="accent6"/>
            </a:lnRef>
            <a:fillRef idx="1">
              <a:schemeClr val="lt1"/>
            </a:fillRef>
            <a:effectRef idx="0">
              <a:schemeClr val="accent6"/>
            </a:effectRef>
            <a:fontRef idx="minor">
              <a:schemeClr val="dk1"/>
            </a:fontRef>
          </p:style>
          <p:txBody>
            <a:bodyPr wrap="none" anchor="ctr"/>
            <a:lstStyle/>
            <a:p>
              <a:pPr algn="ctr">
                <a:defRPr/>
              </a:pPr>
              <a:r>
                <a:rPr lang="en-US" altLang="zh-CN" b="1" kern="0" dirty="0" smtClean="0">
                  <a:solidFill>
                    <a:sysClr val="windowText" lastClr="000000"/>
                  </a:solidFill>
                </a:rPr>
                <a:t>V</a:t>
              </a:r>
              <a:r>
                <a:rPr lang="en-US" altLang="zh-CN" sz="1400" b="1" kern="0" dirty="0" smtClean="0">
                  <a:solidFill>
                    <a:sysClr val="windowText" lastClr="000000"/>
                  </a:solidFill>
                </a:rPr>
                <a:t>1</a:t>
              </a:r>
              <a:endParaRPr lang="en-US" altLang="zh-CN" b="1" kern="0" dirty="0" smtClean="0">
                <a:solidFill>
                  <a:sysClr val="windowText" lastClr="000000"/>
                </a:solidFill>
              </a:endParaRPr>
            </a:p>
          </p:txBody>
        </p:sp>
        <p:sp>
          <p:nvSpPr>
            <p:cNvPr id="8" name="Oval 6"/>
            <p:cNvSpPr>
              <a:spLocks noChangeArrowheads="1"/>
            </p:cNvSpPr>
            <p:nvPr/>
          </p:nvSpPr>
          <p:spPr bwMode="auto">
            <a:xfrm>
              <a:off x="1097" y="2962"/>
              <a:ext cx="211" cy="211"/>
            </a:xfrm>
            <a:prstGeom prst="ellipse">
              <a:avLst/>
            </a:prstGeom>
            <a:ln>
              <a:headEnd/>
              <a:tailEnd/>
            </a:ln>
            <a:extLst>
              <a:ext uri="{53640926-AAD7-44D8-BBD7-CCE9431645EC}">
                <a14:shadowObscured xmlns:a14="http://schemas.microsoft.com/office/drawing/2010/main" xmlns="" val="1"/>
              </a:ext>
            </a:extLst>
          </p:spPr>
          <p:style>
            <a:lnRef idx="2">
              <a:schemeClr val="accent6"/>
            </a:lnRef>
            <a:fillRef idx="1">
              <a:schemeClr val="lt1"/>
            </a:fillRef>
            <a:effectRef idx="0">
              <a:schemeClr val="accent6"/>
            </a:effectRef>
            <a:fontRef idx="minor">
              <a:schemeClr val="dk1"/>
            </a:fontRef>
          </p:style>
          <p:txBody>
            <a:bodyPr wrap="none" anchor="ctr"/>
            <a:lstStyle/>
            <a:p>
              <a:pPr algn="ctr">
                <a:defRPr/>
              </a:pPr>
              <a:r>
                <a:rPr lang="en-US" altLang="zh-CN" b="1" kern="0" smtClean="0">
                  <a:solidFill>
                    <a:sysClr val="windowText" lastClr="000000"/>
                  </a:solidFill>
                </a:rPr>
                <a:t>V</a:t>
              </a:r>
              <a:r>
                <a:rPr lang="en-US" altLang="zh-CN" sz="1400" b="1" kern="0" smtClean="0">
                  <a:solidFill>
                    <a:sysClr val="windowText" lastClr="000000"/>
                  </a:solidFill>
                </a:rPr>
                <a:t>2</a:t>
              </a:r>
              <a:endParaRPr lang="en-US" altLang="zh-CN" b="1" kern="0" smtClean="0">
                <a:solidFill>
                  <a:sysClr val="windowText" lastClr="000000"/>
                </a:solidFill>
              </a:endParaRPr>
            </a:p>
          </p:txBody>
        </p:sp>
        <p:sp>
          <p:nvSpPr>
            <p:cNvPr id="9" name="Oval 7"/>
            <p:cNvSpPr>
              <a:spLocks noChangeArrowheads="1"/>
            </p:cNvSpPr>
            <p:nvPr/>
          </p:nvSpPr>
          <p:spPr bwMode="auto">
            <a:xfrm>
              <a:off x="926" y="3343"/>
              <a:ext cx="211" cy="211"/>
            </a:xfrm>
            <a:prstGeom prst="ellipse">
              <a:avLst/>
            </a:prstGeom>
            <a:ln>
              <a:headEnd/>
              <a:tailEnd/>
            </a:ln>
            <a:extLst>
              <a:ext uri="{53640926-AAD7-44D8-BBD7-CCE9431645EC}">
                <a14:shadowObscured xmlns:a14="http://schemas.microsoft.com/office/drawing/2010/main" xmlns="" val="1"/>
              </a:ext>
            </a:extLst>
          </p:spPr>
          <p:style>
            <a:lnRef idx="2">
              <a:schemeClr val="accent6"/>
            </a:lnRef>
            <a:fillRef idx="1">
              <a:schemeClr val="lt1"/>
            </a:fillRef>
            <a:effectRef idx="0">
              <a:schemeClr val="accent6"/>
            </a:effectRef>
            <a:fontRef idx="minor">
              <a:schemeClr val="dk1"/>
            </a:fontRef>
          </p:style>
          <p:txBody>
            <a:bodyPr wrap="none" anchor="ctr"/>
            <a:lstStyle/>
            <a:p>
              <a:pPr algn="ctr">
                <a:defRPr/>
              </a:pPr>
              <a:r>
                <a:rPr lang="en-US" altLang="zh-CN" b="1" kern="0" smtClean="0">
                  <a:solidFill>
                    <a:sysClr val="windowText" lastClr="000000"/>
                  </a:solidFill>
                </a:rPr>
                <a:t>V</a:t>
              </a:r>
              <a:r>
                <a:rPr lang="en-US" altLang="zh-CN" sz="1400" b="1" kern="0" smtClean="0">
                  <a:solidFill>
                    <a:sysClr val="windowText" lastClr="000000"/>
                  </a:solidFill>
                </a:rPr>
                <a:t>4</a:t>
              </a:r>
              <a:endParaRPr lang="en-US" altLang="zh-CN" b="1" kern="0" smtClean="0">
                <a:solidFill>
                  <a:sysClr val="windowText" lastClr="000000"/>
                </a:solidFill>
              </a:endParaRPr>
            </a:p>
          </p:txBody>
        </p:sp>
        <p:sp>
          <p:nvSpPr>
            <p:cNvPr id="10" name="Oval 8"/>
            <p:cNvSpPr>
              <a:spLocks noChangeArrowheads="1"/>
            </p:cNvSpPr>
            <p:nvPr/>
          </p:nvSpPr>
          <p:spPr bwMode="auto">
            <a:xfrm>
              <a:off x="1288" y="3343"/>
              <a:ext cx="211" cy="211"/>
            </a:xfrm>
            <a:prstGeom prst="ellipse">
              <a:avLst/>
            </a:prstGeom>
            <a:ln>
              <a:headEnd/>
              <a:tailEnd/>
            </a:ln>
            <a:extLst>
              <a:ext uri="{53640926-AAD7-44D8-BBD7-CCE9431645EC}">
                <a14:shadowObscured xmlns:a14="http://schemas.microsoft.com/office/drawing/2010/main" xmlns="" val="1"/>
              </a:ext>
            </a:extLst>
          </p:spPr>
          <p:style>
            <a:lnRef idx="2">
              <a:schemeClr val="accent6"/>
            </a:lnRef>
            <a:fillRef idx="1">
              <a:schemeClr val="lt1"/>
            </a:fillRef>
            <a:effectRef idx="0">
              <a:schemeClr val="accent6"/>
            </a:effectRef>
            <a:fontRef idx="minor">
              <a:schemeClr val="dk1"/>
            </a:fontRef>
          </p:style>
          <p:txBody>
            <a:bodyPr wrap="none" anchor="ctr"/>
            <a:lstStyle/>
            <a:p>
              <a:pPr algn="ctr">
                <a:defRPr/>
              </a:pPr>
              <a:r>
                <a:rPr lang="en-US" altLang="zh-CN" b="1" kern="0" smtClean="0">
                  <a:solidFill>
                    <a:sysClr val="windowText" lastClr="000000"/>
                  </a:solidFill>
                </a:rPr>
                <a:t>V</a:t>
              </a:r>
              <a:r>
                <a:rPr lang="en-US" altLang="zh-CN" sz="1400" b="1" kern="0" smtClean="0">
                  <a:solidFill>
                    <a:sysClr val="windowText" lastClr="000000"/>
                  </a:solidFill>
                </a:rPr>
                <a:t>5</a:t>
              </a:r>
              <a:endParaRPr lang="en-US" altLang="zh-CN" b="1" kern="0" smtClean="0">
                <a:solidFill>
                  <a:sysClr val="windowText" lastClr="000000"/>
                </a:solidFill>
              </a:endParaRPr>
            </a:p>
          </p:txBody>
        </p:sp>
        <p:sp>
          <p:nvSpPr>
            <p:cNvPr id="11" name="Oval 9"/>
            <p:cNvSpPr>
              <a:spLocks noChangeArrowheads="1"/>
            </p:cNvSpPr>
            <p:nvPr/>
          </p:nvSpPr>
          <p:spPr bwMode="auto">
            <a:xfrm>
              <a:off x="1851" y="2962"/>
              <a:ext cx="211" cy="211"/>
            </a:xfrm>
            <a:prstGeom prst="ellipse">
              <a:avLst/>
            </a:prstGeom>
            <a:ln>
              <a:headEnd/>
              <a:tailEnd/>
            </a:ln>
            <a:extLst>
              <a:ext uri="{53640926-AAD7-44D8-BBD7-CCE9431645EC}">
                <a14:shadowObscured xmlns:a14="http://schemas.microsoft.com/office/drawing/2010/main" xmlns="" val="1"/>
              </a:ext>
            </a:extLst>
          </p:spPr>
          <p:style>
            <a:lnRef idx="2">
              <a:schemeClr val="accent6"/>
            </a:lnRef>
            <a:fillRef idx="1">
              <a:schemeClr val="lt1"/>
            </a:fillRef>
            <a:effectRef idx="0">
              <a:schemeClr val="accent6"/>
            </a:effectRef>
            <a:fontRef idx="minor">
              <a:schemeClr val="dk1"/>
            </a:fontRef>
          </p:style>
          <p:txBody>
            <a:bodyPr wrap="none" anchor="ctr"/>
            <a:lstStyle/>
            <a:p>
              <a:pPr algn="ctr">
                <a:defRPr/>
              </a:pPr>
              <a:r>
                <a:rPr lang="en-US" altLang="zh-CN" b="1" kern="0" smtClean="0">
                  <a:solidFill>
                    <a:sysClr val="windowText" lastClr="000000"/>
                  </a:solidFill>
                </a:rPr>
                <a:t>V</a:t>
              </a:r>
              <a:r>
                <a:rPr lang="en-US" altLang="zh-CN" sz="1400" b="1" kern="0" smtClean="0">
                  <a:solidFill>
                    <a:sysClr val="windowText" lastClr="000000"/>
                  </a:solidFill>
                </a:rPr>
                <a:t>3</a:t>
              </a:r>
              <a:endParaRPr lang="en-US" altLang="zh-CN" b="1" kern="0" smtClean="0">
                <a:solidFill>
                  <a:sysClr val="windowText" lastClr="000000"/>
                </a:solidFill>
              </a:endParaRPr>
            </a:p>
          </p:txBody>
        </p:sp>
        <p:sp>
          <p:nvSpPr>
            <p:cNvPr id="12" name="Oval 10"/>
            <p:cNvSpPr>
              <a:spLocks noChangeArrowheads="1"/>
            </p:cNvSpPr>
            <p:nvPr/>
          </p:nvSpPr>
          <p:spPr bwMode="auto">
            <a:xfrm>
              <a:off x="2047" y="3343"/>
              <a:ext cx="211" cy="211"/>
            </a:xfrm>
            <a:prstGeom prst="ellipse">
              <a:avLst/>
            </a:prstGeom>
            <a:ln>
              <a:headEnd/>
              <a:tailEnd/>
            </a:ln>
            <a:extLst>
              <a:ext uri="{53640926-AAD7-44D8-BBD7-CCE9431645EC}">
                <a14:shadowObscured xmlns:a14="http://schemas.microsoft.com/office/drawing/2010/main" xmlns="" val="1"/>
              </a:ext>
            </a:extLst>
          </p:spPr>
          <p:style>
            <a:lnRef idx="2">
              <a:schemeClr val="accent6"/>
            </a:lnRef>
            <a:fillRef idx="1">
              <a:schemeClr val="lt1"/>
            </a:fillRef>
            <a:effectRef idx="0">
              <a:schemeClr val="accent6"/>
            </a:effectRef>
            <a:fontRef idx="minor">
              <a:schemeClr val="dk1"/>
            </a:fontRef>
          </p:style>
          <p:txBody>
            <a:bodyPr wrap="none" anchor="ctr"/>
            <a:lstStyle/>
            <a:p>
              <a:pPr algn="ctr">
                <a:defRPr/>
              </a:pPr>
              <a:r>
                <a:rPr lang="en-US" altLang="zh-CN" b="1" kern="0" smtClean="0">
                  <a:solidFill>
                    <a:sysClr val="windowText" lastClr="000000"/>
                  </a:solidFill>
                </a:rPr>
                <a:t>V</a:t>
              </a:r>
              <a:r>
                <a:rPr lang="en-US" altLang="zh-CN" sz="1400" b="1" kern="0" smtClean="0">
                  <a:solidFill>
                    <a:sysClr val="windowText" lastClr="000000"/>
                  </a:solidFill>
                </a:rPr>
                <a:t>7</a:t>
              </a:r>
              <a:endParaRPr lang="en-US" altLang="zh-CN" b="1" kern="0" smtClean="0">
                <a:solidFill>
                  <a:sysClr val="windowText" lastClr="000000"/>
                </a:solidFill>
              </a:endParaRPr>
            </a:p>
          </p:txBody>
        </p:sp>
        <p:sp>
          <p:nvSpPr>
            <p:cNvPr id="13" name="Oval 11"/>
            <p:cNvSpPr>
              <a:spLocks noChangeArrowheads="1"/>
            </p:cNvSpPr>
            <p:nvPr/>
          </p:nvSpPr>
          <p:spPr bwMode="auto">
            <a:xfrm>
              <a:off x="1654" y="3343"/>
              <a:ext cx="211" cy="211"/>
            </a:xfrm>
            <a:prstGeom prst="ellipse">
              <a:avLst/>
            </a:prstGeom>
            <a:ln>
              <a:headEnd/>
              <a:tailEnd/>
            </a:ln>
            <a:extLst>
              <a:ext uri="{53640926-AAD7-44D8-BBD7-CCE9431645EC}">
                <a14:shadowObscured xmlns:a14="http://schemas.microsoft.com/office/drawing/2010/main" xmlns="" val="1"/>
              </a:ext>
            </a:extLst>
          </p:spPr>
          <p:style>
            <a:lnRef idx="2">
              <a:schemeClr val="accent6"/>
            </a:lnRef>
            <a:fillRef idx="1">
              <a:schemeClr val="lt1"/>
            </a:fillRef>
            <a:effectRef idx="0">
              <a:schemeClr val="accent6"/>
            </a:effectRef>
            <a:fontRef idx="minor">
              <a:schemeClr val="dk1"/>
            </a:fontRef>
          </p:style>
          <p:txBody>
            <a:bodyPr wrap="none" anchor="ctr"/>
            <a:lstStyle/>
            <a:p>
              <a:pPr algn="ctr">
                <a:defRPr/>
              </a:pPr>
              <a:r>
                <a:rPr lang="en-US" altLang="zh-CN" b="1" kern="0" dirty="0" smtClean="0">
                  <a:solidFill>
                    <a:sysClr val="windowText" lastClr="000000"/>
                  </a:solidFill>
                </a:rPr>
                <a:t>V</a:t>
              </a:r>
              <a:r>
                <a:rPr lang="en-US" altLang="zh-CN" sz="1400" b="1" kern="0" dirty="0" smtClean="0">
                  <a:solidFill>
                    <a:sysClr val="windowText" lastClr="000000"/>
                  </a:solidFill>
                </a:rPr>
                <a:t>6</a:t>
              </a:r>
              <a:endParaRPr lang="en-US" altLang="zh-CN" b="1" kern="0" dirty="0" smtClean="0">
                <a:solidFill>
                  <a:sysClr val="windowText" lastClr="000000"/>
                </a:solidFill>
              </a:endParaRPr>
            </a:p>
          </p:txBody>
        </p:sp>
        <p:sp>
          <p:nvSpPr>
            <p:cNvPr id="14" name="Oval 12"/>
            <p:cNvSpPr>
              <a:spLocks noChangeArrowheads="1"/>
            </p:cNvSpPr>
            <p:nvPr/>
          </p:nvSpPr>
          <p:spPr bwMode="auto">
            <a:xfrm>
              <a:off x="1127" y="3716"/>
              <a:ext cx="211" cy="211"/>
            </a:xfrm>
            <a:prstGeom prst="ellipse">
              <a:avLst/>
            </a:prstGeom>
            <a:ln>
              <a:headEnd/>
              <a:tailEnd/>
            </a:ln>
            <a:extLst>
              <a:ext uri="{53640926-AAD7-44D8-BBD7-CCE9431645EC}">
                <a14:shadowObscured xmlns:a14="http://schemas.microsoft.com/office/drawing/2010/main" xmlns="" val="1"/>
              </a:ext>
            </a:extLst>
          </p:spPr>
          <p:style>
            <a:lnRef idx="2">
              <a:schemeClr val="accent6"/>
            </a:lnRef>
            <a:fillRef idx="1">
              <a:schemeClr val="lt1"/>
            </a:fillRef>
            <a:effectRef idx="0">
              <a:schemeClr val="accent6"/>
            </a:effectRef>
            <a:fontRef idx="minor">
              <a:schemeClr val="dk1"/>
            </a:fontRef>
          </p:style>
          <p:txBody>
            <a:bodyPr wrap="none" anchor="ctr"/>
            <a:lstStyle/>
            <a:p>
              <a:pPr algn="ctr">
                <a:defRPr/>
              </a:pPr>
              <a:r>
                <a:rPr lang="en-US" altLang="zh-CN" b="1" kern="0" smtClean="0">
                  <a:solidFill>
                    <a:sysClr val="windowText" lastClr="000000"/>
                  </a:solidFill>
                </a:rPr>
                <a:t>V</a:t>
              </a:r>
              <a:r>
                <a:rPr lang="en-US" altLang="zh-CN" sz="1400" b="1" kern="0" smtClean="0">
                  <a:solidFill>
                    <a:sysClr val="windowText" lastClr="000000"/>
                  </a:solidFill>
                </a:rPr>
                <a:t>8</a:t>
              </a:r>
              <a:endParaRPr lang="en-US" altLang="zh-CN" b="1" kern="0" smtClean="0">
                <a:solidFill>
                  <a:sysClr val="windowText" lastClr="000000"/>
                </a:solidFill>
              </a:endParaRPr>
            </a:p>
          </p:txBody>
        </p:sp>
        <p:sp>
          <p:nvSpPr>
            <p:cNvPr id="15" name="Line 13"/>
            <p:cNvSpPr>
              <a:spLocks noChangeShapeType="1"/>
            </p:cNvSpPr>
            <p:nvPr/>
          </p:nvSpPr>
          <p:spPr bwMode="auto">
            <a:xfrm flipH="1">
              <a:off x="1311" y="2833"/>
              <a:ext cx="178" cy="178"/>
            </a:xfrm>
            <a:prstGeom prst="line">
              <a:avLst/>
            </a:prstGeom>
            <a:ln>
              <a:headEnd/>
              <a:tailEnd/>
            </a:ln>
            <a:extLst>
              <a:ext uri="{53640926-AAD7-44D8-BBD7-CCE9431645EC}">
                <a14:shadowObscured xmlns:a14="http://schemas.microsoft.com/office/drawing/2010/main" xmlns="" val="1"/>
              </a:ext>
            </a:extLst>
          </p:spPr>
          <p:style>
            <a:lnRef idx="2">
              <a:schemeClr val="accent6"/>
            </a:lnRef>
            <a:fillRef idx="1">
              <a:schemeClr val="lt1"/>
            </a:fillRef>
            <a:effectRef idx="0">
              <a:schemeClr val="accent6"/>
            </a:effectRef>
            <a:fontRef idx="minor">
              <a:schemeClr val="dk1"/>
            </a:fontRef>
          </p:style>
          <p:txBody>
            <a:bodyPr wrap="none" anchor="ctr"/>
            <a:lstStyle/>
            <a:p>
              <a:pPr>
                <a:defRPr/>
              </a:pPr>
              <a:endParaRPr lang="zh-CN" altLang="en-US" b="1" kern="0" smtClean="0">
                <a:solidFill>
                  <a:sysClr val="windowText" lastClr="000000"/>
                </a:solidFill>
              </a:endParaRPr>
            </a:p>
          </p:txBody>
        </p:sp>
        <p:sp>
          <p:nvSpPr>
            <p:cNvPr id="16" name="Line 14"/>
            <p:cNvSpPr>
              <a:spLocks noChangeShapeType="1"/>
            </p:cNvSpPr>
            <p:nvPr/>
          </p:nvSpPr>
          <p:spPr bwMode="auto">
            <a:xfrm>
              <a:off x="1645" y="2822"/>
              <a:ext cx="211" cy="211"/>
            </a:xfrm>
            <a:prstGeom prst="line">
              <a:avLst/>
            </a:prstGeom>
            <a:ln>
              <a:headEnd/>
              <a:tailEnd/>
            </a:ln>
            <a:extLst>
              <a:ext uri="{53640926-AAD7-44D8-BBD7-CCE9431645EC}">
                <a14:shadowObscured xmlns:a14="http://schemas.microsoft.com/office/drawing/2010/main" xmlns="" val="1"/>
              </a:ext>
            </a:extLst>
          </p:spPr>
          <p:style>
            <a:lnRef idx="2">
              <a:schemeClr val="accent6"/>
            </a:lnRef>
            <a:fillRef idx="1">
              <a:schemeClr val="lt1"/>
            </a:fillRef>
            <a:effectRef idx="0">
              <a:schemeClr val="accent6"/>
            </a:effectRef>
            <a:fontRef idx="minor">
              <a:schemeClr val="dk1"/>
            </a:fontRef>
          </p:style>
          <p:txBody>
            <a:bodyPr wrap="none" anchor="ctr"/>
            <a:lstStyle/>
            <a:p>
              <a:pPr>
                <a:defRPr/>
              </a:pPr>
              <a:endParaRPr lang="zh-CN" altLang="en-US" b="1" kern="0" smtClean="0">
                <a:solidFill>
                  <a:sysClr val="windowText" lastClr="000000"/>
                </a:solidFill>
              </a:endParaRPr>
            </a:p>
          </p:txBody>
        </p:sp>
        <p:sp>
          <p:nvSpPr>
            <p:cNvPr id="17" name="Line 15"/>
            <p:cNvSpPr>
              <a:spLocks noChangeShapeType="1"/>
            </p:cNvSpPr>
            <p:nvPr/>
          </p:nvSpPr>
          <p:spPr bwMode="auto">
            <a:xfrm flipH="1">
              <a:off x="1067" y="3166"/>
              <a:ext cx="100" cy="178"/>
            </a:xfrm>
            <a:prstGeom prst="line">
              <a:avLst/>
            </a:prstGeom>
            <a:ln>
              <a:headEnd/>
              <a:tailEnd/>
            </a:ln>
            <a:extLst>
              <a:ext uri="{53640926-AAD7-44D8-BBD7-CCE9431645EC}">
                <a14:shadowObscured xmlns:a14="http://schemas.microsoft.com/office/drawing/2010/main" xmlns="" val="1"/>
              </a:ext>
            </a:extLst>
          </p:spPr>
          <p:style>
            <a:lnRef idx="2">
              <a:schemeClr val="accent6"/>
            </a:lnRef>
            <a:fillRef idx="1">
              <a:schemeClr val="lt1"/>
            </a:fillRef>
            <a:effectRef idx="0">
              <a:schemeClr val="accent6"/>
            </a:effectRef>
            <a:fontRef idx="minor">
              <a:schemeClr val="dk1"/>
            </a:fontRef>
          </p:style>
          <p:txBody>
            <a:bodyPr wrap="none" anchor="ctr"/>
            <a:lstStyle/>
            <a:p>
              <a:pPr>
                <a:defRPr/>
              </a:pPr>
              <a:endParaRPr lang="zh-CN" altLang="en-US" b="1" kern="0" smtClean="0">
                <a:solidFill>
                  <a:sysClr val="windowText" lastClr="000000"/>
                </a:solidFill>
              </a:endParaRPr>
            </a:p>
          </p:txBody>
        </p:sp>
        <p:sp>
          <p:nvSpPr>
            <p:cNvPr id="18" name="Line 16"/>
            <p:cNvSpPr>
              <a:spLocks noChangeShapeType="1"/>
            </p:cNvSpPr>
            <p:nvPr/>
          </p:nvSpPr>
          <p:spPr bwMode="auto">
            <a:xfrm>
              <a:off x="1256" y="3144"/>
              <a:ext cx="111" cy="222"/>
            </a:xfrm>
            <a:prstGeom prst="line">
              <a:avLst/>
            </a:prstGeom>
            <a:ln>
              <a:headEnd/>
              <a:tailEnd/>
            </a:ln>
            <a:extLst>
              <a:ext uri="{53640926-AAD7-44D8-BBD7-CCE9431645EC}">
                <a14:shadowObscured xmlns:a14="http://schemas.microsoft.com/office/drawing/2010/main" xmlns="" val="1"/>
              </a:ext>
            </a:extLst>
          </p:spPr>
          <p:style>
            <a:lnRef idx="2">
              <a:schemeClr val="accent6"/>
            </a:lnRef>
            <a:fillRef idx="1">
              <a:schemeClr val="lt1"/>
            </a:fillRef>
            <a:effectRef idx="0">
              <a:schemeClr val="accent6"/>
            </a:effectRef>
            <a:fontRef idx="minor">
              <a:schemeClr val="dk1"/>
            </a:fontRef>
          </p:style>
          <p:txBody>
            <a:bodyPr wrap="none" anchor="ctr"/>
            <a:lstStyle/>
            <a:p>
              <a:pPr>
                <a:defRPr/>
              </a:pPr>
              <a:endParaRPr lang="zh-CN" altLang="en-US" b="1" kern="0" smtClean="0">
                <a:solidFill>
                  <a:sysClr val="windowText" lastClr="000000"/>
                </a:solidFill>
              </a:endParaRPr>
            </a:p>
          </p:txBody>
        </p:sp>
        <p:sp>
          <p:nvSpPr>
            <p:cNvPr id="19" name="Line 17"/>
            <p:cNvSpPr>
              <a:spLocks noChangeShapeType="1"/>
            </p:cNvSpPr>
            <p:nvPr/>
          </p:nvSpPr>
          <p:spPr bwMode="auto">
            <a:xfrm>
              <a:off x="1056" y="3533"/>
              <a:ext cx="89" cy="211"/>
            </a:xfrm>
            <a:prstGeom prst="line">
              <a:avLst/>
            </a:prstGeom>
            <a:ln>
              <a:headEnd/>
              <a:tailEnd/>
            </a:ln>
            <a:extLst>
              <a:ext uri="{53640926-AAD7-44D8-BBD7-CCE9431645EC}">
                <a14:shadowObscured xmlns:a14="http://schemas.microsoft.com/office/drawing/2010/main" xmlns="" val="1"/>
              </a:ext>
            </a:extLst>
          </p:spPr>
          <p:style>
            <a:lnRef idx="2">
              <a:schemeClr val="accent6"/>
            </a:lnRef>
            <a:fillRef idx="1">
              <a:schemeClr val="lt1"/>
            </a:fillRef>
            <a:effectRef idx="0">
              <a:schemeClr val="accent6"/>
            </a:effectRef>
            <a:fontRef idx="minor">
              <a:schemeClr val="dk1"/>
            </a:fontRef>
          </p:style>
          <p:txBody>
            <a:bodyPr wrap="none" anchor="ctr"/>
            <a:lstStyle/>
            <a:p>
              <a:pPr>
                <a:defRPr/>
              </a:pPr>
              <a:endParaRPr lang="zh-CN" altLang="en-US" b="1" kern="0" smtClean="0">
                <a:solidFill>
                  <a:sysClr val="windowText" lastClr="000000"/>
                </a:solidFill>
              </a:endParaRPr>
            </a:p>
          </p:txBody>
        </p:sp>
        <p:sp>
          <p:nvSpPr>
            <p:cNvPr id="20" name="Line 18"/>
            <p:cNvSpPr>
              <a:spLocks noChangeShapeType="1"/>
            </p:cNvSpPr>
            <p:nvPr/>
          </p:nvSpPr>
          <p:spPr bwMode="auto">
            <a:xfrm flipH="1">
              <a:off x="1289" y="3555"/>
              <a:ext cx="89" cy="178"/>
            </a:xfrm>
            <a:prstGeom prst="line">
              <a:avLst/>
            </a:prstGeom>
            <a:ln>
              <a:headEnd/>
              <a:tailEnd/>
            </a:ln>
            <a:extLst>
              <a:ext uri="{53640926-AAD7-44D8-BBD7-CCE9431645EC}">
                <a14:shadowObscured xmlns:a14="http://schemas.microsoft.com/office/drawing/2010/main" xmlns="" val="1"/>
              </a:ext>
            </a:extLst>
          </p:spPr>
          <p:style>
            <a:lnRef idx="2">
              <a:schemeClr val="accent6"/>
            </a:lnRef>
            <a:fillRef idx="1">
              <a:schemeClr val="lt1"/>
            </a:fillRef>
            <a:effectRef idx="0">
              <a:schemeClr val="accent6"/>
            </a:effectRef>
            <a:fontRef idx="minor">
              <a:schemeClr val="dk1"/>
            </a:fontRef>
          </p:style>
          <p:txBody>
            <a:bodyPr wrap="none" anchor="ctr"/>
            <a:lstStyle/>
            <a:p>
              <a:pPr>
                <a:defRPr/>
              </a:pPr>
              <a:endParaRPr lang="zh-CN" altLang="en-US" b="1" kern="0" smtClean="0">
                <a:solidFill>
                  <a:sysClr val="windowText" lastClr="000000"/>
                </a:solidFill>
              </a:endParaRPr>
            </a:p>
          </p:txBody>
        </p:sp>
        <p:sp>
          <p:nvSpPr>
            <p:cNvPr id="21" name="Line 19"/>
            <p:cNvSpPr>
              <a:spLocks noChangeShapeType="1"/>
            </p:cNvSpPr>
            <p:nvPr/>
          </p:nvSpPr>
          <p:spPr bwMode="auto">
            <a:xfrm flipH="1">
              <a:off x="1800" y="3155"/>
              <a:ext cx="111" cy="211"/>
            </a:xfrm>
            <a:prstGeom prst="line">
              <a:avLst/>
            </a:prstGeom>
            <a:ln>
              <a:headEnd/>
              <a:tailEnd/>
            </a:ln>
            <a:extLst>
              <a:ext uri="{53640926-AAD7-44D8-BBD7-CCE9431645EC}">
                <a14:shadowObscured xmlns:a14="http://schemas.microsoft.com/office/drawing/2010/main" xmlns="" val="1"/>
              </a:ext>
            </a:extLst>
          </p:spPr>
          <p:style>
            <a:lnRef idx="2">
              <a:schemeClr val="accent6"/>
            </a:lnRef>
            <a:fillRef idx="1">
              <a:schemeClr val="lt1"/>
            </a:fillRef>
            <a:effectRef idx="0">
              <a:schemeClr val="accent6"/>
            </a:effectRef>
            <a:fontRef idx="minor">
              <a:schemeClr val="dk1"/>
            </a:fontRef>
          </p:style>
          <p:txBody>
            <a:bodyPr wrap="none" anchor="ctr"/>
            <a:lstStyle/>
            <a:p>
              <a:pPr>
                <a:defRPr/>
              </a:pPr>
              <a:endParaRPr lang="zh-CN" altLang="en-US" b="1" kern="0" smtClean="0">
                <a:solidFill>
                  <a:sysClr val="windowText" lastClr="000000"/>
                </a:solidFill>
              </a:endParaRPr>
            </a:p>
          </p:txBody>
        </p:sp>
        <p:sp>
          <p:nvSpPr>
            <p:cNvPr id="22" name="Line 20"/>
            <p:cNvSpPr>
              <a:spLocks noChangeShapeType="1"/>
            </p:cNvSpPr>
            <p:nvPr/>
          </p:nvSpPr>
          <p:spPr bwMode="auto">
            <a:xfrm flipV="1">
              <a:off x="1867" y="3487"/>
              <a:ext cx="178" cy="2"/>
            </a:xfrm>
            <a:prstGeom prst="line">
              <a:avLst/>
            </a:prstGeom>
            <a:ln>
              <a:headEnd/>
              <a:tailEnd/>
            </a:ln>
            <a:extLst>
              <a:ext uri="{53640926-AAD7-44D8-BBD7-CCE9431645EC}">
                <a14:shadowObscured xmlns:a14="http://schemas.microsoft.com/office/drawing/2010/main" xmlns="" val="1"/>
              </a:ext>
            </a:extLst>
          </p:spPr>
          <p:style>
            <a:lnRef idx="2">
              <a:schemeClr val="accent6"/>
            </a:lnRef>
            <a:fillRef idx="1">
              <a:schemeClr val="lt1"/>
            </a:fillRef>
            <a:effectRef idx="0">
              <a:schemeClr val="accent6"/>
            </a:effectRef>
            <a:fontRef idx="minor">
              <a:schemeClr val="dk1"/>
            </a:fontRef>
          </p:style>
          <p:txBody>
            <a:bodyPr wrap="none" anchor="ctr"/>
            <a:lstStyle/>
            <a:p>
              <a:pPr>
                <a:defRPr/>
              </a:pPr>
              <a:endParaRPr lang="zh-CN" altLang="en-US" b="1" kern="0" smtClean="0">
                <a:solidFill>
                  <a:sysClr val="windowText" lastClr="000000"/>
                </a:solidFill>
              </a:endParaRPr>
            </a:p>
          </p:txBody>
        </p:sp>
        <p:sp>
          <p:nvSpPr>
            <p:cNvPr id="23" name="Line 21"/>
            <p:cNvSpPr>
              <a:spLocks noChangeShapeType="1"/>
            </p:cNvSpPr>
            <p:nvPr/>
          </p:nvSpPr>
          <p:spPr bwMode="auto">
            <a:xfrm>
              <a:off x="2045" y="3155"/>
              <a:ext cx="122" cy="200"/>
            </a:xfrm>
            <a:prstGeom prst="line">
              <a:avLst/>
            </a:prstGeom>
            <a:ln>
              <a:headEnd/>
              <a:tailEnd/>
            </a:ln>
            <a:extLst>
              <a:ext uri="{53640926-AAD7-44D8-BBD7-CCE9431645EC}">
                <a14:shadowObscured xmlns:a14="http://schemas.microsoft.com/office/drawing/2010/main" xmlns="" val="1"/>
              </a:ext>
            </a:extLst>
          </p:spPr>
          <p:style>
            <a:lnRef idx="2">
              <a:schemeClr val="accent6"/>
            </a:lnRef>
            <a:fillRef idx="1">
              <a:schemeClr val="lt1"/>
            </a:fillRef>
            <a:effectRef idx="0">
              <a:schemeClr val="accent6"/>
            </a:effectRef>
            <a:fontRef idx="minor">
              <a:schemeClr val="dk1"/>
            </a:fontRef>
          </p:style>
          <p:txBody>
            <a:bodyPr wrap="none" anchor="ctr"/>
            <a:lstStyle/>
            <a:p>
              <a:pPr>
                <a:defRPr/>
              </a:pPr>
              <a:endParaRPr lang="zh-CN" altLang="en-US" b="1" kern="0" smtClean="0">
                <a:solidFill>
                  <a:sysClr val="windowText" lastClr="000000"/>
                </a:solidFill>
              </a:endParaRPr>
            </a:p>
          </p:txBody>
        </p:sp>
      </p:grpSp>
      <p:sp>
        <p:nvSpPr>
          <p:cNvPr id="25" name="Text Box 24"/>
          <p:cNvSpPr txBox="1">
            <a:spLocks noChangeArrowheads="1"/>
          </p:cNvSpPr>
          <p:nvPr/>
        </p:nvSpPr>
        <p:spPr bwMode="auto">
          <a:xfrm>
            <a:off x="1595139" y="6165304"/>
            <a:ext cx="7548861"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defRPr/>
            </a:pPr>
            <a:r>
              <a:rPr lang="zh-CN" altLang="en-US" sz="2400" b="1" kern="0" dirty="0" smtClean="0">
                <a:solidFill>
                  <a:sysClr val="windowText" lastClr="000000"/>
                </a:solidFill>
              </a:rPr>
              <a:t>深度遍历：</a:t>
            </a:r>
            <a:r>
              <a:rPr lang="en-US" altLang="zh-CN" sz="2400" b="1" kern="0" dirty="0" smtClean="0">
                <a:solidFill>
                  <a:sysClr val="windowText" lastClr="000000"/>
                </a:solidFill>
              </a:rPr>
              <a:t>V1</a:t>
            </a:r>
            <a:r>
              <a:rPr lang="en-US" altLang="zh-CN" sz="2400" b="1" kern="0" dirty="0" smtClean="0">
                <a:solidFill>
                  <a:sysClr val="windowText" lastClr="000000"/>
                </a:solidFill>
                <a:sym typeface="Symbol" pitchFamily="18" charset="2"/>
              </a:rPr>
              <a:t> V2 V4  V8 V5 V3 V6 V7</a:t>
            </a:r>
          </a:p>
        </p:txBody>
      </p:sp>
      <p:sp>
        <p:nvSpPr>
          <p:cNvPr id="26" name="标题 1"/>
          <p:cNvSpPr txBox="1">
            <a:spLocks/>
          </p:cNvSpPr>
          <p:nvPr/>
        </p:nvSpPr>
        <p:spPr>
          <a:xfrm>
            <a:off x="539750" y="115888"/>
            <a:ext cx="8424863" cy="792162"/>
          </a:xfrm>
          <a:prstGeom prst="rect">
            <a:avLst/>
          </a:prstGeom>
        </p:spPr>
        <p:txBody>
          <a:bodyPr/>
          <a:lstStyle>
            <a:lvl1pPr algn="ctr" rtl="0" eaLnBrk="0" fontAlgn="base" hangingPunct="0">
              <a:spcBef>
                <a:spcPct val="0"/>
              </a:spcBef>
              <a:spcAft>
                <a:spcPct val="0"/>
              </a:spcAft>
              <a:defRPr sz="4400" b="1">
                <a:solidFill>
                  <a:schemeClr val="bg1"/>
                </a:solidFill>
                <a:latin typeface="+mj-lt"/>
                <a:ea typeface="+mj-ea"/>
                <a:cs typeface="+mj-cs"/>
              </a:defRPr>
            </a:lvl1pPr>
            <a:lvl2pPr algn="ctr" rtl="0" eaLnBrk="0" fontAlgn="base" hangingPunct="0">
              <a:spcBef>
                <a:spcPct val="0"/>
              </a:spcBef>
              <a:spcAft>
                <a:spcPct val="0"/>
              </a:spcAft>
              <a:defRPr sz="4400" b="1">
                <a:solidFill>
                  <a:schemeClr val="bg1"/>
                </a:solidFill>
                <a:latin typeface="Verdana" pitchFamily="34" charset="0"/>
                <a:ea typeface="宋体" pitchFamily="2" charset="-122"/>
              </a:defRPr>
            </a:lvl2pPr>
            <a:lvl3pPr algn="ctr" rtl="0" eaLnBrk="0" fontAlgn="base" hangingPunct="0">
              <a:spcBef>
                <a:spcPct val="0"/>
              </a:spcBef>
              <a:spcAft>
                <a:spcPct val="0"/>
              </a:spcAft>
              <a:defRPr sz="4400" b="1">
                <a:solidFill>
                  <a:schemeClr val="bg1"/>
                </a:solidFill>
                <a:latin typeface="Verdana" pitchFamily="34" charset="0"/>
                <a:ea typeface="宋体" pitchFamily="2" charset="-122"/>
              </a:defRPr>
            </a:lvl3pPr>
            <a:lvl4pPr algn="ctr" rtl="0" eaLnBrk="0" fontAlgn="base" hangingPunct="0">
              <a:spcBef>
                <a:spcPct val="0"/>
              </a:spcBef>
              <a:spcAft>
                <a:spcPct val="0"/>
              </a:spcAft>
              <a:defRPr sz="4400" b="1">
                <a:solidFill>
                  <a:schemeClr val="bg1"/>
                </a:solidFill>
                <a:latin typeface="Verdana" pitchFamily="34" charset="0"/>
                <a:ea typeface="宋体" pitchFamily="2" charset="-122"/>
              </a:defRPr>
            </a:lvl4pPr>
            <a:lvl5pPr algn="ctr" rtl="0" eaLnBrk="0" fontAlgn="base" hangingPunct="0">
              <a:spcBef>
                <a:spcPct val="0"/>
              </a:spcBef>
              <a:spcAft>
                <a:spcPct val="0"/>
              </a:spcAft>
              <a:defRPr sz="4400" b="1">
                <a:solidFill>
                  <a:schemeClr val="bg1"/>
                </a:solidFill>
                <a:latin typeface="Verdana" pitchFamily="34" charset="0"/>
                <a:ea typeface="宋体" pitchFamily="2" charset="-122"/>
              </a:defRPr>
            </a:lvl5pPr>
            <a:lvl6pPr marL="457200" algn="l" rtl="0" fontAlgn="base">
              <a:spcBef>
                <a:spcPct val="0"/>
              </a:spcBef>
              <a:spcAft>
                <a:spcPct val="0"/>
              </a:spcAft>
              <a:defRPr sz="3600" b="1">
                <a:solidFill>
                  <a:schemeClr val="bg1"/>
                </a:solidFill>
                <a:latin typeface="Verdana" pitchFamily="34" charset="0"/>
                <a:ea typeface="宋体" pitchFamily="2" charset="-122"/>
              </a:defRPr>
            </a:lvl6pPr>
            <a:lvl7pPr marL="914400" algn="l" rtl="0" fontAlgn="base">
              <a:spcBef>
                <a:spcPct val="0"/>
              </a:spcBef>
              <a:spcAft>
                <a:spcPct val="0"/>
              </a:spcAft>
              <a:defRPr sz="3600" b="1">
                <a:solidFill>
                  <a:schemeClr val="bg1"/>
                </a:solidFill>
                <a:latin typeface="Verdana" pitchFamily="34" charset="0"/>
                <a:ea typeface="宋体" pitchFamily="2" charset="-122"/>
              </a:defRPr>
            </a:lvl7pPr>
            <a:lvl8pPr marL="1371600" algn="l" rtl="0" fontAlgn="base">
              <a:spcBef>
                <a:spcPct val="0"/>
              </a:spcBef>
              <a:spcAft>
                <a:spcPct val="0"/>
              </a:spcAft>
              <a:defRPr sz="3600" b="1">
                <a:solidFill>
                  <a:schemeClr val="bg1"/>
                </a:solidFill>
                <a:latin typeface="Verdana" pitchFamily="34" charset="0"/>
                <a:ea typeface="宋体" pitchFamily="2" charset="-122"/>
              </a:defRPr>
            </a:lvl8pPr>
            <a:lvl9pPr marL="1828800" algn="l" rtl="0" fontAlgn="base">
              <a:spcBef>
                <a:spcPct val="0"/>
              </a:spcBef>
              <a:spcAft>
                <a:spcPct val="0"/>
              </a:spcAft>
              <a:defRPr sz="3600" b="1">
                <a:solidFill>
                  <a:schemeClr val="bg1"/>
                </a:solidFill>
                <a:latin typeface="Verdana" pitchFamily="34" charset="0"/>
                <a:ea typeface="宋体" pitchFamily="2" charset="-122"/>
              </a:defRPr>
            </a:lvl9pPr>
          </a:lstStyle>
          <a:p>
            <a:pPr>
              <a:defRPr/>
            </a:pPr>
            <a:r>
              <a:rPr lang="zh-CN" altLang="en-US" kern="0" dirty="0" smtClean="0">
                <a:solidFill>
                  <a:srgbClr val="FF0000"/>
                </a:solidFill>
              </a:rPr>
              <a:t>课前回顾</a:t>
            </a:r>
          </a:p>
        </p:txBody>
      </p:sp>
    </p:spTree>
    <p:extLst>
      <p:ext uri="{BB962C8B-B14F-4D97-AF65-F5344CB8AC3E}">
        <p14:creationId xmlns:p14="http://schemas.microsoft.com/office/powerpoint/2010/main" xmlns="" val="2648380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5">
                                            <p:txEl>
                                              <p:pRg st="0" end="0"/>
                                            </p:txEl>
                                          </p:spTgt>
                                        </p:tgtEl>
                                        <p:attrNameLst>
                                          <p:attrName>style.visibility</p:attrName>
                                        </p:attrNameLst>
                                      </p:cBhvr>
                                      <p:to>
                                        <p:strVal val="visible"/>
                                      </p:to>
                                    </p:set>
                                    <p:animEffect transition="in" filter="box(out)">
                                      <p:cBhvr>
                                        <p:cTn id="12" dur="500"/>
                                        <p:tgtEl>
                                          <p:spTgt spid="25">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uild="p" autoUpdateAnimBg="0"/>
    </p:bldLst>
  </p:timing>
</p:sld>
</file>

<file path=ppt/theme/theme1.xml><?xml version="1.0" encoding="utf-8"?>
<a:theme xmlns:a="http://schemas.openxmlformats.org/drawingml/2006/main" name="商务型PPT模板">
  <a:themeElements>
    <a:clrScheme name="商务型PPT模板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fontScheme name="商务型PPT模板">
      <a:majorFont>
        <a:latin typeface="Verdana"/>
        <a:ea typeface="宋体"/>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商务型PPT模板 1">
        <a:dk1>
          <a:srgbClr val="1B525F"/>
        </a:dk1>
        <a:lt1>
          <a:srgbClr val="FFFFFF"/>
        </a:lt1>
        <a:dk2>
          <a:srgbClr val="339966"/>
        </a:dk2>
        <a:lt2>
          <a:srgbClr val="DDDDDD"/>
        </a:lt2>
        <a:accent1>
          <a:srgbClr val="C5BA6B"/>
        </a:accent1>
        <a:accent2>
          <a:srgbClr val="669900"/>
        </a:accent2>
        <a:accent3>
          <a:srgbClr val="FFFFFF"/>
        </a:accent3>
        <a:accent4>
          <a:srgbClr val="154550"/>
        </a:accent4>
        <a:accent5>
          <a:srgbClr val="DFD9BA"/>
        </a:accent5>
        <a:accent6>
          <a:srgbClr val="5C8A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商务型PPT模板 2">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6BA"/>
        </a:accent5>
        <a:accent6>
          <a:srgbClr val="008AE7"/>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商务型PPT模板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默认设计模板">
  <a:themeElements>
    <a:clrScheme name="默认设计模板 14">
      <a:dk1>
        <a:srgbClr val="000000"/>
      </a:dk1>
      <a:lt1>
        <a:srgbClr val="FFFFFF"/>
      </a:lt1>
      <a:dk2>
        <a:srgbClr val="000000"/>
      </a:dk2>
      <a:lt2>
        <a:srgbClr val="808080"/>
      </a:lt2>
      <a:accent1>
        <a:srgbClr val="0000CC"/>
      </a:accent1>
      <a:accent2>
        <a:srgbClr val="0000CC"/>
      </a:accent2>
      <a:accent3>
        <a:srgbClr val="FFFFFF"/>
      </a:accent3>
      <a:accent4>
        <a:srgbClr val="000000"/>
      </a:accent4>
      <a:accent5>
        <a:srgbClr val="AAAAE2"/>
      </a:accent5>
      <a:accent6>
        <a:srgbClr val="0000B9"/>
      </a:accent6>
      <a:hlink>
        <a:srgbClr val="CC0000"/>
      </a:hlink>
      <a:folHlink>
        <a:srgbClr val="3333FF"/>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30000"/>
          </a:spcBef>
          <a:spcAft>
            <a:spcPct val="0"/>
          </a:spcAft>
          <a:buClrTx/>
          <a:buSzTx/>
          <a:buFontTx/>
          <a:buNone/>
          <a:tabLst/>
          <a:defRPr kumimoji="1" lang="zh-CN" altLang="en-US" sz="2400" b="1" i="0" u="none" strike="noStrike" cap="none" normalizeH="0" baseline="0" smtClean="0">
            <a:ln>
              <a:noFill/>
            </a:ln>
            <a:solidFill>
              <a:srgbClr val="009900"/>
            </a:solidFill>
            <a:effectLst/>
            <a:latin typeface="Times New Roman" pitchFamily="18" charset="0"/>
            <a:ea typeface="仿宋_GB2312" pitchFamily="49"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30000"/>
          </a:spcBef>
          <a:spcAft>
            <a:spcPct val="0"/>
          </a:spcAft>
          <a:buClrTx/>
          <a:buSzTx/>
          <a:buFontTx/>
          <a:buNone/>
          <a:tabLst/>
          <a:defRPr kumimoji="1" lang="zh-CN" altLang="en-US" sz="2400" b="1" i="0" u="none" strike="noStrike" cap="none" normalizeH="0" baseline="0" smtClean="0">
            <a:ln>
              <a:noFill/>
            </a:ln>
            <a:solidFill>
              <a:srgbClr val="009900"/>
            </a:solidFill>
            <a:effectLst/>
            <a:latin typeface="Times New Roman" pitchFamily="18" charset="0"/>
            <a:ea typeface="仿宋_GB2312"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FF"/>
        </a:lt1>
        <a:dk2>
          <a:srgbClr val="000000"/>
        </a:dk2>
        <a:lt2>
          <a:srgbClr val="808080"/>
        </a:lt2>
        <a:accent1>
          <a:srgbClr val="0000CC"/>
        </a:accent1>
        <a:accent2>
          <a:srgbClr val="0000CC"/>
        </a:accent2>
        <a:accent3>
          <a:srgbClr val="FFFFFF"/>
        </a:accent3>
        <a:accent4>
          <a:srgbClr val="000000"/>
        </a:accent4>
        <a:accent5>
          <a:srgbClr val="AAAAE2"/>
        </a:accent5>
        <a:accent6>
          <a:srgbClr val="0000B9"/>
        </a:accent6>
        <a:hlink>
          <a:srgbClr val="000066"/>
        </a:hlink>
        <a:folHlink>
          <a:srgbClr val="3333FF"/>
        </a:folHlink>
      </a:clrScheme>
      <a:clrMap bg1="lt1" tx1="dk1" bg2="lt2" tx2="dk2" accent1="accent1" accent2="accent2" accent3="accent3" accent4="accent4" accent5="accent5" accent6="accent6" hlink="hlink" folHlink="folHlink"/>
    </a:extraClrScheme>
    <a:extraClrScheme>
      <a:clrScheme name="默认设计模板 14">
        <a:dk1>
          <a:srgbClr val="000000"/>
        </a:dk1>
        <a:lt1>
          <a:srgbClr val="FFFFFF"/>
        </a:lt1>
        <a:dk2>
          <a:srgbClr val="000000"/>
        </a:dk2>
        <a:lt2>
          <a:srgbClr val="808080"/>
        </a:lt2>
        <a:accent1>
          <a:srgbClr val="0000CC"/>
        </a:accent1>
        <a:accent2>
          <a:srgbClr val="0000CC"/>
        </a:accent2>
        <a:accent3>
          <a:srgbClr val="FFFFFF"/>
        </a:accent3>
        <a:accent4>
          <a:srgbClr val="000000"/>
        </a:accent4>
        <a:accent5>
          <a:srgbClr val="AAAAE2"/>
        </a:accent5>
        <a:accent6>
          <a:srgbClr val="0000B9"/>
        </a:accent6>
        <a:hlink>
          <a:srgbClr val="CC0000"/>
        </a:hlink>
        <a:folHlink>
          <a:srgbClr val="3333F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默认设计模板">
  <a:themeElements>
    <a:clrScheme name="">
      <a:dk1>
        <a:srgbClr val="000000"/>
      </a:dk1>
      <a:lt1>
        <a:srgbClr val="FEFFFF"/>
      </a:lt1>
      <a:dk2>
        <a:srgbClr val="000000"/>
      </a:dk2>
      <a:lt2>
        <a:srgbClr val="969696"/>
      </a:lt2>
      <a:accent1>
        <a:srgbClr val="00CC99"/>
      </a:accent1>
      <a:accent2>
        <a:srgbClr val="3333CC"/>
      </a:accent2>
      <a:accent3>
        <a:srgbClr val="FEFFFF"/>
      </a:accent3>
      <a:accent4>
        <a:srgbClr val="000000"/>
      </a:accent4>
      <a:accent5>
        <a:srgbClr val="AAE2CA"/>
      </a:accent5>
      <a:accent6>
        <a:srgbClr val="2D2DB9"/>
      </a:accent6>
      <a:hlink>
        <a:srgbClr val="0000FF"/>
      </a:hlink>
      <a:folHlink>
        <a:srgbClr val="003366"/>
      </a:folHlink>
    </a:clrScheme>
    <a:fontScheme name="默认设计模板">
      <a:majorFont>
        <a:latin typeface="Times New Roman"/>
        <a:ea typeface="仿宋_GB2312"/>
        <a:cs typeface=""/>
      </a:majorFont>
      <a:minorFont>
        <a:latin typeface="Times New Roman"/>
        <a:ea typeface="仿宋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0" fontAlgn="base" latinLnBrk="0" hangingPunct="0">
          <a:lnSpc>
            <a:spcPct val="100000"/>
          </a:lnSpc>
          <a:spcBef>
            <a:spcPct val="20000"/>
          </a:spcBef>
          <a:spcAft>
            <a:spcPct val="0"/>
          </a:spcAft>
          <a:buClrTx/>
          <a:buSzTx/>
          <a:buFontTx/>
          <a:buNone/>
          <a:tabLst/>
          <a:defRPr kumimoji="1" lang="zh-CN" altLang="en-US" sz="2800" b="1" i="0" u="none" strike="noStrike" cap="none" normalizeH="0" baseline="0" smtClean="0">
            <a:ln>
              <a:noFill/>
            </a:ln>
            <a:solidFill>
              <a:schemeClr val="tx1"/>
            </a:solidFill>
            <a:effectLst/>
            <a:latin typeface="Times New Roman" pitchFamily="18" charset="0"/>
            <a:ea typeface="仿宋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0" fontAlgn="base" latinLnBrk="0" hangingPunct="0">
          <a:lnSpc>
            <a:spcPct val="100000"/>
          </a:lnSpc>
          <a:spcBef>
            <a:spcPct val="20000"/>
          </a:spcBef>
          <a:spcAft>
            <a:spcPct val="0"/>
          </a:spcAft>
          <a:buClrTx/>
          <a:buSzTx/>
          <a:buFontTx/>
          <a:buNone/>
          <a:tabLst/>
          <a:defRPr kumimoji="1" lang="zh-CN" altLang="en-US" sz="2800" b="1" i="0" u="none" strike="noStrike" cap="none" normalizeH="0" baseline="0" smtClean="0">
            <a:ln>
              <a:noFill/>
            </a:ln>
            <a:solidFill>
              <a:schemeClr val="tx1"/>
            </a:solidFill>
            <a:effectLst/>
            <a:latin typeface="Times New Roman" pitchFamily="18" charset="0"/>
            <a:ea typeface="仿宋_GB2312" pitchFamily="49" charset="-122"/>
          </a:defRPr>
        </a:defPPr>
      </a:lstStyle>
    </a:lnDef>
  </a:objectDefaults>
  <a:extraClrSchemeLst>
    <a:extraClrScheme>
      <a:clrScheme name="默认设计模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默认设计模板">
  <a:themeElements>
    <a:clrScheme name="默认设计模板 14">
      <a:dk1>
        <a:srgbClr val="000000"/>
      </a:dk1>
      <a:lt1>
        <a:srgbClr val="FFFFFF"/>
      </a:lt1>
      <a:dk2>
        <a:srgbClr val="000000"/>
      </a:dk2>
      <a:lt2>
        <a:srgbClr val="808080"/>
      </a:lt2>
      <a:accent1>
        <a:srgbClr val="0000CC"/>
      </a:accent1>
      <a:accent2>
        <a:srgbClr val="0000CC"/>
      </a:accent2>
      <a:accent3>
        <a:srgbClr val="FFFFFF"/>
      </a:accent3>
      <a:accent4>
        <a:srgbClr val="000000"/>
      </a:accent4>
      <a:accent5>
        <a:srgbClr val="AAAAE2"/>
      </a:accent5>
      <a:accent6>
        <a:srgbClr val="0000B9"/>
      </a:accent6>
      <a:hlink>
        <a:srgbClr val="CC0000"/>
      </a:hlink>
      <a:folHlink>
        <a:srgbClr val="3333FF"/>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30000"/>
          </a:spcBef>
          <a:spcAft>
            <a:spcPct val="0"/>
          </a:spcAft>
          <a:buClrTx/>
          <a:buSzTx/>
          <a:buFontTx/>
          <a:buNone/>
          <a:tabLst/>
          <a:defRPr kumimoji="1" lang="zh-CN" altLang="en-US" sz="2400" b="1" i="0" u="none" strike="noStrike" cap="none" normalizeH="0" baseline="0" smtClean="0">
            <a:ln>
              <a:noFill/>
            </a:ln>
            <a:solidFill>
              <a:srgbClr val="009900"/>
            </a:solidFill>
            <a:effectLst/>
            <a:latin typeface="Times New Roman" panose="02020603050405020304" pitchFamily="18" charset="0"/>
            <a:ea typeface="仿宋_GB2312" pitchFamily="49"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30000"/>
          </a:spcBef>
          <a:spcAft>
            <a:spcPct val="0"/>
          </a:spcAft>
          <a:buClrTx/>
          <a:buSzTx/>
          <a:buFontTx/>
          <a:buNone/>
          <a:tabLst/>
          <a:defRPr kumimoji="1" lang="zh-CN" altLang="en-US" sz="2400" b="1" i="0" u="none" strike="noStrike" cap="none" normalizeH="0" baseline="0" smtClean="0">
            <a:ln>
              <a:noFill/>
            </a:ln>
            <a:solidFill>
              <a:srgbClr val="009900"/>
            </a:solidFill>
            <a:effectLst/>
            <a:latin typeface="Times New Roman" panose="02020603050405020304" pitchFamily="18" charset="0"/>
            <a:ea typeface="仿宋_GB2312"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FF"/>
        </a:lt1>
        <a:dk2>
          <a:srgbClr val="000000"/>
        </a:dk2>
        <a:lt2>
          <a:srgbClr val="808080"/>
        </a:lt2>
        <a:accent1>
          <a:srgbClr val="0000CC"/>
        </a:accent1>
        <a:accent2>
          <a:srgbClr val="0000CC"/>
        </a:accent2>
        <a:accent3>
          <a:srgbClr val="FFFFFF"/>
        </a:accent3>
        <a:accent4>
          <a:srgbClr val="000000"/>
        </a:accent4>
        <a:accent5>
          <a:srgbClr val="AAAAE2"/>
        </a:accent5>
        <a:accent6>
          <a:srgbClr val="0000B9"/>
        </a:accent6>
        <a:hlink>
          <a:srgbClr val="000066"/>
        </a:hlink>
        <a:folHlink>
          <a:srgbClr val="3333FF"/>
        </a:folHlink>
      </a:clrScheme>
      <a:clrMap bg1="lt1" tx1="dk1" bg2="lt2" tx2="dk2" accent1="accent1" accent2="accent2" accent3="accent3" accent4="accent4" accent5="accent5" accent6="accent6" hlink="hlink" folHlink="folHlink"/>
    </a:extraClrScheme>
    <a:extraClrScheme>
      <a:clrScheme name="默认设计模板 14">
        <a:dk1>
          <a:srgbClr val="000000"/>
        </a:dk1>
        <a:lt1>
          <a:srgbClr val="FFFFFF"/>
        </a:lt1>
        <a:dk2>
          <a:srgbClr val="000000"/>
        </a:dk2>
        <a:lt2>
          <a:srgbClr val="808080"/>
        </a:lt2>
        <a:accent1>
          <a:srgbClr val="0000CC"/>
        </a:accent1>
        <a:accent2>
          <a:srgbClr val="0000CC"/>
        </a:accent2>
        <a:accent3>
          <a:srgbClr val="FFFFFF"/>
        </a:accent3>
        <a:accent4>
          <a:srgbClr val="000000"/>
        </a:accent4>
        <a:accent5>
          <a:srgbClr val="AAAAE2"/>
        </a:accent5>
        <a:accent6>
          <a:srgbClr val="0000B9"/>
        </a:accent6>
        <a:hlink>
          <a:srgbClr val="CC0000"/>
        </a:hlink>
        <a:folHlink>
          <a:srgbClr val="3333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1_商务型PPT模板">
  <a:themeElements>
    <a:clrScheme name="商务型PPT模板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fontScheme name="商务型PPT模板">
      <a:majorFont>
        <a:latin typeface="Verdana"/>
        <a:ea typeface="宋体"/>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商务型PPT模板 1">
        <a:dk1>
          <a:srgbClr val="1B525F"/>
        </a:dk1>
        <a:lt1>
          <a:srgbClr val="FFFFFF"/>
        </a:lt1>
        <a:dk2>
          <a:srgbClr val="339966"/>
        </a:dk2>
        <a:lt2>
          <a:srgbClr val="DDDDDD"/>
        </a:lt2>
        <a:accent1>
          <a:srgbClr val="C5BA6B"/>
        </a:accent1>
        <a:accent2>
          <a:srgbClr val="669900"/>
        </a:accent2>
        <a:accent3>
          <a:srgbClr val="FFFFFF"/>
        </a:accent3>
        <a:accent4>
          <a:srgbClr val="154550"/>
        </a:accent4>
        <a:accent5>
          <a:srgbClr val="DFD9BA"/>
        </a:accent5>
        <a:accent6>
          <a:srgbClr val="5C8A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商务型PPT模板 2">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6BA"/>
        </a:accent5>
        <a:accent6>
          <a:srgbClr val="008AE7"/>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商务型PPT模板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默认设计模板">
  <a:themeElements>
    <a:clrScheme name="默认设计模板 14">
      <a:dk1>
        <a:srgbClr val="000000"/>
      </a:dk1>
      <a:lt1>
        <a:srgbClr val="FFFFFF"/>
      </a:lt1>
      <a:dk2>
        <a:srgbClr val="000000"/>
      </a:dk2>
      <a:lt2>
        <a:srgbClr val="808080"/>
      </a:lt2>
      <a:accent1>
        <a:srgbClr val="0000CC"/>
      </a:accent1>
      <a:accent2>
        <a:srgbClr val="0000CC"/>
      </a:accent2>
      <a:accent3>
        <a:srgbClr val="FFFFFF"/>
      </a:accent3>
      <a:accent4>
        <a:srgbClr val="000000"/>
      </a:accent4>
      <a:accent5>
        <a:srgbClr val="AAAAE2"/>
      </a:accent5>
      <a:accent6>
        <a:srgbClr val="0000B9"/>
      </a:accent6>
      <a:hlink>
        <a:srgbClr val="CC0000"/>
      </a:hlink>
      <a:folHlink>
        <a:srgbClr val="3333FF"/>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30000"/>
          </a:spcBef>
          <a:spcAft>
            <a:spcPct val="0"/>
          </a:spcAft>
          <a:buClrTx/>
          <a:buSzTx/>
          <a:buFontTx/>
          <a:buNone/>
          <a:tabLst/>
          <a:defRPr kumimoji="1" lang="zh-CN" altLang="en-US" sz="2400" b="1" i="0" u="none" strike="noStrike" cap="none" normalizeH="0" baseline="0" smtClean="0">
            <a:ln>
              <a:noFill/>
            </a:ln>
            <a:solidFill>
              <a:srgbClr val="009900"/>
            </a:solidFill>
            <a:effectLst/>
            <a:latin typeface="Times New Roman" panose="02020603050405020304" pitchFamily="18" charset="0"/>
            <a:ea typeface="仿宋_GB2312" pitchFamily="49"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30000"/>
          </a:spcBef>
          <a:spcAft>
            <a:spcPct val="0"/>
          </a:spcAft>
          <a:buClrTx/>
          <a:buSzTx/>
          <a:buFontTx/>
          <a:buNone/>
          <a:tabLst/>
          <a:defRPr kumimoji="1" lang="zh-CN" altLang="en-US" sz="2400" b="1" i="0" u="none" strike="noStrike" cap="none" normalizeH="0" baseline="0" smtClean="0">
            <a:ln>
              <a:noFill/>
            </a:ln>
            <a:solidFill>
              <a:srgbClr val="009900"/>
            </a:solidFill>
            <a:effectLst/>
            <a:latin typeface="Times New Roman" panose="02020603050405020304" pitchFamily="18" charset="0"/>
            <a:ea typeface="仿宋_GB2312"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FF"/>
        </a:lt1>
        <a:dk2>
          <a:srgbClr val="000000"/>
        </a:dk2>
        <a:lt2>
          <a:srgbClr val="808080"/>
        </a:lt2>
        <a:accent1>
          <a:srgbClr val="0000CC"/>
        </a:accent1>
        <a:accent2>
          <a:srgbClr val="0000CC"/>
        </a:accent2>
        <a:accent3>
          <a:srgbClr val="FFFFFF"/>
        </a:accent3>
        <a:accent4>
          <a:srgbClr val="000000"/>
        </a:accent4>
        <a:accent5>
          <a:srgbClr val="AAAAE2"/>
        </a:accent5>
        <a:accent6>
          <a:srgbClr val="0000B9"/>
        </a:accent6>
        <a:hlink>
          <a:srgbClr val="000066"/>
        </a:hlink>
        <a:folHlink>
          <a:srgbClr val="3333FF"/>
        </a:folHlink>
      </a:clrScheme>
      <a:clrMap bg1="lt1" tx1="dk1" bg2="lt2" tx2="dk2" accent1="accent1" accent2="accent2" accent3="accent3" accent4="accent4" accent5="accent5" accent6="accent6" hlink="hlink" folHlink="folHlink"/>
    </a:extraClrScheme>
    <a:extraClrScheme>
      <a:clrScheme name="默认设计模板 14">
        <a:dk1>
          <a:srgbClr val="000000"/>
        </a:dk1>
        <a:lt1>
          <a:srgbClr val="FFFFFF"/>
        </a:lt1>
        <a:dk2>
          <a:srgbClr val="000000"/>
        </a:dk2>
        <a:lt2>
          <a:srgbClr val="808080"/>
        </a:lt2>
        <a:accent1>
          <a:srgbClr val="0000CC"/>
        </a:accent1>
        <a:accent2>
          <a:srgbClr val="0000CC"/>
        </a:accent2>
        <a:accent3>
          <a:srgbClr val="FFFFFF"/>
        </a:accent3>
        <a:accent4>
          <a:srgbClr val="000000"/>
        </a:accent4>
        <a:accent5>
          <a:srgbClr val="AAAAE2"/>
        </a:accent5>
        <a:accent6>
          <a:srgbClr val="0000B9"/>
        </a:accent6>
        <a:hlink>
          <a:srgbClr val="CC0000"/>
        </a:hlink>
        <a:folHlink>
          <a:srgbClr val="3333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7.xml><?xml version="1.0" encoding="utf-8"?>
<a:theme xmlns:a="http://schemas.openxmlformats.org/drawingml/2006/main" name="6_默认设计模板">
  <a:themeElements>
    <a:clrScheme name="默认设计模板 14">
      <a:dk1>
        <a:srgbClr val="000000"/>
      </a:dk1>
      <a:lt1>
        <a:srgbClr val="FFFFFF"/>
      </a:lt1>
      <a:dk2>
        <a:srgbClr val="000000"/>
      </a:dk2>
      <a:lt2>
        <a:srgbClr val="808080"/>
      </a:lt2>
      <a:accent1>
        <a:srgbClr val="0000CC"/>
      </a:accent1>
      <a:accent2>
        <a:srgbClr val="0000CC"/>
      </a:accent2>
      <a:accent3>
        <a:srgbClr val="FFFFFF"/>
      </a:accent3>
      <a:accent4>
        <a:srgbClr val="000000"/>
      </a:accent4>
      <a:accent5>
        <a:srgbClr val="AAAAE2"/>
      </a:accent5>
      <a:accent6>
        <a:srgbClr val="0000B9"/>
      </a:accent6>
      <a:hlink>
        <a:srgbClr val="CC0000"/>
      </a:hlink>
      <a:folHlink>
        <a:srgbClr val="3333FF"/>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30000"/>
          </a:spcBef>
          <a:spcAft>
            <a:spcPct val="0"/>
          </a:spcAft>
          <a:buClrTx/>
          <a:buSzTx/>
          <a:buFontTx/>
          <a:buNone/>
          <a:tabLst/>
          <a:defRPr kumimoji="1" lang="zh-CN" altLang="en-US" sz="2400" b="1" i="0" u="none" strike="noStrike" cap="none" normalizeH="0" baseline="0" smtClean="0">
            <a:ln>
              <a:noFill/>
            </a:ln>
            <a:solidFill>
              <a:srgbClr val="009900"/>
            </a:solidFill>
            <a:effectLst/>
            <a:latin typeface="Times New Roman" panose="02020603050405020304" pitchFamily="18" charset="0"/>
            <a:ea typeface="仿宋_GB2312" pitchFamily="49"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30000"/>
          </a:spcBef>
          <a:spcAft>
            <a:spcPct val="0"/>
          </a:spcAft>
          <a:buClrTx/>
          <a:buSzTx/>
          <a:buFontTx/>
          <a:buNone/>
          <a:tabLst/>
          <a:defRPr kumimoji="1" lang="zh-CN" altLang="en-US" sz="2400" b="1" i="0" u="none" strike="noStrike" cap="none" normalizeH="0" baseline="0" smtClean="0">
            <a:ln>
              <a:noFill/>
            </a:ln>
            <a:solidFill>
              <a:srgbClr val="009900"/>
            </a:solidFill>
            <a:effectLst/>
            <a:latin typeface="Times New Roman" panose="02020603050405020304" pitchFamily="18" charset="0"/>
            <a:ea typeface="仿宋_GB2312"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FF"/>
        </a:lt1>
        <a:dk2>
          <a:srgbClr val="000000"/>
        </a:dk2>
        <a:lt2>
          <a:srgbClr val="808080"/>
        </a:lt2>
        <a:accent1>
          <a:srgbClr val="0000CC"/>
        </a:accent1>
        <a:accent2>
          <a:srgbClr val="0000CC"/>
        </a:accent2>
        <a:accent3>
          <a:srgbClr val="FFFFFF"/>
        </a:accent3>
        <a:accent4>
          <a:srgbClr val="000000"/>
        </a:accent4>
        <a:accent5>
          <a:srgbClr val="AAAAE2"/>
        </a:accent5>
        <a:accent6>
          <a:srgbClr val="0000B9"/>
        </a:accent6>
        <a:hlink>
          <a:srgbClr val="000066"/>
        </a:hlink>
        <a:folHlink>
          <a:srgbClr val="3333FF"/>
        </a:folHlink>
      </a:clrScheme>
      <a:clrMap bg1="lt1" tx1="dk1" bg2="lt2" tx2="dk2" accent1="accent1" accent2="accent2" accent3="accent3" accent4="accent4" accent5="accent5" accent6="accent6" hlink="hlink" folHlink="folHlink"/>
    </a:extraClrScheme>
    <a:extraClrScheme>
      <a:clrScheme name="默认设计模板 14">
        <a:dk1>
          <a:srgbClr val="000000"/>
        </a:dk1>
        <a:lt1>
          <a:srgbClr val="FFFFFF"/>
        </a:lt1>
        <a:dk2>
          <a:srgbClr val="000000"/>
        </a:dk2>
        <a:lt2>
          <a:srgbClr val="808080"/>
        </a:lt2>
        <a:accent1>
          <a:srgbClr val="0000CC"/>
        </a:accent1>
        <a:accent2>
          <a:srgbClr val="0000CC"/>
        </a:accent2>
        <a:accent3>
          <a:srgbClr val="FFFFFF"/>
        </a:accent3>
        <a:accent4>
          <a:srgbClr val="000000"/>
        </a:accent4>
        <a:accent5>
          <a:srgbClr val="AAAAE2"/>
        </a:accent5>
        <a:accent6>
          <a:srgbClr val="0000B9"/>
        </a:accent6>
        <a:hlink>
          <a:srgbClr val="CC0000"/>
        </a:hlink>
        <a:folHlink>
          <a:srgbClr val="3333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8.xml><?xml version="1.0" encoding="utf-8"?>
<a:theme xmlns:a="http://schemas.openxmlformats.org/drawingml/2006/main" name="7_默认设计模板">
  <a:themeElements>
    <a:clrScheme name="默认设计模板 14">
      <a:dk1>
        <a:srgbClr val="000000"/>
      </a:dk1>
      <a:lt1>
        <a:srgbClr val="FFFFFF"/>
      </a:lt1>
      <a:dk2>
        <a:srgbClr val="000000"/>
      </a:dk2>
      <a:lt2>
        <a:srgbClr val="808080"/>
      </a:lt2>
      <a:accent1>
        <a:srgbClr val="0000CC"/>
      </a:accent1>
      <a:accent2>
        <a:srgbClr val="0000CC"/>
      </a:accent2>
      <a:accent3>
        <a:srgbClr val="FFFFFF"/>
      </a:accent3>
      <a:accent4>
        <a:srgbClr val="000000"/>
      </a:accent4>
      <a:accent5>
        <a:srgbClr val="AAAAE2"/>
      </a:accent5>
      <a:accent6>
        <a:srgbClr val="0000B9"/>
      </a:accent6>
      <a:hlink>
        <a:srgbClr val="CC0000"/>
      </a:hlink>
      <a:folHlink>
        <a:srgbClr val="3333FF"/>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30000"/>
          </a:spcBef>
          <a:spcAft>
            <a:spcPct val="0"/>
          </a:spcAft>
          <a:buClrTx/>
          <a:buSzTx/>
          <a:buFontTx/>
          <a:buNone/>
          <a:tabLst/>
          <a:defRPr kumimoji="1" lang="zh-CN" altLang="en-US" sz="2400" b="1" i="0" u="none" strike="noStrike" cap="none" normalizeH="0" baseline="0" smtClean="0">
            <a:ln>
              <a:noFill/>
            </a:ln>
            <a:solidFill>
              <a:srgbClr val="009900"/>
            </a:solidFill>
            <a:effectLst/>
            <a:latin typeface="Times New Roman" panose="02020603050405020304" pitchFamily="18" charset="0"/>
            <a:ea typeface="仿宋_GB2312" pitchFamily="49"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30000"/>
          </a:spcBef>
          <a:spcAft>
            <a:spcPct val="0"/>
          </a:spcAft>
          <a:buClrTx/>
          <a:buSzTx/>
          <a:buFontTx/>
          <a:buNone/>
          <a:tabLst/>
          <a:defRPr kumimoji="1" lang="zh-CN" altLang="en-US" sz="2400" b="1" i="0" u="none" strike="noStrike" cap="none" normalizeH="0" baseline="0" smtClean="0">
            <a:ln>
              <a:noFill/>
            </a:ln>
            <a:solidFill>
              <a:srgbClr val="009900"/>
            </a:solidFill>
            <a:effectLst/>
            <a:latin typeface="Times New Roman" panose="02020603050405020304" pitchFamily="18" charset="0"/>
            <a:ea typeface="仿宋_GB2312"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FF"/>
        </a:lt1>
        <a:dk2>
          <a:srgbClr val="000000"/>
        </a:dk2>
        <a:lt2>
          <a:srgbClr val="808080"/>
        </a:lt2>
        <a:accent1>
          <a:srgbClr val="0000CC"/>
        </a:accent1>
        <a:accent2>
          <a:srgbClr val="0000CC"/>
        </a:accent2>
        <a:accent3>
          <a:srgbClr val="FFFFFF"/>
        </a:accent3>
        <a:accent4>
          <a:srgbClr val="000000"/>
        </a:accent4>
        <a:accent5>
          <a:srgbClr val="AAAAE2"/>
        </a:accent5>
        <a:accent6>
          <a:srgbClr val="0000B9"/>
        </a:accent6>
        <a:hlink>
          <a:srgbClr val="000066"/>
        </a:hlink>
        <a:folHlink>
          <a:srgbClr val="3333FF"/>
        </a:folHlink>
      </a:clrScheme>
      <a:clrMap bg1="lt1" tx1="dk1" bg2="lt2" tx2="dk2" accent1="accent1" accent2="accent2" accent3="accent3" accent4="accent4" accent5="accent5" accent6="accent6" hlink="hlink" folHlink="folHlink"/>
    </a:extraClrScheme>
    <a:extraClrScheme>
      <a:clrScheme name="默认设计模板 14">
        <a:dk1>
          <a:srgbClr val="000000"/>
        </a:dk1>
        <a:lt1>
          <a:srgbClr val="FFFFFF"/>
        </a:lt1>
        <a:dk2>
          <a:srgbClr val="000000"/>
        </a:dk2>
        <a:lt2>
          <a:srgbClr val="808080"/>
        </a:lt2>
        <a:accent1>
          <a:srgbClr val="0000CC"/>
        </a:accent1>
        <a:accent2>
          <a:srgbClr val="0000CC"/>
        </a:accent2>
        <a:accent3>
          <a:srgbClr val="FFFFFF"/>
        </a:accent3>
        <a:accent4>
          <a:srgbClr val="000000"/>
        </a:accent4>
        <a:accent5>
          <a:srgbClr val="AAAAE2"/>
        </a:accent5>
        <a:accent6>
          <a:srgbClr val="0000B9"/>
        </a:accent6>
        <a:hlink>
          <a:srgbClr val="CC0000"/>
        </a:hlink>
        <a:folHlink>
          <a:srgbClr val="3333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2659</TotalTime>
  <Words>3974</Words>
  <Application>Microsoft Office PowerPoint</Application>
  <PresentationFormat>全屏显示(4:3)</PresentationFormat>
  <Paragraphs>890</Paragraphs>
  <Slides>48</Slides>
  <Notes>4</Notes>
  <HiddenSlides>0</HiddenSlides>
  <MMClips>0</MMClips>
  <ScaleCrop>false</ScaleCrop>
  <HeadingPairs>
    <vt:vector size="6" baseType="variant">
      <vt:variant>
        <vt:lpstr>主题</vt:lpstr>
      </vt:variant>
      <vt:variant>
        <vt:i4>8</vt:i4>
      </vt:variant>
      <vt:variant>
        <vt:lpstr>嵌入 OLE 服务器</vt:lpstr>
      </vt:variant>
      <vt:variant>
        <vt:i4>5</vt:i4>
      </vt:variant>
      <vt:variant>
        <vt:lpstr>幻灯片标题</vt:lpstr>
      </vt:variant>
      <vt:variant>
        <vt:i4>48</vt:i4>
      </vt:variant>
    </vt:vector>
  </HeadingPairs>
  <TitlesOfParts>
    <vt:vector size="61" baseType="lpstr">
      <vt:lpstr>商务型PPT模板</vt:lpstr>
      <vt:lpstr>默认设计模板</vt:lpstr>
      <vt:lpstr>1_默认设计模板</vt:lpstr>
      <vt:lpstr>2_默认设计模板</vt:lpstr>
      <vt:lpstr>1_商务型PPT模板</vt:lpstr>
      <vt:lpstr>5_默认设计模板</vt:lpstr>
      <vt:lpstr>6_默认设计模板</vt:lpstr>
      <vt:lpstr>7_默认设计模板</vt:lpstr>
      <vt:lpstr>剪辑</vt:lpstr>
      <vt:lpstr>Clip</vt:lpstr>
      <vt:lpstr>Document</vt:lpstr>
      <vt:lpstr>Microsoft 公式 3.0</vt:lpstr>
      <vt:lpstr>Equation</vt:lpstr>
      <vt:lpstr>幻灯片 1</vt:lpstr>
      <vt:lpstr>幻灯片 2</vt:lpstr>
      <vt:lpstr>幻灯片 3</vt:lpstr>
      <vt:lpstr>幻灯片 4</vt:lpstr>
      <vt:lpstr>幻灯片 5</vt:lpstr>
      <vt:lpstr>幻灯片 6</vt:lpstr>
      <vt:lpstr>十字链表</vt:lpstr>
      <vt:lpstr>邻接多重表</vt:lpstr>
      <vt:lpstr>幻灯片 9</vt:lpstr>
      <vt:lpstr>幻灯片 10</vt:lpstr>
      <vt:lpstr>幻灯片 11</vt:lpstr>
      <vt:lpstr>幻灯片 12</vt:lpstr>
      <vt:lpstr>教学内容</vt:lpstr>
      <vt:lpstr>7.4  图的连通性问题</vt:lpstr>
      <vt:lpstr>1. 求图的生成树</vt:lpstr>
      <vt:lpstr>幻灯片 16</vt:lpstr>
      <vt:lpstr>幻灯片 17</vt:lpstr>
      <vt:lpstr>习题</vt:lpstr>
      <vt:lpstr>幻灯片 19</vt:lpstr>
      <vt:lpstr>幻灯片 20</vt:lpstr>
      <vt:lpstr>幻灯片 21</vt:lpstr>
      <vt:lpstr>幻灯片 22</vt:lpstr>
      <vt:lpstr>幻灯片 23</vt:lpstr>
      <vt:lpstr>幻灯片 24</vt:lpstr>
      <vt:lpstr>幻灯片 25</vt:lpstr>
      <vt:lpstr>Kruskal（克鲁斯卡尔）算法</vt:lpstr>
      <vt:lpstr>幻灯片 27</vt:lpstr>
      <vt:lpstr>练习(克鲁斯卡尔算法)</vt:lpstr>
      <vt:lpstr>普里姆（Prim）算法</vt:lpstr>
      <vt:lpstr>幻灯片 30</vt:lpstr>
      <vt:lpstr>幻灯片 31</vt:lpstr>
      <vt:lpstr>幻灯片 32</vt:lpstr>
      <vt:lpstr>幻灯片 33</vt:lpstr>
      <vt:lpstr>幻灯片 34</vt:lpstr>
      <vt:lpstr>幻灯片 35</vt:lpstr>
      <vt:lpstr>幻灯片 36</vt:lpstr>
      <vt:lpstr>例：</vt:lpstr>
      <vt:lpstr>练习(普里姆算法)</vt:lpstr>
      <vt:lpstr>幻灯片 39</vt:lpstr>
      <vt:lpstr>计算机内怎样实现Prim（普里姆）算法？ </vt:lpstr>
      <vt:lpstr>幻灯片 41</vt:lpstr>
      <vt:lpstr>具体示例：</vt:lpstr>
      <vt:lpstr>幻灯片 43</vt:lpstr>
      <vt:lpstr>幻灯片 44</vt:lpstr>
      <vt:lpstr>幻灯片 45</vt:lpstr>
      <vt:lpstr>幻灯片 46</vt:lpstr>
      <vt:lpstr>习题</vt:lpstr>
      <vt:lpstr>习题</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WeiYang</dc:creator>
  <cp:lastModifiedBy>hp</cp:lastModifiedBy>
  <cp:revision>369</cp:revision>
  <dcterms:created xsi:type="dcterms:W3CDTF">2013-05-07T08:04:29Z</dcterms:created>
  <dcterms:modified xsi:type="dcterms:W3CDTF">2016-11-18T11:10:34Z</dcterms:modified>
</cp:coreProperties>
</file>