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34"/>
  </p:notesMasterIdLst>
  <p:sldIdLst>
    <p:sldId id="256" r:id="rId2"/>
    <p:sldId id="257" r:id="rId3"/>
    <p:sldId id="479" r:id="rId4"/>
    <p:sldId id="311" r:id="rId5"/>
    <p:sldId id="469" r:id="rId6"/>
    <p:sldId id="312" r:id="rId7"/>
    <p:sldId id="457" r:id="rId8"/>
    <p:sldId id="459" r:id="rId9"/>
    <p:sldId id="460" r:id="rId10"/>
    <p:sldId id="420" r:id="rId11"/>
    <p:sldId id="462" r:id="rId12"/>
    <p:sldId id="463" r:id="rId13"/>
    <p:sldId id="464" r:id="rId14"/>
    <p:sldId id="465" r:id="rId15"/>
    <p:sldId id="466" r:id="rId16"/>
    <p:sldId id="472" r:id="rId17"/>
    <p:sldId id="470" r:id="rId18"/>
    <p:sldId id="471" r:id="rId19"/>
    <p:sldId id="425" r:id="rId20"/>
    <p:sldId id="437" r:id="rId21"/>
    <p:sldId id="473" r:id="rId22"/>
    <p:sldId id="474" r:id="rId23"/>
    <p:sldId id="475" r:id="rId24"/>
    <p:sldId id="427" r:id="rId25"/>
    <p:sldId id="428" r:id="rId26"/>
    <p:sldId id="476" r:id="rId27"/>
    <p:sldId id="477" r:id="rId28"/>
    <p:sldId id="478" r:id="rId29"/>
    <p:sldId id="480" r:id="rId30"/>
    <p:sldId id="481" r:id="rId31"/>
    <p:sldId id="482" r:id="rId32"/>
    <p:sldId id="468" r:id="rId33"/>
  </p:sldIdLst>
  <p:sldSz cx="9144000" cy="6858000" type="screen4x3"/>
  <p:notesSz cx="6858000" cy="9144000"/>
  <p:defaultTextStyle>
    <a:defPPr>
      <a:defRPr lang="zh-CN"/>
    </a:defPPr>
    <a:lvl1pPr algn="l" rtl="0" fontAlgn="base">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66FF"/>
    <a:srgbClr val="00CC99"/>
    <a:srgbClr val="009999"/>
    <a:srgbClr val="6699FF"/>
    <a:srgbClr val="FFB5B5"/>
    <a:srgbClr val="FFC1C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91" autoAdjust="0"/>
    <p:restoredTop sz="86986" autoAdjust="0"/>
  </p:normalViewPr>
  <p:slideViewPr>
    <p:cSldViewPr>
      <p:cViewPr varScale="1">
        <p:scale>
          <a:sx n="82" d="100"/>
          <a:sy n="82" d="100"/>
        </p:scale>
        <p:origin x="-1188" y="-8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38" d="100"/>
          <a:sy n="38" d="100"/>
        </p:scale>
        <p:origin x="-14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slide" Target="slides/slide30.xml"/><Relationship Id="rId1" Type="http://schemas.openxmlformats.org/officeDocument/2006/relationships/slide" Target="slides/slide2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c" userId="S::hac@x1.tn::bf3f0092-91f4-4697-a052-17e13a897380" providerId="AD" clId="Web-{AD4CD903-C1C9-DD67-374F-F1E693CE6833}"/>
    <pc:docChg chg="addSld delSld modSld">
      <pc:chgData name="hac" userId="S::hac@x1.tn::bf3f0092-91f4-4697-a052-17e13a897380" providerId="AD" clId="Web-{AD4CD903-C1C9-DD67-374F-F1E693CE6833}" dt="2019-07-22T04:10:19.624" v="3"/>
      <pc:docMkLst>
        <pc:docMk/>
      </pc:docMkLst>
      <pc:sldChg chg="addSp delSp">
        <pc:chgData name="hac" userId="S::hac@x1.tn::bf3f0092-91f4-4697-a052-17e13a897380" providerId="AD" clId="Web-{AD4CD903-C1C9-DD67-374F-F1E693CE6833}" dt="2019-07-22T04:10:19.624" v="3"/>
        <pc:sldMkLst>
          <pc:docMk/>
          <pc:sldMk cId="0" sldId="470"/>
        </pc:sldMkLst>
        <pc:grpChg chg="add del">
          <ac:chgData name="hac" userId="S::hac@x1.tn::bf3f0092-91f4-4697-a052-17e13a897380" providerId="AD" clId="Web-{AD4CD903-C1C9-DD67-374F-F1E693CE6833}" dt="2019-07-22T04:10:19.624" v="3"/>
          <ac:grpSpMkLst>
            <pc:docMk/>
            <pc:sldMk cId="0" sldId="470"/>
            <ac:grpSpMk id="13" creationId="{3CD2E139-5992-46EF-A2B5-74485844B584}"/>
          </ac:grpSpMkLst>
        </pc:grpChg>
      </pc:sldChg>
      <pc:sldChg chg="add del replId">
        <pc:chgData name="hac" userId="S::hac@x1.tn::bf3f0092-91f4-4697-a052-17e13a897380" providerId="AD" clId="Web-{AD4CD903-C1C9-DD67-374F-F1E693CE6833}" dt="2019-07-22T04:01:29.164" v="1"/>
        <pc:sldMkLst>
          <pc:docMk/>
          <pc:sldMk cId="1493821584" sldId="4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EA396D8-8BB4-4F9A-9B02-99EB6DF0061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i="0">
                <a:ea typeface="隶书" pitchFamily="49" charset="-122"/>
              </a:defRPr>
            </a:lvl1pPr>
          </a:lstStyle>
          <a:p>
            <a:pPr>
              <a:defRPr/>
            </a:pPr>
            <a:endParaRPr lang="en-US" altLang="zh-CN"/>
          </a:p>
        </p:txBody>
      </p:sp>
      <p:sp>
        <p:nvSpPr>
          <p:cNvPr id="27651" name="Rectangle 3">
            <a:extLst>
              <a:ext uri="{FF2B5EF4-FFF2-40B4-BE49-F238E27FC236}">
                <a16:creationId xmlns:a16="http://schemas.microsoft.com/office/drawing/2014/main" id="{58CE3649-DF7C-4DD3-8D5F-7B2D68CAC6A6}"/>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i="0">
                <a:ea typeface="隶书" pitchFamily="49" charset="-122"/>
              </a:defRPr>
            </a:lvl1pPr>
          </a:lstStyle>
          <a:p>
            <a:pPr>
              <a:defRPr/>
            </a:pPr>
            <a:endParaRPr lang="en-US" altLang="zh-CN"/>
          </a:p>
        </p:txBody>
      </p:sp>
      <p:sp>
        <p:nvSpPr>
          <p:cNvPr id="35844" name="Rectangle 4">
            <a:extLst>
              <a:ext uri="{FF2B5EF4-FFF2-40B4-BE49-F238E27FC236}">
                <a16:creationId xmlns:a16="http://schemas.microsoft.com/office/drawing/2014/main" id="{BC4640F0-E03C-471A-AA11-6DAB24C8A1B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a:extLst>
              <a:ext uri="{FF2B5EF4-FFF2-40B4-BE49-F238E27FC236}">
                <a16:creationId xmlns:a16="http://schemas.microsoft.com/office/drawing/2014/main" id="{E9114813-0ABF-41E5-968D-6EC428CDA7B6}"/>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654" name="Rectangle 6">
            <a:extLst>
              <a:ext uri="{FF2B5EF4-FFF2-40B4-BE49-F238E27FC236}">
                <a16:creationId xmlns:a16="http://schemas.microsoft.com/office/drawing/2014/main" id="{C8BA927B-F39F-48C6-A545-83E2D0910479}"/>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i="0">
                <a:ea typeface="隶书" pitchFamily="49" charset="-122"/>
              </a:defRPr>
            </a:lvl1pPr>
          </a:lstStyle>
          <a:p>
            <a:pPr>
              <a:defRPr/>
            </a:pPr>
            <a:endParaRPr lang="en-US" altLang="zh-CN"/>
          </a:p>
        </p:txBody>
      </p:sp>
      <p:sp>
        <p:nvSpPr>
          <p:cNvPr id="27655" name="Rectangle 7">
            <a:extLst>
              <a:ext uri="{FF2B5EF4-FFF2-40B4-BE49-F238E27FC236}">
                <a16:creationId xmlns:a16="http://schemas.microsoft.com/office/drawing/2014/main" id="{3A5F04E0-E6B6-4E48-9E62-557F2F97639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i="0">
                <a:ea typeface="隶书" panose="02010509060101010101" pitchFamily="49" charset="-122"/>
              </a:defRPr>
            </a:lvl1pPr>
          </a:lstStyle>
          <a:p>
            <a:fld id="{CB4C092D-0CDB-4FDD-A802-A5DDE5C0B502}"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D8814E7A-DCFA-417F-A9FF-7A89F05F3A0B}"/>
              </a:ext>
            </a:extLst>
          </p:cNvPr>
          <p:cNvSpPr>
            <a:spLocks noGrp="1" noChangeArrowheads="1"/>
          </p:cNvSpPr>
          <p:nvPr>
            <p:ph type="sldNum" sz="quarter" idx="5"/>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70762012-00AB-4EA5-91E9-5F746B91FC4B}" type="slidenum">
              <a:rPr lang="en-US" altLang="zh-CN" b="0" i="0">
                <a:ea typeface="隶书" panose="02010509060101010101" pitchFamily="49" charset="-122"/>
              </a:rPr>
              <a:pPr eaLnBrk="1" hangingPunct="1"/>
              <a:t>7</a:t>
            </a:fld>
            <a:endParaRPr lang="en-US" altLang="zh-CN" b="0" i="0">
              <a:ea typeface="隶书" panose="02010509060101010101" pitchFamily="49" charset="-122"/>
            </a:endParaRPr>
          </a:p>
        </p:txBody>
      </p:sp>
      <p:sp>
        <p:nvSpPr>
          <p:cNvPr id="36867" name="Rectangle 2">
            <a:extLst>
              <a:ext uri="{FF2B5EF4-FFF2-40B4-BE49-F238E27FC236}">
                <a16:creationId xmlns:a16="http://schemas.microsoft.com/office/drawing/2014/main" id="{6FB95E1A-A13A-43D8-9E75-020DB2710545}"/>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BFD786C5-EBCA-4A3C-A484-FF6B85F26DFB}"/>
              </a:ext>
            </a:extLst>
          </p:cNvPr>
          <p:cNvSpPr>
            <a:spLocks noGrp="1" noChangeArrowheads="1"/>
          </p:cNvSpPr>
          <p:nvPr>
            <p:ph type="body" idx="1"/>
          </p:nvPr>
        </p:nvSpPr>
        <p:spPr>
          <a:noFill/>
        </p:spPr>
        <p:txBody>
          <a:bodyPr/>
          <a:lstStyle/>
          <a:p>
            <a:pPr lvl="1" eaLnBrk="1" hangingPunct="1">
              <a:lnSpc>
                <a:spcPct val="125000"/>
              </a:lnSpc>
            </a:pPr>
            <a:r>
              <a:rPr lang="zh-CN" altLang="en-US"/>
              <a:t>程序语言</a:t>
            </a:r>
            <a:r>
              <a:rPr lang="zh-CN" altLang="en-US">
                <a:solidFill>
                  <a:srgbClr val="66FFCC"/>
                </a:solidFill>
              </a:rPr>
              <a:t>越低级</a:t>
            </a:r>
            <a:r>
              <a:rPr lang="zh-CN" altLang="en-US"/>
              <a:t>，则必须对过程描写的越具体，指令也就越接近机器的硬件逻辑。</a:t>
            </a:r>
          </a:p>
          <a:p>
            <a:pPr lvl="1" eaLnBrk="1" hangingPunct="1">
              <a:lnSpc>
                <a:spcPct val="125000"/>
              </a:lnSpc>
            </a:pPr>
            <a:r>
              <a:rPr lang="zh-CN" altLang="en-US"/>
              <a:t>程序语言</a:t>
            </a:r>
            <a:r>
              <a:rPr lang="zh-CN" altLang="en-US">
                <a:solidFill>
                  <a:srgbClr val="66FFCC"/>
                </a:solidFill>
              </a:rPr>
              <a:t>越高级</a:t>
            </a:r>
            <a:r>
              <a:rPr lang="zh-CN" altLang="en-US"/>
              <a:t>，就越接近对问题的描述与表达，因而更直观，更容易被人们所理解。</a:t>
            </a:r>
          </a:p>
          <a:p>
            <a:pPr lvl="1" eaLnBrk="1" hangingPunct="1">
              <a:lnSpc>
                <a:spcPct val="125000"/>
              </a:lnSpc>
            </a:pP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335C4C9E-4615-48CB-ACFA-F649D09D844A}"/>
              </a:ext>
            </a:extLst>
          </p:cNvPr>
          <p:cNvSpPr>
            <a:spLocks noGrp="1" noChangeArrowheads="1"/>
          </p:cNvSpPr>
          <p:nvPr>
            <p:ph type="sldNum" sz="quarter" idx="5"/>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93921F4A-DFAB-4D96-BB9E-1D1CC92CAC58}" type="slidenum">
              <a:rPr lang="en-US" altLang="zh-CN" b="0" i="0">
                <a:ea typeface="隶书" panose="02010509060101010101" pitchFamily="49" charset="-122"/>
              </a:rPr>
              <a:pPr eaLnBrk="1" hangingPunct="1"/>
              <a:t>15</a:t>
            </a:fld>
            <a:endParaRPr lang="en-US" altLang="zh-CN" b="0" i="0">
              <a:ea typeface="隶书" panose="02010509060101010101" pitchFamily="49" charset="-122"/>
            </a:endParaRPr>
          </a:p>
        </p:txBody>
      </p:sp>
      <p:sp>
        <p:nvSpPr>
          <p:cNvPr id="37891" name="Rectangle 2">
            <a:extLst>
              <a:ext uri="{FF2B5EF4-FFF2-40B4-BE49-F238E27FC236}">
                <a16:creationId xmlns:a16="http://schemas.microsoft.com/office/drawing/2014/main" id="{16D82AF9-5215-4960-A5ED-0D70D3CEB525}"/>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01216EA9-B23C-44B5-B37D-FE28EBA84E02}"/>
              </a:ext>
            </a:extLst>
          </p:cNvPr>
          <p:cNvSpPr>
            <a:spLocks noGrp="1" noChangeArrowheads="1"/>
          </p:cNvSpPr>
          <p:nvPr>
            <p:ph type="body" idx="1"/>
          </p:nvPr>
        </p:nvSpPr>
        <p:spPr>
          <a:noFill/>
        </p:spPr>
        <p:txBody>
          <a:bodyPr/>
          <a:lstStyle/>
          <a:p>
            <a:pPr eaLnBrk="1" hangingPunct="1"/>
            <a:r>
              <a:rPr lang="zh-CN" altLang="en-US"/>
              <a:t>多态性举例：</a:t>
            </a:r>
          </a:p>
          <a:p>
            <a:pPr eaLnBrk="1" hangingPunct="1"/>
            <a:r>
              <a:rPr lang="zh-CN" altLang="en-US"/>
              <a:t>       对于一个可执行文件，双击消息表示执行该程序；而对于文本文件，双击消息则表示启动文本编辑器并打开文件进行编辑。</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20D9C09F-FF37-466A-8123-F36906551D77}"/>
              </a:ext>
            </a:extLst>
          </p:cNvPr>
          <p:cNvSpPr>
            <a:spLocks noChangeArrowheads="1"/>
          </p:cNvSpPr>
          <p:nvPr/>
        </p:nvSpPr>
        <p:spPr bwMode="auto">
          <a:xfrm>
            <a:off x="685800" y="3589338"/>
            <a:ext cx="7772400" cy="109537"/>
          </a:xfrm>
          <a:custGeom>
            <a:avLst/>
            <a:gdLst>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0 60000 65536"/>
              <a:gd name="T13" fmla="*/ 0 60000 65536"/>
              <a:gd name="T14" fmla="*/ 0 60000 65536"/>
              <a:gd name="T15" fmla="*/ 0 60000 65536"/>
              <a:gd name="T16" fmla="*/ 0 60000 65536"/>
              <a:gd name="T17" fmla="*/ 0 60000 65536"/>
              <a:gd name="T18" fmla="*/ 3163 w 1000"/>
              <a:gd name="T19" fmla="*/ 3163 h 1000"/>
              <a:gd name="T20" fmla="*/ 18437 w 1000"/>
              <a:gd name="T21" fmla="*/ 18437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miter lim="800000"/>
            <a:headEnd/>
            <a:tailEnd/>
          </a:ln>
        </p:spPr>
        <p:txBody>
          <a:bodyPr/>
          <a:lstStyle/>
          <a:p>
            <a:endParaRPr lang="zh-CN" altLang="en-US"/>
          </a:p>
        </p:txBody>
      </p:sp>
      <p:sp>
        <p:nvSpPr>
          <p:cNvPr id="345090" name="Rectangle 2"/>
          <p:cNvSpPr>
            <a:spLocks noGrp="1" noChangeArrowheads="1"/>
          </p:cNvSpPr>
          <p:nvPr>
            <p:ph type="ctrTitle"/>
          </p:nvPr>
        </p:nvSpPr>
        <p:spPr>
          <a:xfrm>
            <a:off x="685800" y="1133475"/>
            <a:ext cx="7772400" cy="2339975"/>
          </a:xfrm>
        </p:spPr>
        <p:txBody>
          <a:bodyPr/>
          <a:lstStyle>
            <a:lvl1pPr algn="ctr">
              <a:defRPr sz="4800"/>
            </a:lvl1pPr>
          </a:lstStyle>
          <a:p>
            <a:pPr lvl="0"/>
            <a:r>
              <a:rPr lang="zh-CN" altLang="en-US" noProof="0"/>
              <a:t>单击此处编辑母版标题样式</a:t>
            </a:r>
          </a:p>
        </p:txBody>
      </p:sp>
      <p:sp>
        <p:nvSpPr>
          <p:cNvPr id="345091"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3000"/>
            </a:lvl1pPr>
          </a:lstStyle>
          <a:p>
            <a:pPr lvl="0"/>
            <a:endParaRPr lang="zh-CN" altLang="zh-CN" noProof="0"/>
          </a:p>
        </p:txBody>
      </p:sp>
      <p:sp>
        <p:nvSpPr>
          <p:cNvPr id="5" name="Rectangle 4">
            <a:extLst>
              <a:ext uri="{FF2B5EF4-FFF2-40B4-BE49-F238E27FC236}">
                <a16:creationId xmlns:a16="http://schemas.microsoft.com/office/drawing/2014/main" id="{E9EEC6C4-3775-427C-B55B-485188827F0A}"/>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7B6B799-C5FE-4D31-8098-1B371DD30D88}"/>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endParaRPr lang="en-US" altLang="zh-CN"/>
          </a:p>
        </p:txBody>
      </p:sp>
      <p:sp>
        <p:nvSpPr>
          <p:cNvPr id="7" name="Rectangle 6">
            <a:extLst>
              <a:ext uri="{FF2B5EF4-FFF2-40B4-BE49-F238E27FC236}">
                <a16:creationId xmlns:a16="http://schemas.microsoft.com/office/drawing/2014/main" id="{597836D5-FECB-483D-933C-AEB24F771BA3}"/>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i="0">
                <a:latin typeface="Verdana" panose="020B0604030504040204" pitchFamily="34" charset="0"/>
              </a:defRPr>
            </a:lvl1pPr>
          </a:lstStyle>
          <a:p>
            <a:fld id="{7F5FD978-1A21-4FD7-A300-D0BC1B80309E}" type="slidenum">
              <a:rPr lang="en-US" altLang="zh-CN"/>
              <a:pPr/>
              <a:t>‹#›</a:t>
            </a:fld>
            <a:endParaRPr lang="en-US" altLang="zh-CN"/>
          </a:p>
        </p:txBody>
      </p:sp>
    </p:spTree>
    <p:extLst>
      <p:ext uri="{BB962C8B-B14F-4D97-AF65-F5344CB8AC3E}">
        <p14:creationId xmlns:p14="http://schemas.microsoft.com/office/powerpoint/2010/main" val="3931464163"/>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A82B9AE5-8577-40E8-914F-9228DC65EA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7BCCC718-0094-472B-B626-3F155F0465AD}"/>
              </a:ext>
            </a:extLst>
          </p:cNvPr>
          <p:cNvSpPr>
            <a:spLocks noGrp="1" noChangeArrowheads="1"/>
          </p:cNvSpPr>
          <p:nvPr>
            <p:ph type="ftr" sz="quarter" idx="11"/>
          </p:nvPr>
        </p:nvSpPr>
        <p:spPr>
          <a:ln/>
        </p:spPr>
        <p:txBody>
          <a:bodyPr/>
          <a:lstStyle>
            <a:lvl1pPr>
              <a:defRPr/>
            </a:lvl1pPr>
          </a:lstStyle>
          <a:p>
            <a:fld id="{76DB9832-108F-477E-B182-AB8783325A52}" type="slidenum">
              <a:rPr lang="en-US" altLang="zh-CN"/>
              <a:pPr/>
              <a:t>‹#›</a:t>
            </a:fld>
            <a:endParaRPr lang="en-US" altLang="zh-CN"/>
          </a:p>
        </p:txBody>
      </p:sp>
    </p:spTree>
    <p:extLst>
      <p:ext uri="{BB962C8B-B14F-4D97-AF65-F5344CB8AC3E}">
        <p14:creationId xmlns:p14="http://schemas.microsoft.com/office/powerpoint/2010/main" val="3025070445"/>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1138" y="333375"/>
            <a:ext cx="2006600" cy="5975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9750" y="333375"/>
            <a:ext cx="5868988" cy="5975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3BAECCB9-ABF0-48D8-8312-2C086114B9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B3A6378-FD18-42BE-82EF-08E2E9E5192B}"/>
              </a:ext>
            </a:extLst>
          </p:cNvPr>
          <p:cNvSpPr>
            <a:spLocks noGrp="1" noChangeArrowheads="1"/>
          </p:cNvSpPr>
          <p:nvPr>
            <p:ph type="ftr" sz="quarter" idx="11"/>
          </p:nvPr>
        </p:nvSpPr>
        <p:spPr>
          <a:ln/>
        </p:spPr>
        <p:txBody>
          <a:bodyPr/>
          <a:lstStyle>
            <a:lvl1pPr>
              <a:defRPr/>
            </a:lvl1pPr>
          </a:lstStyle>
          <a:p>
            <a:fld id="{2F875268-D702-4D22-8110-F03942B521B6}" type="slidenum">
              <a:rPr lang="en-US" altLang="zh-CN"/>
              <a:pPr/>
              <a:t>‹#›</a:t>
            </a:fld>
            <a:endParaRPr lang="en-US" altLang="zh-CN"/>
          </a:p>
        </p:txBody>
      </p:sp>
    </p:spTree>
    <p:extLst>
      <p:ext uri="{BB962C8B-B14F-4D97-AF65-F5344CB8AC3E}">
        <p14:creationId xmlns:p14="http://schemas.microsoft.com/office/powerpoint/2010/main" val="108621056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7B177051-1647-4CB5-BE4E-BB1A28C89E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DF39AF9-D670-4CCD-A9BA-EC39EC4E6ACC}"/>
              </a:ext>
            </a:extLst>
          </p:cNvPr>
          <p:cNvSpPr>
            <a:spLocks noGrp="1" noChangeArrowheads="1"/>
          </p:cNvSpPr>
          <p:nvPr>
            <p:ph type="ftr" sz="quarter" idx="11"/>
          </p:nvPr>
        </p:nvSpPr>
        <p:spPr>
          <a:ln/>
        </p:spPr>
        <p:txBody>
          <a:bodyPr/>
          <a:lstStyle>
            <a:lvl1pPr>
              <a:defRPr/>
            </a:lvl1pPr>
          </a:lstStyle>
          <a:p>
            <a:fld id="{44D9F8BD-1DFE-4EFE-A3D5-5F69B9FC1EF2}" type="slidenum">
              <a:rPr lang="en-US" altLang="zh-CN"/>
              <a:pPr/>
              <a:t>‹#›</a:t>
            </a:fld>
            <a:endParaRPr lang="en-US" altLang="zh-CN"/>
          </a:p>
        </p:txBody>
      </p:sp>
    </p:spTree>
    <p:extLst>
      <p:ext uri="{BB962C8B-B14F-4D97-AF65-F5344CB8AC3E}">
        <p14:creationId xmlns:p14="http://schemas.microsoft.com/office/powerpoint/2010/main" val="1248266301"/>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151F506A-5DA4-49EF-B74B-B836BD87E5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D281296-1ABF-48E0-8F32-5E6E7694E5F3}"/>
              </a:ext>
            </a:extLst>
          </p:cNvPr>
          <p:cNvSpPr>
            <a:spLocks noGrp="1" noChangeArrowheads="1"/>
          </p:cNvSpPr>
          <p:nvPr>
            <p:ph type="ftr" sz="quarter" idx="11"/>
          </p:nvPr>
        </p:nvSpPr>
        <p:spPr>
          <a:ln/>
        </p:spPr>
        <p:txBody>
          <a:bodyPr/>
          <a:lstStyle>
            <a:lvl1pPr>
              <a:defRPr/>
            </a:lvl1pPr>
          </a:lstStyle>
          <a:p>
            <a:fld id="{0B6CE19C-8F1D-462D-9ECF-9BB55D69F9BA}" type="slidenum">
              <a:rPr lang="en-US" altLang="zh-CN"/>
              <a:pPr/>
              <a:t>‹#›</a:t>
            </a:fld>
            <a:endParaRPr lang="en-US" altLang="zh-CN"/>
          </a:p>
        </p:txBody>
      </p:sp>
    </p:spTree>
    <p:extLst>
      <p:ext uri="{BB962C8B-B14F-4D97-AF65-F5344CB8AC3E}">
        <p14:creationId xmlns:p14="http://schemas.microsoft.com/office/powerpoint/2010/main" val="2166963502"/>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952E886E-458B-41A7-80A1-3144510DACB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DE2DD88-3495-42F2-8B08-9409A6F72CF3}"/>
              </a:ext>
            </a:extLst>
          </p:cNvPr>
          <p:cNvSpPr>
            <a:spLocks noGrp="1" noChangeArrowheads="1"/>
          </p:cNvSpPr>
          <p:nvPr>
            <p:ph type="ftr" sz="quarter" idx="11"/>
          </p:nvPr>
        </p:nvSpPr>
        <p:spPr>
          <a:ln/>
        </p:spPr>
        <p:txBody>
          <a:bodyPr/>
          <a:lstStyle>
            <a:lvl1pPr>
              <a:defRPr/>
            </a:lvl1pPr>
          </a:lstStyle>
          <a:p>
            <a:fld id="{08F0115B-3073-4E0D-B648-AC6D6077102B}" type="slidenum">
              <a:rPr lang="en-US" altLang="zh-CN"/>
              <a:pPr/>
              <a:t>‹#›</a:t>
            </a:fld>
            <a:endParaRPr lang="en-US" altLang="zh-CN"/>
          </a:p>
        </p:txBody>
      </p:sp>
    </p:spTree>
    <p:extLst>
      <p:ext uri="{BB962C8B-B14F-4D97-AF65-F5344CB8AC3E}">
        <p14:creationId xmlns:p14="http://schemas.microsoft.com/office/powerpoint/2010/main" val="221027512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526A1A3F-C638-40A8-9849-4E081E0264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B4934742-0EFD-4298-9684-264AE8F2C872}"/>
              </a:ext>
            </a:extLst>
          </p:cNvPr>
          <p:cNvSpPr>
            <a:spLocks noGrp="1" noChangeArrowheads="1"/>
          </p:cNvSpPr>
          <p:nvPr>
            <p:ph type="ftr" sz="quarter" idx="11"/>
          </p:nvPr>
        </p:nvSpPr>
        <p:spPr>
          <a:ln/>
        </p:spPr>
        <p:txBody>
          <a:bodyPr/>
          <a:lstStyle>
            <a:lvl1pPr>
              <a:defRPr/>
            </a:lvl1pPr>
          </a:lstStyle>
          <a:p>
            <a:fld id="{4637D942-20A4-4C6A-8F48-9721CFA47830}" type="slidenum">
              <a:rPr lang="en-US" altLang="zh-CN"/>
              <a:pPr/>
              <a:t>‹#›</a:t>
            </a:fld>
            <a:endParaRPr lang="en-US" altLang="zh-CN"/>
          </a:p>
        </p:txBody>
      </p:sp>
    </p:spTree>
    <p:extLst>
      <p:ext uri="{BB962C8B-B14F-4D97-AF65-F5344CB8AC3E}">
        <p14:creationId xmlns:p14="http://schemas.microsoft.com/office/powerpoint/2010/main" val="3320174671"/>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1F199B9E-2C57-41AA-A0D8-89D644F12E4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17F22F61-97B4-4E9D-B875-14CCA6FFBA5C}"/>
              </a:ext>
            </a:extLst>
          </p:cNvPr>
          <p:cNvSpPr>
            <a:spLocks noGrp="1" noChangeArrowheads="1"/>
          </p:cNvSpPr>
          <p:nvPr>
            <p:ph type="ftr" sz="quarter" idx="11"/>
          </p:nvPr>
        </p:nvSpPr>
        <p:spPr>
          <a:ln/>
        </p:spPr>
        <p:txBody>
          <a:bodyPr/>
          <a:lstStyle>
            <a:lvl1pPr>
              <a:defRPr/>
            </a:lvl1pPr>
          </a:lstStyle>
          <a:p>
            <a:fld id="{D64AF906-C5EE-4417-9A9E-DD25E2AFADB1}" type="slidenum">
              <a:rPr lang="en-US" altLang="zh-CN"/>
              <a:pPr/>
              <a:t>‹#›</a:t>
            </a:fld>
            <a:endParaRPr lang="en-US" altLang="zh-CN"/>
          </a:p>
        </p:txBody>
      </p:sp>
    </p:spTree>
    <p:extLst>
      <p:ext uri="{BB962C8B-B14F-4D97-AF65-F5344CB8AC3E}">
        <p14:creationId xmlns:p14="http://schemas.microsoft.com/office/powerpoint/2010/main" val="548154729"/>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FEE6F03-4B37-48E3-A5F6-1088B8934B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D9794B8D-BE41-4161-8361-3FA2B9EA0F87}"/>
              </a:ext>
            </a:extLst>
          </p:cNvPr>
          <p:cNvSpPr>
            <a:spLocks noGrp="1" noChangeArrowheads="1"/>
          </p:cNvSpPr>
          <p:nvPr>
            <p:ph type="ftr" sz="quarter" idx="11"/>
          </p:nvPr>
        </p:nvSpPr>
        <p:spPr>
          <a:ln/>
        </p:spPr>
        <p:txBody>
          <a:bodyPr/>
          <a:lstStyle>
            <a:lvl1pPr>
              <a:defRPr/>
            </a:lvl1pPr>
          </a:lstStyle>
          <a:p>
            <a:fld id="{69830042-B0ED-4154-A386-EF6D99536988}" type="slidenum">
              <a:rPr lang="en-US" altLang="zh-CN"/>
              <a:pPr/>
              <a:t>‹#›</a:t>
            </a:fld>
            <a:endParaRPr lang="en-US" altLang="zh-CN"/>
          </a:p>
        </p:txBody>
      </p:sp>
    </p:spTree>
    <p:extLst>
      <p:ext uri="{BB962C8B-B14F-4D97-AF65-F5344CB8AC3E}">
        <p14:creationId xmlns:p14="http://schemas.microsoft.com/office/powerpoint/2010/main" val="299201211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AD832AC0-F725-47C5-B057-6D15F71230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389A807-3BC8-4471-8688-8903FB1C8CA6}"/>
              </a:ext>
            </a:extLst>
          </p:cNvPr>
          <p:cNvSpPr>
            <a:spLocks noGrp="1" noChangeArrowheads="1"/>
          </p:cNvSpPr>
          <p:nvPr>
            <p:ph type="ftr" sz="quarter" idx="11"/>
          </p:nvPr>
        </p:nvSpPr>
        <p:spPr>
          <a:ln/>
        </p:spPr>
        <p:txBody>
          <a:bodyPr/>
          <a:lstStyle>
            <a:lvl1pPr>
              <a:defRPr/>
            </a:lvl1pPr>
          </a:lstStyle>
          <a:p>
            <a:fld id="{86728726-5EAA-4698-BAD2-9473EADD2FD1}" type="slidenum">
              <a:rPr lang="en-US" altLang="zh-CN"/>
              <a:pPr/>
              <a:t>‹#›</a:t>
            </a:fld>
            <a:endParaRPr lang="en-US" altLang="zh-CN"/>
          </a:p>
        </p:txBody>
      </p:sp>
    </p:spTree>
    <p:extLst>
      <p:ext uri="{BB962C8B-B14F-4D97-AF65-F5344CB8AC3E}">
        <p14:creationId xmlns:p14="http://schemas.microsoft.com/office/powerpoint/2010/main" val="1874469182"/>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42ED0C2F-A689-4EF9-9599-9C3D5F5DD56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52050AA-2544-4A74-807B-F74E2A7EAA76}"/>
              </a:ext>
            </a:extLst>
          </p:cNvPr>
          <p:cNvSpPr>
            <a:spLocks noGrp="1" noChangeArrowheads="1"/>
          </p:cNvSpPr>
          <p:nvPr>
            <p:ph type="ftr" sz="quarter" idx="11"/>
          </p:nvPr>
        </p:nvSpPr>
        <p:spPr>
          <a:ln/>
        </p:spPr>
        <p:txBody>
          <a:bodyPr/>
          <a:lstStyle>
            <a:lvl1pPr>
              <a:defRPr/>
            </a:lvl1pPr>
          </a:lstStyle>
          <a:p>
            <a:fld id="{6D644298-488E-4863-8380-FA240FB15018}" type="slidenum">
              <a:rPr lang="en-US" altLang="zh-CN"/>
              <a:pPr/>
              <a:t>‹#›</a:t>
            </a:fld>
            <a:endParaRPr lang="en-US" altLang="zh-CN"/>
          </a:p>
        </p:txBody>
      </p:sp>
    </p:spTree>
    <p:extLst>
      <p:ext uri="{BB962C8B-B14F-4D97-AF65-F5344CB8AC3E}">
        <p14:creationId xmlns:p14="http://schemas.microsoft.com/office/powerpoint/2010/main" val="2564447758"/>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A46333A-1539-4B5F-9754-80AC56946D45}"/>
              </a:ext>
            </a:extLst>
          </p:cNvPr>
          <p:cNvSpPr>
            <a:spLocks noGrp="1" noChangeArrowheads="1"/>
          </p:cNvSpPr>
          <p:nvPr>
            <p:ph type="title"/>
          </p:nvPr>
        </p:nvSpPr>
        <p:spPr bwMode="auto">
          <a:xfrm>
            <a:off x="539750" y="333375"/>
            <a:ext cx="8001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62D8B1B6-642F-4341-8B3D-8E123A8F9B9A}"/>
              </a:ext>
            </a:extLst>
          </p:cNvPr>
          <p:cNvSpPr>
            <a:spLocks noGrp="1" noChangeArrowheads="1"/>
          </p:cNvSpPr>
          <p:nvPr>
            <p:ph type="body" idx="1"/>
          </p:nvPr>
        </p:nvSpPr>
        <p:spPr bwMode="auto">
          <a:xfrm>
            <a:off x="566738" y="1341438"/>
            <a:ext cx="800100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630BD22B-FBA4-449A-8FE6-6309A2A89C65}"/>
              </a:ext>
            </a:extLst>
          </p:cNvPr>
          <p:cNvSpPr>
            <a:spLocks noChangeArrowheads="1"/>
          </p:cNvSpPr>
          <p:nvPr/>
        </p:nvSpPr>
        <p:spPr bwMode="auto">
          <a:xfrm>
            <a:off x="611188" y="1125538"/>
            <a:ext cx="7958137" cy="109537"/>
          </a:xfrm>
          <a:custGeom>
            <a:avLst/>
            <a:gdLst>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0 60000 65536"/>
              <a:gd name="T13" fmla="*/ 0 60000 65536"/>
              <a:gd name="T14" fmla="*/ 0 60000 65536"/>
              <a:gd name="T15" fmla="*/ 0 60000 65536"/>
              <a:gd name="T16" fmla="*/ 0 60000 65536"/>
              <a:gd name="T17" fmla="*/ 0 60000 65536"/>
              <a:gd name="T18" fmla="*/ 3163 w 1000"/>
              <a:gd name="T19" fmla="*/ 3163 h 1000"/>
              <a:gd name="T20" fmla="*/ 18437 w 1000"/>
              <a:gd name="T21" fmla="*/ 18437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miter lim="800000"/>
            <a:headEnd/>
            <a:tailEnd/>
          </a:ln>
        </p:spPr>
        <p:txBody>
          <a:bodyPr/>
          <a:lstStyle/>
          <a:p>
            <a:endParaRPr lang="zh-CN" altLang="en-US"/>
          </a:p>
        </p:txBody>
      </p:sp>
      <p:sp>
        <p:nvSpPr>
          <p:cNvPr id="344069" name="Rectangle 5">
            <a:extLst>
              <a:ext uri="{FF2B5EF4-FFF2-40B4-BE49-F238E27FC236}">
                <a16:creationId xmlns:a16="http://schemas.microsoft.com/office/drawing/2014/main" id="{C5D8B1E4-D261-44F4-B19D-315078A0EBE6}"/>
              </a:ext>
            </a:extLst>
          </p:cNvPr>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i="0">
                <a:latin typeface="Verdana" pitchFamily="34" charset="0"/>
                <a:ea typeface="宋体" pitchFamily="2" charset="-122"/>
              </a:defRPr>
            </a:lvl1pPr>
          </a:lstStyle>
          <a:p>
            <a:pPr>
              <a:defRPr/>
            </a:pPr>
            <a:endParaRPr lang="en-US" altLang="zh-CN"/>
          </a:p>
        </p:txBody>
      </p:sp>
      <p:sp>
        <p:nvSpPr>
          <p:cNvPr id="344070" name="Rectangle 6">
            <a:extLst>
              <a:ext uri="{FF2B5EF4-FFF2-40B4-BE49-F238E27FC236}">
                <a16:creationId xmlns:a16="http://schemas.microsoft.com/office/drawing/2014/main" id="{2FC3729B-3BD6-4FBF-8A6D-03BA7DF265DD}"/>
              </a:ext>
            </a:extLst>
          </p:cNvPr>
          <p:cNvSpPr>
            <a:spLocks noGrp="1" noChangeArrowheads="1"/>
          </p:cNvSpPr>
          <p:nvPr>
            <p:ph type="ftr" sz="quarter" idx="3"/>
          </p:nvPr>
        </p:nvSpPr>
        <p:spPr bwMode="auto">
          <a:xfrm>
            <a:off x="7191375" y="6381750"/>
            <a:ext cx="19526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i="0">
                <a:latin typeface="Verdana" panose="020B0604030504040204" pitchFamily="34" charset="0"/>
              </a:defRPr>
            </a:lvl1pPr>
          </a:lstStyle>
          <a:p>
            <a:fld id="{5BAA80BB-398A-4D06-89C8-8A11CA07F0E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02"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random/>
  </p:transition>
  <p:hf sldNum="0"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32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800">
          <a:solidFill>
            <a:srgbClr val="FF0000"/>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400">
          <a:solidFill>
            <a:srgbClr val="0000FF"/>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2EA3943-0B39-4C81-A7FD-5AC483AAF221}"/>
              </a:ext>
            </a:extLst>
          </p:cNvPr>
          <p:cNvSpPr>
            <a:spLocks noGrp="1" noChangeArrowheads="1"/>
          </p:cNvSpPr>
          <p:nvPr>
            <p:ph type="ctrTitle"/>
          </p:nvPr>
        </p:nvSpPr>
        <p:spPr>
          <a:xfrm>
            <a:off x="0" y="1916113"/>
            <a:ext cx="9144000" cy="1524000"/>
          </a:xfrm>
        </p:spPr>
        <p:txBody>
          <a:bodyPr/>
          <a:lstStyle/>
          <a:p>
            <a:pPr eaLnBrk="1" hangingPunct="1"/>
            <a:r>
              <a:rPr lang="zh-CN" altLang="zh-CN" sz="5600"/>
              <a:t>第</a:t>
            </a:r>
            <a:r>
              <a:rPr lang="zh-CN" altLang="en-US" sz="5600"/>
              <a:t> 一 </a:t>
            </a:r>
            <a:r>
              <a:rPr lang="zh-CN" altLang="zh-CN" sz="5600"/>
              <a:t>章 </a:t>
            </a:r>
            <a:r>
              <a:rPr lang="en-US" altLang="zh-CN" sz="5600"/>
              <a:t>C++</a:t>
            </a:r>
            <a:r>
              <a:rPr lang="zh-CN" altLang="en-US" sz="5600"/>
              <a:t>入门</a:t>
            </a:r>
          </a:p>
        </p:txBody>
      </p:sp>
      <p:sp>
        <p:nvSpPr>
          <p:cNvPr id="3075" name="Rectangle 8">
            <a:extLst>
              <a:ext uri="{FF2B5EF4-FFF2-40B4-BE49-F238E27FC236}">
                <a16:creationId xmlns:a16="http://schemas.microsoft.com/office/drawing/2014/main" id="{B0D99839-DE0A-4B20-8973-31458F700397}"/>
              </a:ext>
            </a:extLst>
          </p:cNvPr>
          <p:cNvSpPr>
            <a:spLocks noGrp="1" noChangeArrowheads="1"/>
          </p:cNvSpPr>
          <p:nvPr>
            <p:ph type="subTitle" idx="1"/>
          </p:nvPr>
        </p:nvSpPr>
        <p:spPr/>
        <p:txBody>
          <a:bodyPr/>
          <a:lstStyle/>
          <a:p>
            <a:pPr eaLnBrk="1" hangingPunct="1"/>
            <a:endParaRPr lang="zh-CN" altLang="en-US"/>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a:extLst>
              <a:ext uri="{FF2B5EF4-FFF2-40B4-BE49-F238E27FC236}">
                <a16:creationId xmlns:a16="http://schemas.microsoft.com/office/drawing/2014/main" id="{6DAE1C74-4F46-4F6A-B3A3-34A58E9A718D}"/>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F15B5C39-12AD-491A-8E1F-518760B4F187}" type="slidenum">
              <a:rPr lang="en-US" altLang="zh-CN" b="0" i="0">
                <a:latin typeface="Verdana" panose="020B0604030504040204" pitchFamily="34" charset="0"/>
              </a:rPr>
              <a:pPr eaLnBrk="1" hangingPunct="1"/>
              <a:t>10</a:t>
            </a:fld>
            <a:endParaRPr lang="en-US" altLang="zh-CN" b="0" i="0">
              <a:latin typeface="Verdana" panose="020B0604030504040204" pitchFamily="34" charset="0"/>
            </a:endParaRPr>
          </a:p>
        </p:txBody>
      </p:sp>
      <p:sp>
        <p:nvSpPr>
          <p:cNvPr id="12291" name="Rectangle 4098">
            <a:extLst>
              <a:ext uri="{FF2B5EF4-FFF2-40B4-BE49-F238E27FC236}">
                <a16:creationId xmlns:a16="http://schemas.microsoft.com/office/drawing/2014/main" id="{9FC94F67-2664-4CB4-9C93-7F82C4687C4E}"/>
              </a:ext>
            </a:extLst>
          </p:cNvPr>
          <p:cNvSpPr>
            <a:spLocks noGrp="1" noChangeArrowheads="1"/>
          </p:cNvSpPr>
          <p:nvPr>
            <p:ph type="title"/>
          </p:nvPr>
        </p:nvSpPr>
        <p:spPr>
          <a:xfrm>
            <a:off x="539750" y="488950"/>
            <a:ext cx="8001000" cy="563563"/>
          </a:xfrm>
        </p:spPr>
        <p:txBody>
          <a:bodyPr/>
          <a:lstStyle/>
          <a:p>
            <a:pPr eaLnBrk="1" hangingPunct="1"/>
            <a:r>
              <a:rPr lang="en-US" altLang="zh-CN"/>
              <a:t>1.3 </a:t>
            </a:r>
            <a:r>
              <a:rPr lang="zh-CN" altLang="en-US"/>
              <a:t>结构化程序设计</a:t>
            </a:r>
          </a:p>
        </p:txBody>
      </p:sp>
      <p:sp>
        <p:nvSpPr>
          <p:cNvPr id="12292" name="Rectangle 4103">
            <a:extLst>
              <a:ext uri="{FF2B5EF4-FFF2-40B4-BE49-F238E27FC236}">
                <a16:creationId xmlns:a16="http://schemas.microsoft.com/office/drawing/2014/main" id="{B44FB035-EC4D-46C9-81FC-97C8192D8EC8}"/>
              </a:ext>
            </a:extLst>
          </p:cNvPr>
          <p:cNvSpPr>
            <a:spLocks noGrp="1" noChangeArrowheads="1"/>
          </p:cNvSpPr>
          <p:nvPr>
            <p:ph type="body" idx="1"/>
          </p:nvPr>
        </p:nvSpPr>
        <p:spPr>
          <a:xfrm>
            <a:off x="539750" y="1341438"/>
            <a:ext cx="8135938" cy="4967287"/>
          </a:xfrm>
        </p:spPr>
        <p:txBody>
          <a:bodyPr/>
          <a:lstStyle/>
          <a:p>
            <a:pPr algn="just" eaLnBrk="1" hangingPunct="1">
              <a:spcBef>
                <a:spcPct val="15000"/>
              </a:spcBef>
            </a:pPr>
            <a:r>
              <a:rPr lang="zh-CN" altLang="en-US"/>
              <a:t>主要工作：设计求解问题的过程</a:t>
            </a:r>
          </a:p>
          <a:p>
            <a:pPr algn="just" eaLnBrk="1" hangingPunct="1">
              <a:spcBef>
                <a:spcPct val="15000"/>
              </a:spcBef>
            </a:pPr>
            <a:r>
              <a:rPr lang="zh-CN" altLang="en-US"/>
              <a:t>设计思路： 功能分解</a:t>
            </a:r>
            <a:r>
              <a:rPr lang="en-US" altLang="zh-CN"/>
              <a:t>,</a:t>
            </a:r>
            <a:r>
              <a:rPr lang="zh-CN" altLang="en-US"/>
              <a:t>逐步求精</a:t>
            </a:r>
          </a:p>
          <a:p>
            <a:pPr algn="just" eaLnBrk="1" hangingPunct="1">
              <a:spcBef>
                <a:spcPct val="15000"/>
              </a:spcBef>
            </a:pPr>
            <a:r>
              <a:rPr lang="zh-CN" altLang="en-US"/>
              <a:t>特点：数据和处理数据的方法是分离的</a:t>
            </a:r>
          </a:p>
          <a:p>
            <a:pPr algn="just" eaLnBrk="1" hangingPunct="1">
              <a:spcBef>
                <a:spcPct val="15000"/>
              </a:spcBef>
            </a:pPr>
            <a:r>
              <a:rPr lang="zh-CN" altLang="en-US">
                <a:solidFill>
                  <a:srgbClr val="FF0000"/>
                </a:solidFill>
              </a:rPr>
              <a:t>程序</a:t>
            </a:r>
            <a:r>
              <a:rPr lang="en-US" altLang="zh-CN">
                <a:solidFill>
                  <a:srgbClr val="FF0000"/>
                </a:solidFill>
              </a:rPr>
              <a:t>=</a:t>
            </a:r>
            <a:r>
              <a:rPr lang="zh-CN" altLang="en-US">
                <a:solidFill>
                  <a:srgbClr val="FF0000"/>
                </a:solidFill>
              </a:rPr>
              <a:t>算法</a:t>
            </a:r>
            <a:r>
              <a:rPr lang="en-US" altLang="zh-CN">
                <a:solidFill>
                  <a:srgbClr val="FF0000"/>
                </a:solidFill>
              </a:rPr>
              <a:t>+</a:t>
            </a:r>
            <a:r>
              <a:rPr lang="zh-CN" altLang="en-US">
                <a:solidFill>
                  <a:srgbClr val="FF0000"/>
                </a:solidFill>
              </a:rPr>
              <a:t>数据结构</a:t>
            </a:r>
          </a:p>
          <a:p>
            <a:pPr eaLnBrk="1" hangingPunct="1">
              <a:spcBef>
                <a:spcPct val="30000"/>
              </a:spcBef>
            </a:pPr>
            <a:r>
              <a:rPr lang="zh-CN" altLang="en-US"/>
              <a:t>优点：</a:t>
            </a:r>
            <a:r>
              <a:rPr lang="zh-CN" altLang="en-US" sz="2800">
                <a:solidFill>
                  <a:srgbClr val="FF0000"/>
                </a:solidFill>
              </a:rPr>
              <a:t>有效地将一个较复杂的程序系统的设计任务分解成许多易于控制和处理的子任务，便于开发和维护。</a:t>
            </a:r>
          </a:p>
          <a:p>
            <a:pPr algn="just" eaLnBrk="1" hangingPunct="1">
              <a:spcBef>
                <a:spcPct val="15000"/>
              </a:spcBef>
            </a:pPr>
            <a:r>
              <a:rPr lang="zh-CN" altLang="en-US"/>
              <a:t>缺点</a:t>
            </a:r>
            <a:r>
              <a:rPr lang="en-US" altLang="zh-CN"/>
              <a:t>:</a:t>
            </a:r>
            <a:r>
              <a:rPr lang="zh-CN" altLang="en-US"/>
              <a:t>可重用性差，对于庞大、复杂的程序难以开发和维护</a:t>
            </a:r>
          </a:p>
          <a:p>
            <a:pPr eaLnBrk="1" hangingPunct="1"/>
            <a:endParaRPr lang="en-US" altLang="zh-CN"/>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a:extLst>
              <a:ext uri="{FF2B5EF4-FFF2-40B4-BE49-F238E27FC236}">
                <a16:creationId xmlns:a16="http://schemas.microsoft.com/office/drawing/2014/main" id="{B31A4481-4BE1-4AC1-BDC7-9BF418C5E728}"/>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C99A1EB7-7D02-47D4-BE5C-A590578394E3}" type="slidenum">
              <a:rPr lang="en-US" altLang="zh-CN" b="0" i="0">
                <a:latin typeface="Verdana" panose="020B0604030504040204" pitchFamily="34" charset="0"/>
              </a:rPr>
              <a:pPr eaLnBrk="1" hangingPunct="1"/>
              <a:t>11</a:t>
            </a:fld>
            <a:endParaRPr lang="en-US" altLang="zh-CN" b="0" i="0">
              <a:latin typeface="Verdana" panose="020B0604030504040204" pitchFamily="34" charset="0"/>
            </a:endParaRPr>
          </a:p>
        </p:txBody>
      </p:sp>
      <p:sp>
        <p:nvSpPr>
          <p:cNvPr id="13315" name="Rectangle 2">
            <a:extLst>
              <a:ext uri="{FF2B5EF4-FFF2-40B4-BE49-F238E27FC236}">
                <a16:creationId xmlns:a16="http://schemas.microsoft.com/office/drawing/2014/main" id="{1D24F9A5-28E0-4256-B984-D054C1CB54E9}"/>
              </a:ext>
            </a:extLst>
          </p:cNvPr>
          <p:cNvSpPr>
            <a:spLocks noGrp="1" noChangeArrowheads="1"/>
          </p:cNvSpPr>
          <p:nvPr>
            <p:ph type="title"/>
          </p:nvPr>
        </p:nvSpPr>
        <p:spPr>
          <a:xfrm>
            <a:off x="539750" y="523875"/>
            <a:ext cx="8001000" cy="485775"/>
          </a:xfrm>
        </p:spPr>
        <p:txBody>
          <a:bodyPr/>
          <a:lstStyle/>
          <a:p>
            <a:pPr eaLnBrk="1" hangingPunct="1">
              <a:lnSpc>
                <a:spcPct val="70000"/>
              </a:lnSpc>
            </a:pPr>
            <a:r>
              <a:rPr lang="en-US" altLang="zh-CN"/>
              <a:t>1.4 </a:t>
            </a:r>
            <a:r>
              <a:rPr lang="zh-CN" altLang="en-US"/>
              <a:t>面向对象程序设计</a:t>
            </a:r>
          </a:p>
        </p:txBody>
      </p:sp>
      <p:sp>
        <p:nvSpPr>
          <p:cNvPr id="13316" name="Rectangle 3">
            <a:extLst>
              <a:ext uri="{FF2B5EF4-FFF2-40B4-BE49-F238E27FC236}">
                <a16:creationId xmlns:a16="http://schemas.microsoft.com/office/drawing/2014/main" id="{27EEC4C1-BDDE-41BE-AD89-77D6DF62C131}"/>
              </a:ext>
            </a:extLst>
          </p:cNvPr>
          <p:cNvSpPr>
            <a:spLocks noGrp="1" noChangeArrowheads="1"/>
          </p:cNvSpPr>
          <p:nvPr>
            <p:ph type="body" idx="1"/>
          </p:nvPr>
        </p:nvSpPr>
        <p:spPr/>
        <p:txBody>
          <a:bodyPr/>
          <a:lstStyle/>
          <a:p>
            <a:pPr eaLnBrk="1" hangingPunct="1"/>
            <a:r>
              <a:rPr lang="zh-CN" altLang="en-US"/>
              <a:t>将数据及对数据的操作方法封装在一起，作为一个相互依存、不可分离的整体</a:t>
            </a:r>
            <a:r>
              <a:rPr lang="en-US" altLang="zh-CN"/>
              <a:t>——</a:t>
            </a:r>
            <a:r>
              <a:rPr lang="zh-CN" altLang="en-US">
                <a:solidFill>
                  <a:srgbClr val="FF0000"/>
                </a:solidFill>
              </a:rPr>
              <a:t>对象</a:t>
            </a:r>
            <a:r>
              <a:rPr lang="zh-CN" altLang="en-US"/>
              <a:t>。</a:t>
            </a:r>
          </a:p>
          <a:p>
            <a:pPr eaLnBrk="1" hangingPunct="1"/>
            <a:r>
              <a:rPr lang="zh-CN" altLang="en-US"/>
              <a:t>对同类型对象抽象出其共性，形成</a:t>
            </a:r>
            <a:r>
              <a:rPr lang="zh-CN" altLang="en-US">
                <a:solidFill>
                  <a:srgbClr val="FF0000"/>
                </a:solidFill>
              </a:rPr>
              <a:t>类</a:t>
            </a:r>
            <a:r>
              <a:rPr lang="zh-CN" altLang="en-US"/>
              <a:t>。</a:t>
            </a:r>
          </a:p>
          <a:p>
            <a:pPr eaLnBrk="1" hangingPunct="1"/>
            <a:r>
              <a:rPr lang="zh-CN" altLang="en-US"/>
              <a:t>类通过一个简单的外部</a:t>
            </a:r>
            <a:r>
              <a:rPr lang="zh-CN" altLang="en-US">
                <a:solidFill>
                  <a:srgbClr val="FF0000"/>
                </a:solidFill>
              </a:rPr>
              <a:t>接口</a:t>
            </a:r>
            <a:r>
              <a:rPr lang="zh-CN" altLang="en-US"/>
              <a:t>，与外界发生关系。</a:t>
            </a:r>
          </a:p>
          <a:p>
            <a:pPr eaLnBrk="1" hangingPunct="1"/>
            <a:r>
              <a:rPr lang="zh-CN" altLang="en-US"/>
              <a:t>程序</a:t>
            </a:r>
            <a:r>
              <a:rPr lang="en-US" altLang="zh-CN"/>
              <a:t>=</a:t>
            </a:r>
            <a:r>
              <a:rPr lang="zh-CN" altLang="en-US"/>
              <a:t>对象</a:t>
            </a:r>
            <a:r>
              <a:rPr lang="en-US" altLang="zh-CN"/>
              <a:t>+</a:t>
            </a:r>
            <a:r>
              <a:rPr lang="zh-CN" altLang="en-US"/>
              <a:t>对象</a:t>
            </a:r>
            <a:r>
              <a:rPr lang="en-US" altLang="zh-CN"/>
              <a:t>+...</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a:extLst>
              <a:ext uri="{FF2B5EF4-FFF2-40B4-BE49-F238E27FC236}">
                <a16:creationId xmlns:a16="http://schemas.microsoft.com/office/drawing/2014/main" id="{F9356810-83FA-491C-8143-4A53C8E44E63}"/>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3E11A993-1E44-4E7C-9B4C-1816072E1978}" type="slidenum">
              <a:rPr lang="en-US" altLang="zh-CN" b="0" i="0">
                <a:latin typeface="Verdana" panose="020B0604030504040204" pitchFamily="34" charset="0"/>
              </a:rPr>
              <a:pPr eaLnBrk="1" hangingPunct="1"/>
              <a:t>12</a:t>
            </a:fld>
            <a:endParaRPr lang="en-US" altLang="zh-CN" b="0" i="0">
              <a:latin typeface="Verdana" panose="020B0604030504040204" pitchFamily="34" charset="0"/>
            </a:endParaRPr>
          </a:p>
        </p:txBody>
      </p:sp>
      <p:sp>
        <p:nvSpPr>
          <p:cNvPr id="14339" name="Rectangle 2">
            <a:extLst>
              <a:ext uri="{FF2B5EF4-FFF2-40B4-BE49-F238E27FC236}">
                <a16:creationId xmlns:a16="http://schemas.microsoft.com/office/drawing/2014/main" id="{B1009274-6E5C-4684-91C2-A29E0C1F28A2}"/>
              </a:ext>
            </a:extLst>
          </p:cNvPr>
          <p:cNvSpPr>
            <a:spLocks noGrp="1" noChangeArrowheads="1"/>
          </p:cNvSpPr>
          <p:nvPr>
            <p:ph type="title"/>
          </p:nvPr>
        </p:nvSpPr>
        <p:spPr/>
        <p:txBody>
          <a:bodyPr/>
          <a:lstStyle/>
          <a:p>
            <a:pPr eaLnBrk="1" hangingPunct="1">
              <a:lnSpc>
                <a:spcPct val="80000"/>
              </a:lnSpc>
            </a:pPr>
            <a:r>
              <a:rPr lang="en-US" altLang="zh-CN"/>
              <a:t>1.4 </a:t>
            </a:r>
            <a:r>
              <a:rPr lang="zh-CN" altLang="en-US"/>
              <a:t>面向对象程序设计</a:t>
            </a:r>
          </a:p>
        </p:txBody>
      </p:sp>
      <p:sp>
        <p:nvSpPr>
          <p:cNvPr id="14340" name="Rectangle 3">
            <a:extLst>
              <a:ext uri="{FF2B5EF4-FFF2-40B4-BE49-F238E27FC236}">
                <a16:creationId xmlns:a16="http://schemas.microsoft.com/office/drawing/2014/main" id="{A3E344A7-4825-48F0-87A7-ECB51FD0AAB2}"/>
              </a:ext>
            </a:extLst>
          </p:cNvPr>
          <p:cNvSpPr>
            <a:spLocks noGrp="1" noChangeArrowheads="1"/>
          </p:cNvSpPr>
          <p:nvPr>
            <p:ph type="body" idx="1"/>
          </p:nvPr>
        </p:nvSpPr>
        <p:spPr/>
        <p:txBody>
          <a:bodyPr/>
          <a:lstStyle/>
          <a:p>
            <a:pPr eaLnBrk="1" hangingPunct="1">
              <a:lnSpc>
                <a:spcPct val="110000"/>
              </a:lnSpc>
            </a:pPr>
            <a:r>
              <a:rPr lang="zh-CN" altLang="en-US"/>
              <a:t>优点：</a:t>
            </a:r>
          </a:p>
          <a:p>
            <a:pPr lvl="1" eaLnBrk="1" hangingPunct="1">
              <a:lnSpc>
                <a:spcPct val="110000"/>
              </a:lnSpc>
            </a:pPr>
            <a:r>
              <a:rPr lang="zh-CN" altLang="en-US">
                <a:solidFill>
                  <a:schemeClr val="tx1"/>
                </a:solidFill>
              </a:rPr>
              <a:t>程序模块间的关系</a:t>
            </a:r>
            <a:r>
              <a:rPr lang="zh-CN" altLang="en-US">
                <a:solidFill>
                  <a:srgbClr val="0000FF"/>
                </a:solidFill>
              </a:rPr>
              <a:t>可以</a:t>
            </a:r>
            <a:r>
              <a:rPr lang="zh-CN" altLang="en-US">
                <a:solidFill>
                  <a:schemeClr val="tx1"/>
                </a:solidFill>
              </a:rPr>
              <a:t>更为简单，程序模块的</a:t>
            </a:r>
            <a:r>
              <a:rPr lang="zh-CN" altLang="en-US"/>
              <a:t>独立性</a:t>
            </a:r>
            <a:r>
              <a:rPr lang="zh-CN" altLang="en-US">
                <a:solidFill>
                  <a:schemeClr val="tx1"/>
                </a:solidFill>
              </a:rPr>
              <a:t>、数据的</a:t>
            </a:r>
            <a:r>
              <a:rPr lang="zh-CN" altLang="en-US"/>
              <a:t>安全性</a:t>
            </a:r>
            <a:r>
              <a:rPr lang="zh-CN" altLang="en-US">
                <a:solidFill>
                  <a:schemeClr val="tx1"/>
                </a:solidFill>
              </a:rPr>
              <a:t>就有了良好的保障。</a:t>
            </a:r>
          </a:p>
          <a:p>
            <a:pPr lvl="1" eaLnBrk="1" hangingPunct="1">
              <a:lnSpc>
                <a:spcPct val="110000"/>
              </a:lnSpc>
            </a:pPr>
            <a:r>
              <a:rPr lang="zh-CN" altLang="en-US">
                <a:solidFill>
                  <a:schemeClr val="tx1"/>
                </a:solidFill>
              </a:rPr>
              <a:t>通过继承与多态性，可以大大提高程序的</a:t>
            </a:r>
            <a:r>
              <a:rPr lang="zh-CN" altLang="en-US"/>
              <a:t>可重用性</a:t>
            </a:r>
            <a:r>
              <a:rPr lang="zh-CN" altLang="en-US">
                <a:solidFill>
                  <a:schemeClr val="tx1"/>
                </a:solidFill>
              </a:rPr>
              <a:t>，使得软件的开发和维护都更为方便。</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a:extLst>
              <a:ext uri="{FF2B5EF4-FFF2-40B4-BE49-F238E27FC236}">
                <a16:creationId xmlns:a16="http://schemas.microsoft.com/office/drawing/2014/main" id="{435E640B-4A7B-4702-AF9A-1D314821BD06}"/>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78B9F5F9-A869-480F-88A5-8B1E244A4DF0}" type="slidenum">
              <a:rPr lang="en-US" altLang="zh-CN" b="0" i="0">
                <a:latin typeface="Verdana" panose="020B0604030504040204" pitchFamily="34" charset="0"/>
              </a:rPr>
              <a:pPr eaLnBrk="1" hangingPunct="1"/>
              <a:t>13</a:t>
            </a:fld>
            <a:endParaRPr lang="en-US" altLang="zh-CN" b="0" i="0">
              <a:latin typeface="Verdana" panose="020B0604030504040204" pitchFamily="34" charset="0"/>
            </a:endParaRPr>
          </a:p>
        </p:txBody>
      </p:sp>
      <p:sp>
        <p:nvSpPr>
          <p:cNvPr id="15363" name="Rectangle 2">
            <a:extLst>
              <a:ext uri="{FF2B5EF4-FFF2-40B4-BE49-F238E27FC236}">
                <a16:creationId xmlns:a16="http://schemas.microsoft.com/office/drawing/2014/main" id="{8CCD47AA-9C7B-4D64-A9D5-4CCB8DE3D660}"/>
              </a:ext>
            </a:extLst>
          </p:cNvPr>
          <p:cNvSpPr>
            <a:spLocks noGrp="1" noChangeArrowheads="1"/>
          </p:cNvSpPr>
          <p:nvPr>
            <p:ph type="title"/>
          </p:nvPr>
        </p:nvSpPr>
        <p:spPr/>
        <p:txBody>
          <a:bodyPr/>
          <a:lstStyle/>
          <a:p>
            <a:pPr eaLnBrk="1" hangingPunct="1">
              <a:lnSpc>
                <a:spcPct val="80000"/>
              </a:lnSpc>
            </a:pPr>
            <a:r>
              <a:rPr lang="en-US" altLang="zh-CN"/>
              <a:t>1.4 </a:t>
            </a:r>
            <a:r>
              <a:rPr lang="zh-CN" altLang="en-US"/>
              <a:t>面向对象程序设计</a:t>
            </a:r>
          </a:p>
        </p:txBody>
      </p:sp>
      <p:sp>
        <p:nvSpPr>
          <p:cNvPr id="15364" name="Rectangle 3">
            <a:extLst>
              <a:ext uri="{FF2B5EF4-FFF2-40B4-BE49-F238E27FC236}">
                <a16:creationId xmlns:a16="http://schemas.microsoft.com/office/drawing/2014/main" id="{002DC05E-C598-46ED-AA23-F158CAA96E1D}"/>
              </a:ext>
            </a:extLst>
          </p:cNvPr>
          <p:cNvSpPr>
            <a:spLocks noGrp="1" noChangeArrowheads="1"/>
          </p:cNvSpPr>
          <p:nvPr>
            <p:ph type="body" idx="1"/>
          </p:nvPr>
        </p:nvSpPr>
        <p:spPr>
          <a:xfrm>
            <a:off x="684213" y="1412875"/>
            <a:ext cx="7239000" cy="4543425"/>
          </a:xfrm>
        </p:spPr>
        <p:txBody>
          <a:bodyPr/>
          <a:lstStyle/>
          <a:p>
            <a:pPr eaLnBrk="1" hangingPunct="1">
              <a:spcBef>
                <a:spcPct val="30000"/>
              </a:spcBef>
            </a:pPr>
            <a:r>
              <a:rPr lang="zh-CN" altLang="en-US"/>
              <a:t>三大特点：</a:t>
            </a:r>
          </a:p>
          <a:p>
            <a:pPr eaLnBrk="1" hangingPunct="1">
              <a:spcBef>
                <a:spcPct val="30000"/>
              </a:spcBef>
            </a:pPr>
            <a:r>
              <a:rPr lang="en-US" altLang="zh-CN"/>
              <a:t>1.</a:t>
            </a:r>
            <a:r>
              <a:rPr lang="zh-CN" altLang="en-US"/>
              <a:t>封装（</a:t>
            </a:r>
            <a:r>
              <a:rPr lang="en-US" altLang="zh-CN"/>
              <a:t>encapsulation</a:t>
            </a:r>
            <a:r>
              <a:rPr lang="zh-CN" altLang="en-US"/>
              <a:t>）</a:t>
            </a:r>
          </a:p>
          <a:p>
            <a:pPr lvl="1" eaLnBrk="1" hangingPunct="1">
              <a:spcBef>
                <a:spcPct val="30000"/>
              </a:spcBef>
            </a:pPr>
            <a:r>
              <a:rPr lang="zh-CN" altLang="en-US">
                <a:solidFill>
                  <a:schemeClr val="tx1"/>
                </a:solidFill>
              </a:rPr>
              <a:t>把对象的属性和方法结合成一个独立的系统单位。</a:t>
            </a:r>
          </a:p>
          <a:p>
            <a:pPr lvl="1" eaLnBrk="1" hangingPunct="1">
              <a:spcBef>
                <a:spcPct val="30000"/>
              </a:spcBef>
            </a:pPr>
            <a:r>
              <a:rPr lang="zh-CN" altLang="en-US">
                <a:solidFill>
                  <a:schemeClr val="tx1"/>
                </a:solidFill>
              </a:rPr>
              <a:t>尽可能隐蔽对象的内部细节。对外形成一个边界（或者说一道屏障），只保留有限的对外接口使之与外部发生联系。</a:t>
            </a:r>
          </a:p>
          <a:p>
            <a:pPr lvl="1" eaLnBrk="1" hangingPunct="1">
              <a:lnSpc>
                <a:spcPct val="125000"/>
              </a:lnSpc>
              <a:spcBef>
                <a:spcPct val="30000"/>
              </a:spcBef>
            </a:pPr>
            <a:r>
              <a:rPr lang="zh-CN" altLang="en-US">
                <a:solidFill>
                  <a:schemeClr val="tx1"/>
                </a:solidFill>
              </a:rPr>
              <a:t>通过定义</a:t>
            </a:r>
            <a:r>
              <a:rPr lang="zh-CN" altLang="en-US"/>
              <a:t>类</a:t>
            </a:r>
            <a:r>
              <a:rPr lang="zh-CN" altLang="en-US">
                <a:solidFill>
                  <a:schemeClr val="tx1"/>
                </a:solidFill>
              </a:rPr>
              <a:t>支持封装和数据隐藏</a:t>
            </a:r>
            <a:r>
              <a:rPr lang="zh-CN" altLang="en-US"/>
              <a:t>。</a:t>
            </a:r>
            <a:endParaRPr lang="zh-CN" altLang="en-US">
              <a:solidFill>
                <a:schemeClr val="tx1"/>
              </a:solidFill>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a:extLst>
              <a:ext uri="{FF2B5EF4-FFF2-40B4-BE49-F238E27FC236}">
                <a16:creationId xmlns:a16="http://schemas.microsoft.com/office/drawing/2014/main" id="{504437ED-66AE-4C22-9C3E-2FE63DCA107C}"/>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20E571DD-3157-4DDF-B94A-DB74CF64AF00}" type="slidenum">
              <a:rPr lang="en-US" altLang="zh-CN" b="0" i="0">
                <a:latin typeface="Verdana" panose="020B0604030504040204" pitchFamily="34" charset="0"/>
              </a:rPr>
              <a:pPr eaLnBrk="1" hangingPunct="1"/>
              <a:t>14</a:t>
            </a:fld>
            <a:endParaRPr lang="en-US" altLang="zh-CN" b="0" i="0">
              <a:latin typeface="Verdana" panose="020B0604030504040204" pitchFamily="34" charset="0"/>
            </a:endParaRPr>
          </a:p>
        </p:txBody>
      </p:sp>
      <p:sp>
        <p:nvSpPr>
          <p:cNvPr id="16387" name="Rectangle 2">
            <a:extLst>
              <a:ext uri="{FF2B5EF4-FFF2-40B4-BE49-F238E27FC236}">
                <a16:creationId xmlns:a16="http://schemas.microsoft.com/office/drawing/2014/main" id="{7C45843A-0FA5-42B4-A4C8-CA7EC1918797}"/>
              </a:ext>
            </a:extLst>
          </p:cNvPr>
          <p:cNvSpPr>
            <a:spLocks noGrp="1" noChangeArrowheads="1"/>
          </p:cNvSpPr>
          <p:nvPr>
            <p:ph type="title"/>
          </p:nvPr>
        </p:nvSpPr>
        <p:spPr/>
        <p:txBody>
          <a:bodyPr/>
          <a:lstStyle/>
          <a:p>
            <a:pPr eaLnBrk="1" hangingPunct="1">
              <a:lnSpc>
                <a:spcPct val="80000"/>
              </a:lnSpc>
            </a:pPr>
            <a:r>
              <a:rPr lang="en-US" altLang="zh-CN"/>
              <a:t>1.4 </a:t>
            </a:r>
            <a:r>
              <a:rPr lang="zh-CN" altLang="en-US"/>
              <a:t>面向对象程序设计</a:t>
            </a:r>
          </a:p>
        </p:txBody>
      </p:sp>
      <p:sp>
        <p:nvSpPr>
          <p:cNvPr id="16388" name="Rectangle 3">
            <a:extLst>
              <a:ext uri="{FF2B5EF4-FFF2-40B4-BE49-F238E27FC236}">
                <a16:creationId xmlns:a16="http://schemas.microsoft.com/office/drawing/2014/main" id="{ACA0AE98-1024-40D8-A15C-572AE9FD35AB}"/>
              </a:ext>
            </a:extLst>
          </p:cNvPr>
          <p:cNvSpPr>
            <a:spLocks noGrp="1" noChangeArrowheads="1"/>
          </p:cNvSpPr>
          <p:nvPr>
            <p:ph type="body" idx="1"/>
          </p:nvPr>
        </p:nvSpPr>
        <p:spPr>
          <a:xfrm>
            <a:off x="788988" y="1341438"/>
            <a:ext cx="7239000" cy="4114800"/>
          </a:xfrm>
        </p:spPr>
        <p:txBody>
          <a:bodyPr/>
          <a:lstStyle/>
          <a:p>
            <a:pPr eaLnBrk="1" hangingPunct="1"/>
            <a:r>
              <a:rPr lang="en-US" altLang="zh-CN"/>
              <a:t>2.</a:t>
            </a:r>
            <a:r>
              <a:rPr lang="zh-CN" altLang="en-US"/>
              <a:t>继承（</a:t>
            </a:r>
            <a:r>
              <a:rPr lang="en-US" altLang="zh-CN"/>
              <a:t>inheritance</a:t>
            </a:r>
            <a:r>
              <a:rPr lang="zh-CN" altLang="en-US"/>
              <a:t>）</a:t>
            </a:r>
          </a:p>
          <a:p>
            <a:pPr lvl="1" eaLnBrk="1" hangingPunct="1"/>
            <a:r>
              <a:rPr lang="zh-CN" altLang="en-US">
                <a:solidFill>
                  <a:schemeClr val="tx1"/>
                </a:solidFill>
              </a:rPr>
              <a:t>继承对于软件重用有着重要意义，是面向对象技术能够提高软件开发效率的重要原因之一。</a:t>
            </a:r>
          </a:p>
          <a:p>
            <a:pPr lvl="1" eaLnBrk="1" hangingPunct="1"/>
            <a:r>
              <a:rPr lang="zh-CN" altLang="en-US">
                <a:solidFill>
                  <a:schemeClr val="tx1"/>
                </a:solidFill>
              </a:rPr>
              <a:t>定义：特殊类的对象拥有其一般类的全部属性与服务，称作特殊类对一般类的继承。</a:t>
            </a:r>
            <a:r>
              <a:rPr lang="en-US" altLang="zh-CN">
                <a:solidFill>
                  <a:schemeClr val="tx1"/>
                </a:solidFill>
              </a:rPr>
              <a:t>(</a:t>
            </a:r>
            <a:r>
              <a:rPr lang="zh-CN" altLang="en-US">
                <a:solidFill>
                  <a:schemeClr val="tx1"/>
                </a:solidFill>
              </a:rPr>
              <a:t>子类对父类的继承</a:t>
            </a:r>
            <a:r>
              <a:rPr lang="en-US" altLang="zh-CN">
                <a:solidFill>
                  <a:schemeClr val="tx1"/>
                </a:solidFill>
              </a:rPr>
              <a:t>)</a:t>
            </a:r>
          </a:p>
          <a:p>
            <a:pPr lvl="1" eaLnBrk="1" hangingPunct="1"/>
            <a:r>
              <a:rPr lang="zh-CN" altLang="en-US">
                <a:solidFill>
                  <a:schemeClr val="tx1"/>
                </a:solidFill>
              </a:rPr>
              <a:t>通过</a:t>
            </a:r>
            <a:r>
              <a:rPr lang="zh-CN" altLang="en-US"/>
              <a:t>继承支持重用</a:t>
            </a:r>
            <a:r>
              <a:rPr lang="zh-CN" altLang="en-US">
                <a:solidFill>
                  <a:schemeClr val="tx1"/>
                </a:solidFill>
              </a:rPr>
              <a:t>。</a:t>
            </a:r>
          </a:p>
          <a:p>
            <a:pPr lvl="1" eaLnBrk="1" hangingPunct="1"/>
            <a:endParaRPr lang="en-US" altLang="zh-CN">
              <a:solidFill>
                <a:schemeClr val="tx1"/>
              </a:solidFill>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a:extLst>
              <a:ext uri="{FF2B5EF4-FFF2-40B4-BE49-F238E27FC236}">
                <a16:creationId xmlns:a16="http://schemas.microsoft.com/office/drawing/2014/main" id="{A3806CCC-818B-4673-8A70-4B3834F210F1}"/>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2A9DFEA3-4DE0-43FE-AF94-D8B350EA5B44}" type="slidenum">
              <a:rPr lang="en-US" altLang="zh-CN" b="0" i="0">
                <a:latin typeface="Verdana" panose="020B0604030504040204" pitchFamily="34" charset="0"/>
              </a:rPr>
              <a:pPr eaLnBrk="1" hangingPunct="1"/>
              <a:t>16</a:t>
            </a:fld>
            <a:endParaRPr lang="en-US" altLang="zh-CN" b="0" i="0">
              <a:latin typeface="Verdana" panose="020B0604030504040204" pitchFamily="34" charset="0"/>
            </a:endParaRPr>
          </a:p>
        </p:txBody>
      </p:sp>
      <p:sp>
        <p:nvSpPr>
          <p:cNvPr id="17411" name="Rectangle 2">
            <a:extLst>
              <a:ext uri="{FF2B5EF4-FFF2-40B4-BE49-F238E27FC236}">
                <a16:creationId xmlns:a16="http://schemas.microsoft.com/office/drawing/2014/main" id="{9A426C52-D69C-4A32-886F-6B0DC2CDFF2A}"/>
              </a:ext>
            </a:extLst>
          </p:cNvPr>
          <p:cNvSpPr>
            <a:spLocks noGrp="1" noChangeArrowheads="1"/>
          </p:cNvSpPr>
          <p:nvPr>
            <p:ph type="title"/>
          </p:nvPr>
        </p:nvSpPr>
        <p:spPr/>
        <p:txBody>
          <a:bodyPr/>
          <a:lstStyle/>
          <a:p>
            <a:pPr eaLnBrk="1" hangingPunct="1">
              <a:lnSpc>
                <a:spcPct val="80000"/>
              </a:lnSpc>
            </a:pPr>
            <a:r>
              <a:rPr lang="en-US" altLang="zh-CN"/>
              <a:t>1.4 </a:t>
            </a:r>
            <a:r>
              <a:rPr lang="zh-CN" altLang="en-US"/>
              <a:t>面向对象程序设计</a:t>
            </a:r>
          </a:p>
        </p:txBody>
      </p:sp>
      <p:sp>
        <p:nvSpPr>
          <p:cNvPr id="17412" name="Rectangle 3">
            <a:extLst>
              <a:ext uri="{FF2B5EF4-FFF2-40B4-BE49-F238E27FC236}">
                <a16:creationId xmlns:a16="http://schemas.microsoft.com/office/drawing/2014/main" id="{B72240CE-A181-45F9-BDEA-22A5EDC61AAF}"/>
              </a:ext>
            </a:extLst>
          </p:cNvPr>
          <p:cNvSpPr>
            <a:spLocks noGrp="1" noChangeArrowheads="1"/>
          </p:cNvSpPr>
          <p:nvPr>
            <p:ph type="body" idx="1"/>
          </p:nvPr>
        </p:nvSpPr>
        <p:spPr>
          <a:xfrm>
            <a:off x="827088" y="1557338"/>
            <a:ext cx="7489825" cy="4319587"/>
          </a:xfrm>
        </p:spPr>
        <p:txBody>
          <a:bodyPr/>
          <a:lstStyle/>
          <a:p>
            <a:pPr eaLnBrk="1" hangingPunct="1">
              <a:lnSpc>
                <a:spcPct val="80000"/>
              </a:lnSpc>
            </a:pPr>
            <a:r>
              <a:rPr lang="en-US" altLang="zh-CN"/>
              <a:t>3.</a:t>
            </a:r>
            <a:r>
              <a:rPr lang="zh-CN" altLang="en-US"/>
              <a:t>多态性（</a:t>
            </a:r>
            <a:r>
              <a:rPr lang="en-US" altLang="zh-CN"/>
              <a:t>polymorphism</a:t>
            </a:r>
            <a:r>
              <a:rPr lang="zh-CN" altLang="en-US"/>
              <a:t>）</a:t>
            </a:r>
          </a:p>
          <a:p>
            <a:pPr lvl="1" eaLnBrk="1" hangingPunct="1">
              <a:lnSpc>
                <a:spcPct val="80000"/>
              </a:lnSpc>
            </a:pPr>
            <a:r>
              <a:rPr lang="zh-CN" altLang="en-US">
                <a:solidFill>
                  <a:schemeClr val="tx1"/>
                </a:solidFill>
              </a:rPr>
              <a:t>多态是指在父类中定义的属性或行为，被子类继承之后，可以具有不同的数据类型或表现出不同的行为。这使得同一个属性或行为在父类及其各个子类中具有不同的语义。</a:t>
            </a:r>
          </a:p>
          <a:p>
            <a:pPr lvl="1" eaLnBrk="1" hangingPunct="1">
              <a:lnSpc>
                <a:spcPct val="80000"/>
              </a:lnSpc>
            </a:pPr>
            <a:r>
              <a:rPr lang="zh-CN" altLang="en-US">
                <a:solidFill>
                  <a:schemeClr val="tx1"/>
                </a:solidFill>
              </a:rPr>
              <a:t>通过</a:t>
            </a:r>
            <a:r>
              <a:rPr lang="zh-CN" altLang="en-US"/>
              <a:t>多态</a:t>
            </a:r>
            <a:r>
              <a:rPr lang="zh-CN" altLang="en-US">
                <a:solidFill>
                  <a:schemeClr val="tx1"/>
                </a:solidFill>
              </a:rPr>
              <a:t>为每个类指定不同的表现行为。</a:t>
            </a:r>
          </a:p>
          <a:p>
            <a:pPr lvl="1" eaLnBrk="1" hangingPunct="1">
              <a:lnSpc>
                <a:spcPct val="80000"/>
              </a:lnSpc>
            </a:pPr>
            <a:r>
              <a:rPr lang="zh-CN" altLang="en-US">
                <a:solidFill>
                  <a:schemeClr val="tx1"/>
                </a:solidFill>
              </a:rPr>
              <a:t>“一种接口，多种方法”</a:t>
            </a:r>
          </a:p>
          <a:p>
            <a:pPr lvl="1" eaLnBrk="1" hangingPunct="1">
              <a:lnSpc>
                <a:spcPct val="80000"/>
              </a:lnSpc>
            </a:pPr>
            <a:endParaRPr lang="zh-CN" altLang="en-US">
              <a:solidFill>
                <a:schemeClr val="tx1"/>
              </a:solidFill>
            </a:endParaRPr>
          </a:p>
          <a:p>
            <a:pPr lvl="1" eaLnBrk="1" hangingPunct="1">
              <a:lnSpc>
                <a:spcPct val="80000"/>
              </a:lnSpc>
              <a:buFont typeface="Wingdings" panose="05000000000000000000" pitchFamily="2" charset="2"/>
              <a:buNone/>
            </a:pPr>
            <a:r>
              <a:rPr lang="zh-CN" altLang="en-US">
                <a:solidFill>
                  <a:schemeClr val="tx1"/>
                </a:solidFill>
              </a:rPr>
              <a:t>     例如：数的加法</a:t>
            </a:r>
            <a:r>
              <a:rPr lang="en-US" altLang="zh-CN">
                <a:solidFill>
                  <a:schemeClr val="tx1"/>
                </a:solidFill>
              </a:rPr>
              <a:t>-&gt;</a:t>
            </a:r>
            <a:r>
              <a:rPr lang="zh-CN" altLang="en-US">
                <a:solidFill>
                  <a:schemeClr val="tx1"/>
                </a:solidFill>
              </a:rPr>
              <a:t>实数的加法</a:t>
            </a:r>
            <a:br>
              <a:rPr lang="zh-CN" altLang="en-US">
                <a:solidFill>
                  <a:schemeClr val="tx1"/>
                </a:solidFill>
              </a:rPr>
            </a:br>
            <a:r>
              <a:rPr lang="zh-CN" altLang="en-US">
                <a:solidFill>
                  <a:schemeClr val="tx1"/>
                </a:solidFill>
              </a:rPr>
              <a:t>                             </a:t>
            </a:r>
            <a:r>
              <a:rPr lang="en-US" altLang="zh-CN">
                <a:solidFill>
                  <a:schemeClr val="tx1"/>
                </a:solidFill>
              </a:rPr>
              <a:t>-&gt;</a:t>
            </a:r>
            <a:r>
              <a:rPr lang="zh-CN" altLang="en-US">
                <a:solidFill>
                  <a:schemeClr val="tx1"/>
                </a:solidFill>
              </a:rPr>
              <a:t>复数的加法</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a:extLst>
              <a:ext uri="{FF2B5EF4-FFF2-40B4-BE49-F238E27FC236}">
                <a16:creationId xmlns:a16="http://schemas.microsoft.com/office/drawing/2014/main" id="{EC490739-0B74-4A88-85DF-A84995AE82C2}"/>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89364BF7-D1C0-426B-B3DB-BF700199C111}" type="slidenum">
              <a:rPr lang="en-US" altLang="zh-CN" b="0" i="0">
                <a:latin typeface="Verdana" panose="020B0604030504040204" pitchFamily="34" charset="0"/>
              </a:rPr>
              <a:pPr eaLnBrk="1" hangingPunct="1"/>
              <a:t>17</a:t>
            </a:fld>
            <a:endParaRPr lang="en-US" altLang="zh-CN" b="0" i="0">
              <a:latin typeface="Verdana" panose="020B0604030504040204" pitchFamily="34" charset="0"/>
            </a:endParaRPr>
          </a:p>
        </p:txBody>
      </p:sp>
      <p:sp>
        <p:nvSpPr>
          <p:cNvPr id="18435" name="Rectangle 2">
            <a:extLst>
              <a:ext uri="{FF2B5EF4-FFF2-40B4-BE49-F238E27FC236}">
                <a16:creationId xmlns:a16="http://schemas.microsoft.com/office/drawing/2014/main" id="{77627741-FCB1-4672-B206-018A510217C6}"/>
              </a:ext>
            </a:extLst>
          </p:cNvPr>
          <p:cNvSpPr>
            <a:spLocks noGrp="1" noChangeArrowheads="1"/>
          </p:cNvSpPr>
          <p:nvPr>
            <p:ph type="body" idx="1"/>
          </p:nvPr>
        </p:nvSpPr>
        <p:spPr>
          <a:xfrm>
            <a:off x="323850" y="1268413"/>
            <a:ext cx="8267700" cy="5368925"/>
          </a:xfrm>
        </p:spPr>
        <p:txBody>
          <a:bodyPr>
            <a:spAutoFit/>
          </a:bodyPr>
          <a:lstStyle/>
          <a:p>
            <a:pPr eaLnBrk="1" hangingPunct="1"/>
            <a:r>
              <a:rPr lang="zh-CN" altLang="en-US">
                <a:solidFill>
                  <a:srgbClr val="FF0000"/>
                </a:solidFill>
              </a:rPr>
              <a:t>源程序</a:t>
            </a:r>
          </a:p>
          <a:p>
            <a:pPr lvl="1" eaLnBrk="1" hangingPunct="1"/>
            <a:r>
              <a:rPr lang="zh-CN" altLang="en-US">
                <a:solidFill>
                  <a:schemeClr val="tx1"/>
                </a:solidFill>
              </a:rPr>
              <a:t>用源（高级）语言写的，有待翻译的程序。</a:t>
            </a:r>
          </a:p>
          <a:p>
            <a:pPr lvl="1" eaLnBrk="1" hangingPunct="1"/>
            <a:r>
              <a:rPr lang="zh-CN" altLang="en-US">
                <a:solidFill>
                  <a:schemeClr val="tx1"/>
                </a:solidFill>
              </a:rPr>
              <a:t>“</a:t>
            </a:r>
            <a:r>
              <a:rPr lang="en-US" altLang="zh-CN">
                <a:solidFill>
                  <a:schemeClr val="tx1"/>
                </a:solidFill>
              </a:rPr>
              <a:t>.cpp”</a:t>
            </a:r>
            <a:r>
              <a:rPr lang="zh-CN" altLang="en-US">
                <a:solidFill>
                  <a:schemeClr val="tx1"/>
                </a:solidFill>
              </a:rPr>
              <a:t>－</a:t>
            </a:r>
            <a:r>
              <a:rPr lang="en-US" altLang="zh-CN">
                <a:solidFill>
                  <a:schemeClr val="tx1"/>
                </a:solidFill>
              </a:rPr>
              <a:t>c plus plus file</a:t>
            </a:r>
          </a:p>
          <a:p>
            <a:pPr eaLnBrk="1" hangingPunct="1"/>
            <a:r>
              <a:rPr lang="zh-CN" altLang="en-US">
                <a:solidFill>
                  <a:srgbClr val="FF0000"/>
                </a:solidFill>
              </a:rPr>
              <a:t>目标程序</a:t>
            </a:r>
          </a:p>
          <a:p>
            <a:pPr lvl="1" eaLnBrk="1" hangingPunct="1"/>
            <a:r>
              <a:rPr lang="zh-CN" altLang="en-US">
                <a:solidFill>
                  <a:schemeClr val="tx1"/>
                </a:solidFill>
              </a:rPr>
              <a:t>也称为“结果程序”，是源程序通过翻译程序加工以后所生成的程序。</a:t>
            </a:r>
          </a:p>
          <a:p>
            <a:pPr lvl="1" eaLnBrk="1" hangingPunct="1"/>
            <a:r>
              <a:rPr lang="zh-CN" altLang="en-US">
                <a:solidFill>
                  <a:schemeClr val="tx1"/>
                </a:solidFill>
              </a:rPr>
              <a:t>“</a:t>
            </a:r>
            <a:r>
              <a:rPr lang="en-US" altLang="zh-CN">
                <a:solidFill>
                  <a:schemeClr val="tx1"/>
                </a:solidFill>
              </a:rPr>
              <a:t>.obj”</a:t>
            </a:r>
            <a:r>
              <a:rPr lang="zh-CN" altLang="en-US">
                <a:solidFill>
                  <a:schemeClr val="tx1"/>
                </a:solidFill>
              </a:rPr>
              <a:t>－</a:t>
            </a:r>
            <a:r>
              <a:rPr lang="en-US" altLang="zh-CN">
                <a:solidFill>
                  <a:schemeClr val="tx1"/>
                </a:solidFill>
              </a:rPr>
              <a:t>object file</a:t>
            </a:r>
          </a:p>
          <a:p>
            <a:pPr lvl="1" eaLnBrk="1" hangingPunct="1"/>
            <a:r>
              <a:rPr lang="zh-CN" altLang="en-US">
                <a:solidFill>
                  <a:schemeClr val="tx1"/>
                </a:solidFill>
              </a:rPr>
              <a:t>目标代码为机器代码（机器指令）</a:t>
            </a:r>
          </a:p>
          <a:p>
            <a:pPr eaLnBrk="1" hangingPunct="1"/>
            <a:r>
              <a:rPr lang="zh-CN" altLang="en-US">
                <a:solidFill>
                  <a:srgbClr val="FF0000"/>
                </a:solidFill>
              </a:rPr>
              <a:t>可执行程序</a:t>
            </a:r>
          </a:p>
          <a:p>
            <a:pPr lvl="1" eaLnBrk="1" hangingPunct="1"/>
            <a:r>
              <a:rPr lang="zh-CN" altLang="en-US">
                <a:solidFill>
                  <a:schemeClr val="tx1"/>
                </a:solidFill>
              </a:rPr>
              <a:t>可以直接执行的机器语言文件。</a:t>
            </a:r>
          </a:p>
          <a:p>
            <a:pPr lvl="1" eaLnBrk="1" hangingPunct="1"/>
            <a:r>
              <a:rPr lang="zh-CN" altLang="en-US">
                <a:solidFill>
                  <a:schemeClr val="tx1"/>
                </a:solidFill>
              </a:rPr>
              <a:t>“</a:t>
            </a:r>
            <a:r>
              <a:rPr lang="en-US" altLang="zh-CN">
                <a:solidFill>
                  <a:schemeClr val="tx1"/>
                </a:solidFill>
              </a:rPr>
              <a:t>.exe”</a:t>
            </a:r>
            <a:r>
              <a:rPr lang="zh-CN" altLang="en-US">
                <a:solidFill>
                  <a:schemeClr val="tx1"/>
                </a:solidFill>
              </a:rPr>
              <a:t>－</a:t>
            </a:r>
            <a:r>
              <a:rPr lang="en-US" altLang="zh-CN">
                <a:solidFill>
                  <a:schemeClr val="tx1"/>
                </a:solidFill>
              </a:rPr>
              <a:t>executable file</a:t>
            </a:r>
          </a:p>
        </p:txBody>
      </p:sp>
      <p:sp>
        <p:nvSpPr>
          <p:cNvPr id="18436" name="Rectangle 3">
            <a:extLst>
              <a:ext uri="{FF2B5EF4-FFF2-40B4-BE49-F238E27FC236}">
                <a16:creationId xmlns:a16="http://schemas.microsoft.com/office/drawing/2014/main" id="{72D99793-3073-49A1-8183-27CD93BD3EE3}"/>
              </a:ext>
            </a:extLst>
          </p:cNvPr>
          <p:cNvSpPr>
            <a:spLocks noGrp="1" noChangeArrowheads="1"/>
          </p:cNvSpPr>
          <p:nvPr>
            <p:ph type="title"/>
          </p:nvPr>
        </p:nvSpPr>
        <p:spPr/>
        <p:txBody>
          <a:bodyPr/>
          <a:lstStyle/>
          <a:p>
            <a:pPr eaLnBrk="1" hangingPunct="1"/>
            <a:r>
              <a:rPr lang="en-US" altLang="zh-CN" sz="4600"/>
              <a:t>1.5 </a:t>
            </a:r>
            <a:r>
              <a:rPr lang="zh-CN" altLang="en-US" sz="4600"/>
              <a:t>程序开发过程</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342DFE31-6ECE-4DF0-8033-ED937FC1504B}"/>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0B46F7AD-6795-4C9B-94BD-BE82F6BDC0FD}" type="slidenum">
              <a:rPr lang="en-US" altLang="zh-CN" b="0" i="0">
                <a:latin typeface="Verdana" panose="020B0604030504040204" pitchFamily="34" charset="0"/>
              </a:rPr>
              <a:pPr eaLnBrk="1" hangingPunct="1"/>
              <a:t>18</a:t>
            </a:fld>
            <a:endParaRPr lang="en-US" altLang="zh-CN" b="0" i="0">
              <a:latin typeface="Verdana" panose="020B0604030504040204" pitchFamily="34" charset="0"/>
            </a:endParaRPr>
          </a:p>
        </p:txBody>
      </p:sp>
      <p:sp>
        <p:nvSpPr>
          <p:cNvPr id="19459" name="Rectangle 2">
            <a:extLst>
              <a:ext uri="{FF2B5EF4-FFF2-40B4-BE49-F238E27FC236}">
                <a16:creationId xmlns:a16="http://schemas.microsoft.com/office/drawing/2014/main" id="{DCE192A0-FF08-49B9-8C47-9C8DB0D5C756}"/>
              </a:ext>
            </a:extLst>
          </p:cNvPr>
          <p:cNvSpPr>
            <a:spLocks noGrp="1" noChangeArrowheads="1"/>
          </p:cNvSpPr>
          <p:nvPr>
            <p:ph type="title"/>
          </p:nvPr>
        </p:nvSpPr>
        <p:spPr/>
        <p:txBody>
          <a:bodyPr/>
          <a:lstStyle/>
          <a:p>
            <a:pPr eaLnBrk="1" hangingPunct="1"/>
            <a:r>
              <a:rPr lang="en-US" altLang="zh-CN" sz="4600"/>
              <a:t>1.5 </a:t>
            </a:r>
            <a:r>
              <a:rPr lang="zh-CN" altLang="en-US" sz="4600"/>
              <a:t>程序开发过程</a:t>
            </a:r>
          </a:p>
        </p:txBody>
      </p:sp>
      <p:sp>
        <p:nvSpPr>
          <p:cNvPr id="19460" name="Rectangle 3">
            <a:extLst>
              <a:ext uri="{FF2B5EF4-FFF2-40B4-BE49-F238E27FC236}">
                <a16:creationId xmlns:a16="http://schemas.microsoft.com/office/drawing/2014/main" id="{3AF05C7A-0B14-4298-A062-763E5E680C45}"/>
              </a:ext>
            </a:extLst>
          </p:cNvPr>
          <p:cNvSpPr>
            <a:spLocks noGrp="1" noChangeArrowheads="1"/>
          </p:cNvSpPr>
          <p:nvPr>
            <p:ph type="body" idx="1"/>
          </p:nvPr>
        </p:nvSpPr>
        <p:spPr>
          <a:xfrm>
            <a:off x="468313" y="1268413"/>
            <a:ext cx="5292725" cy="4862512"/>
          </a:xfrm>
        </p:spPr>
        <p:txBody>
          <a:bodyPr/>
          <a:lstStyle/>
          <a:p>
            <a:pPr eaLnBrk="1" hangingPunct="1"/>
            <a:r>
              <a:rPr lang="zh-CN" altLang="en-US"/>
              <a:t>一般的编程操作流程为：</a:t>
            </a:r>
          </a:p>
          <a:p>
            <a:pPr lvl="1" eaLnBrk="1" hangingPunct="1"/>
            <a:r>
              <a:rPr lang="zh-CN" altLang="en-US">
                <a:solidFill>
                  <a:schemeClr val="tx1"/>
                </a:solidFill>
              </a:rPr>
              <a:t>编辑（</a:t>
            </a:r>
            <a:r>
              <a:rPr lang="en-US" altLang="zh-CN">
                <a:solidFill>
                  <a:schemeClr val="tx1"/>
                </a:solidFill>
              </a:rPr>
              <a:t>edit</a:t>
            </a:r>
            <a:r>
              <a:rPr lang="zh-CN" altLang="en-US">
                <a:solidFill>
                  <a:schemeClr val="tx1"/>
                </a:solidFill>
              </a:rPr>
              <a:t>）</a:t>
            </a:r>
            <a:r>
              <a:rPr lang="en-US" altLang="zh-CN">
                <a:solidFill>
                  <a:schemeClr val="tx1"/>
                </a:solidFill>
              </a:rPr>
              <a:t>——</a:t>
            </a:r>
          </a:p>
          <a:p>
            <a:pPr lvl="1" eaLnBrk="1" hangingPunct="1"/>
            <a:r>
              <a:rPr lang="zh-CN" altLang="en-US">
                <a:solidFill>
                  <a:schemeClr val="tx1"/>
                </a:solidFill>
              </a:rPr>
              <a:t>编译（</a:t>
            </a:r>
            <a:r>
              <a:rPr lang="en-US" altLang="zh-CN">
                <a:solidFill>
                  <a:schemeClr val="tx1"/>
                </a:solidFill>
              </a:rPr>
              <a:t>compile</a:t>
            </a:r>
            <a:r>
              <a:rPr lang="zh-CN" altLang="en-US">
                <a:solidFill>
                  <a:schemeClr val="tx1"/>
                </a:solidFill>
              </a:rPr>
              <a:t>）</a:t>
            </a:r>
            <a:r>
              <a:rPr lang="en-US" altLang="zh-CN">
                <a:solidFill>
                  <a:schemeClr val="tx1"/>
                </a:solidFill>
              </a:rPr>
              <a:t>——</a:t>
            </a:r>
          </a:p>
          <a:p>
            <a:pPr lvl="1" eaLnBrk="1" hangingPunct="1"/>
            <a:r>
              <a:rPr lang="zh-CN" altLang="en-US">
                <a:solidFill>
                  <a:schemeClr val="tx1"/>
                </a:solidFill>
              </a:rPr>
              <a:t>链接（</a:t>
            </a:r>
            <a:r>
              <a:rPr lang="en-US" altLang="zh-CN">
                <a:solidFill>
                  <a:schemeClr val="tx1"/>
                </a:solidFill>
              </a:rPr>
              <a:t>link</a:t>
            </a:r>
            <a:r>
              <a:rPr lang="zh-CN" altLang="en-US">
                <a:solidFill>
                  <a:schemeClr val="tx1"/>
                </a:solidFill>
              </a:rPr>
              <a:t>或</a:t>
            </a:r>
            <a:r>
              <a:rPr lang="en-US" altLang="zh-CN">
                <a:solidFill>
                  <a:schemeClr val="tx1"/>
                </a:solidFill>
              </a:rPr>
              <a:t>make</a:t>
            </a:r>
            <a:r>
              <a:rPr lang="zh-CN" altLang="en-US">
                <a:solidFill>
                  <a:schemeClr val="tx1"/>
                </a:solidFill>
              </a:rPr>
              <a:t>或</a:t>
            </a:r>
            <a:r>
              <a:rPr lang="en-US" altLang="zh-CN">
                <a:solidFill>
                  <a:schemeClr val="tx1"/>
                </a:solidFill>
              </a:rPr>
              <a:t>build</a:t>
            </a:r>
            <a:r>
              <a:rPr lang="zh-CN" altLang="en-US">
                <a:solidFill>
                  <a:schemeClr val="tx1"/>
                </a:solidFill>
              </a:rPr>
              <a:t>）</a:t>
            </a:r>
            <a:r>
              <a:rPr lang="en-US" altLang="zh-CN">
                <a:solidFill>
                  <a:schemeClr val="tx1"/>
                </a:solidFill>
              </a:rPr>
              <a:t>——</a:t>
            </a:r>
          </a:p>
          <a:p>
            <a:pPr lvl="1" eaLnBrk="1" hangingPunct="1"/>
            <a:r>
              <a:rPr lang="zh-CN" altLang="en-US">
                <a:solidFill>
                  <a:schemeClr val="tx1"/>
                </a:solidFill>
              </a:rPr>
              <a:t>调试运行（</a:t>
            </a:r>
            <a:r>
              <a:rPr lang="en-US" altLang="zh-CN">
                <a:solidFill>
                  <a:schemeClr val="tx1"/>
                </a:solidFill>
              </a:rPr>
              <a:t>debug</a:t>
            </a:r>
            <a:r>
              <a:rPr lang="zh-CN" altLang="en-US">
                <a:solidFill>
                  <a:schemeClr val="tx1"/>
                </a:solidFill>
              </a:rPr>
              <a:t>或</a:t>
            </a:r>
            <a:r>
              <a:rPr lang="en-US" altLang="zh-CN">
                <a:solidFill>
                  <a:schemeClr val="tx1"/>
                </a:solidFill>
              </a:rPr>
              <a:t>run</a:t>
            </a:r>
            <a:r>
              <a:rPr lang="zh-CN" altLang="en-US">
                <a:solidFill>
                  <a:schemeClr val="tx1"/>
                </a:solidFill>
              </a:rPr>
              <a:t>），该过程循环往复，直至完成，</a:t>
            </a:r>
            <a:br>
              <a:rPr lang="zh-CN" altLang="en-US">
                <a:solidFill>
                  <a:schemeClr val="tx1"/>
                </a:solidFill>
              </a:rPr>
            </a:br>
            <a:r>
              <a:rPr lang="zh-CN" altLang="en-US">
                <a:solidFill>
                  <a:schemeClr val="tx1"/>
                </a:solidFill>
              </a:rPr>
              <a:t>如图所示。</a:t>
            </a:r>
          </a:p>
        </p:txBody>
      </p:sp>
      <p:grpSp>
        <p:nvGrpSpPr>
          <p:cNvPr id="19461" name="Group 12">
            <a:extLst>
              <a:ext uri="{FF2B5EF4-FFF2-40B4-BE49-F238E27FC236}">
                <a16:creationId xmlns:a16="http://schemas.microsoft.com/office/drawing/2014/main" id="{6E8825C0-1346-4B62-A2E4-6C67FEA85BD6}"/>
              </a:ext>
            </a:extLst>
          </p:cNvPr>
          <p:cNvGrpSpPr>
            <a:grpSpLocks/>
          </p:cNvGrpSpPr>
          <p:nvPr/>
        </p:nvGrpSpPr>
        <p:grpSpPr bwMode="auto">
          <a:xfrm>
            <a:off x="5795963" y="1700213"/>
            <a:ext cx="3024187" cy="3960812"/>
            <a:chOff x="2352" y="1152"/>
            <a:chExt cx="1632" cy="2304"/>
          </a:xfrm>
        </p:grpSpPr>
        <p:sp>
          <p:nvSpPr>
            <p:cNvPr id="19462" name="Rectangle 13">
              <a:extLst>
                <a:ext uri="{FF2B5EF4-FFF2-40B4-BE49-F238E27FC236}">
                  <a16:creationId xmlns:a16="http://schemas.microsoft.com/office/drawing/2014/main" id="{A5EEAC2F-6C8A-485A-91A7-BC85375B1200}"/>
                </a:ext>
              </a:extLst>
            </p:cNvPr>
            <p:cNvSpPr>
              <a:spLocks noChangeArrowheads="1"/>
            </p:cNvSpPr>
            <p:nvPr/>
          </p:nvSpPr>
          <p:spPr bwMode="auto">
            <a:xfrm>
              <a:off x="2352" y="1152"/>
              <a:ext cx="1632" cy="43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800" b="0" i="0">
                  <a:solidFill>
                    <a:srgbClr val="0000FF"/>
                  </a:solidFill>
                  <a:ea typeface="隶书" panose="02010509060101010101" pitchFamily="49" charset="-122"/>
                </a:rPr>
                <a:t>编辑源程序</a:t>
              </a:r>
            </a:p>
            <a:p>
              <a:pPr algn="ctr" eaLnBrk="1" hangingPunct="1"/>
              <a:r>
                <a:rPr kumimoji="1" lang="zh-CN" altLang="en-US" sz="2800" b="0" i="0">
                  <a:solidFill>
                    <a:srgbClr val="0000FF"/>
                  </a:solidFill>
                  <a:ea typeface="隶书" panose="02010509060101010101" pitchFamily="49" charset="-122"/>
                </a:rPr>
                <a:t>（键入程序）</a:t>
              </a:r>
              <a:r>
                <a:rPr kumimoji="1" lang="en-US" altLang="zh-CN" sz="2800" b="0" i="0">
                  <a:solidFill>
                    <a:srgbClr val="0000FF"/>
                  </a:solidFill>
                  <a:ea typeface="隶书" panose="02010509060101010101" pitchFamily="49" charset="-122"/>
                </a:rPr>
                <a:t>.cpp</a:t>
              </a:r>
            </a:p>
          </p:txBody>
        </p:sp>
        <p:sp>
          <p:nvSpPr>
            <p:cNvPr id="19463" name="Rectangle 14">
              <a:extLst>
                <a:ext uri="{FF2B5EF4-FFF2-40B4-BE49-F238E27FC236}">
                  <a16:creationId xmlns:a16="http://schemas.microsoft.com/office/drawing/2014/main" id="{B59CD6DA-D650-4817-8101-5B808BE91F11}"/>
                </a:ext>
              </a:extLst>
            </p:cNvPr>
            <p:cNvSpPr>
              <a:spLocks noChangeArrowheads="1"/>
            </p:cNvSpPr>
            <p:nvPr/>
          </p:nvSpPr>
          <p:spPr bwMode="auto">
            <a:xfrm>
              <a:off x="2400" y="1920"/>
              <a:ext cx="1536" cy="288"/>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800" b="0" i="0">
                  <a:solidFill>
                    <a:srgbClr val="0000FF"/>
                  </a:solidFill>
                  <a:ea typeface="隶书" panose="02010509060101010101" pitchFamily="49" charset="-122"/>
                </a:rPr>
                <a:t>编译程序  </a:t>
              </a:r>
              <a:r>
                <a:rPr kumimoji="1" lang="en-US" altLang="zh-CN" sz="2800" b="0" i="0">
                  <a:solidFill>
                    <a:srgbClr val="0000FF"/>
                  </a:solidFill>
                  <a:ea typeface="隶书" panose="02010509060101010101" pitchFamily="49" charset="-122"/>
                </a:rPr>
                <a:t>.obj</a:t>
              </a:r>
            </a:p>
          </p:txBody>
        </p:sp>
        <p:sp>
          <p:nvSpPr>
            <p:cNvPr id="19464" name="Rectangle 15">
              <a:extLst>
                <a:ext uri="{FF2B5EF4-FFF2-40B4-BE49-F238E27FC236}">
                  <a16:creationId xmlns:a16="http://schemas.microsoft.com/office/drawing/2014/main" id="{A32D1CB7-5ECF-4B92-B448-CB5118A2DC27}"/>
                </a:ext>
              </a:extLst>
            </p:cNvPr>
            <p:cNvSpPr>
              <a:spLocks noChangeArrowheads="1"/>
            </p:cNvSpPr>
            <p:nvPr/>
          </p:nvSpPr>
          <p:spPr bwMode="auto">
            <a:xfrm>
              <a:off x="2448" y="2544"/>
              <a:ext cx="1488" cy="288"/>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800" b="0" i="0">
                  <a:solidFill>
                    <a:srgbClr val="0000FF"/>
                  </a:solidFill>
                  <a:ea typeface="隶书" panose="02010509060101010101" pitchFamily="49" charset="-122"/>
                </a:rPr>
                <a:t>连接    </a:t>
              </a:r>
              <a:r>
                <a:rPr kumimoji="1" lang="en-US" altLang="zh-CN" sz="2800" b="0" i="0">
                  <a:solidFill>
                    <a:srgbClr val="0000FF"/>
                  </a:solidFill>
                  <a:ea typeface="隶书" panose="02010509060101010101" pitchFamily="49" charset="-122"/>
                </a:rPr>
                <a:t>.exe</a:t>
              </a:r>
            </a:p>
          </p:txBody>
        </p:sp>
        <p:sp>
          <p:nvSpPr>
            <p:cNvPr id="19465" name="Rectangle 16">
              <a:extLst>
                <a:ext uri="{FF2B5EF4-FFF2-40B4-BE49-F238E27FC236}">
                  <a16:creationId xmlns:a16="http://schemas.microsoft.com/office/drawing/2014/main" id="{5B336912-2920-43B4-B431-E07A0FF8C06C}"/>
                </a:ext>
              </a:extLst>
            </p:cNvPr>
            <p:cNvSpPr>
              <a:spLocks noChangeArrowheads="1"/>
            </p:cNvSpPr>
            <p:nvPr/>
          </p:nvSpPr>
          <p:spPr bwMode="auto">
            <a:xfrm>
              <a:off x="2448" y="3168"/>
              <a:ext cx="1488" cy="288"/>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800" b="0" i="0">
                  <a:solidFill>
                    <a:srgbClr val="0000FF"/>
                  </a:solidFill>
                  <a:ea typeface="隶书" panose="02010509060101010101" pitchFamily="49" charset="-122"/>
                </a:rPr>
                <a:t>运行</a:t>
              </a:r>
            </a:p>
          </p:txBody>
        </p:sp>
        <p:sp>
          <p:nvSpPr>
            <p:cNvPr id="19466" name="Line 17">
              <a:extLst>
                <a:ext uri="{FF2B5EF4-FFF2-40B4-BE49-F238E27FC236}">
                  <a16:creationId xmlns:a16="http://schemas.microsoft.com/office/drawing/2014/main" id="{9157BFD5-87BC-43D6-A737-042FAEC08FFA}"/>
                </a:ext>
              </a:extLst>
            </p:cNvPr>
            <p:cNvSpPr>
              <a:spLocks noChangeShapeType="1"/>
            </p:cNvSpPr>
            <p:nvPr/>
          </p:nvSpPr>
          <p:spPr bwMode="auto">
            <a:xfrm>
              <a:off x="3168" y="1584"/>
              <a:ext cx="0" cy="336"/>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7" name="Line 18">
              <a:extLst>
                <a:ext uri="{FF2B5EF4-FFF2-40B4-BE49-F238E27FC236}">
                  <a16:creationId xmlns:a16="http://schemas.microsoft.com/office/drawing/2014/main" id="{51C46BDE-579D-4386-AA03-12E524735AC9}"/>
                </a:ext>
              </a:extLst>
            </p:cNvPr>
            <p:cNvSpPr>
              <a:spLocks noChangeShapeType="1"/>
            </p:cNvSpPr>
            <p:nvPr/>
          </p:nvSpPr>
          <p:spPr bwMode="auto">
            <a:xfrm>
              <a:off x="3168" y="2208"/>
              <a:ext cx="0" cy="336"/>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8" name="Line 19">
              <a:extLst>
                <a:ext uri="{FF2B5EF4-FFF2-40B4-BE49-F238E27FC236}">
                  <a16:creationId xmlns:a16="http://schemas.microsoft.com/office/drawing/2014/main" id="{026C44F0-D3C2-4503-B795-AF26CD0D670D}"/>
                </a:ext>
              </a:extLst>
            </p:cNvPr>
            <p:cNvSpPr>
              <a:spLocks noChangeShapeType="1"/>
            </p:cNvSpPr>
            <p:nvPr/>
          </p:nvSpPr>
          <p:spPr bwMode="auto">
            <a:xfrm>
              <a:off x="3168" y="2832"/>
              <a:ext cx="0" cy="384"/>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a:extLst>
              <a:ext uri="{FF2B5EF4-FFF2-40B4-BE49-F238E27FC236}">
                <a16:creationId xmlns:a16="http://schemas.microsoft.com/office/drawing/2014/main" id="{DA6D8CC8-A7E9-42AA-83D2-24221796554B}"/>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F86E4253-41DB-4CFC-8CD5-851A8D84E531}" type="slidenum">
              <a:rPr lang="en-US" altLang="zh-CN" b="0" i="0">
                <a:latin typeface="Verdana" panose="020B0604030504040204" pitchFamily="34" charset="0"/>
              </a:rPr>
              <a:pPr eaLnBrk="1" hangingPunct="1"/>
              <a:t>19</a:t>
            </a:fld>
            <a:endParaRPr lang="en-US" altLang="zh-CN" b="0" i="0">
              <a:latin typeface="Verdana" panose="020B0604030504040204" pitchFamily="34" charset="0"/>
            </a:endParaRPr>
          </a:p>
        </p:txBody>
      </p:sp>
      <p:sp>
        <p:nvSpPr>
          <p:cNvPr id="20483" name="Rectangle 2">
            <a:extLst>
              <a:ext uri="{FF2B5EF4-FFF2-40B4-BE49-F238E27FC236}">
                <a16:creationId xmlns:a16="http://schemas.microsoft.com/office/drawing/2014/main" id="{813691D6-6E74-471E-A124-64735DD51D62}"/>
              </a:ext>
            </a:extLst>
          </p:cNvPr>
          <p:cNvSpPr>
            <a:spLocks noGrp="1" noChangeArrowheads="1"/>
          </p:cNvSpPr>
          <p:nvPr>
            <p:ph type="body" idx="1"/>
          </p:nvPr>
        </p:nvSpPr>
        <p:spPr>
          <a:xfrm>
            <a:off x="792163" y="1376363"/>
            <a:ext cx="7512050" cy="4879975"/>
          </a:xfrm>
        </p:spPr>
        <p:txBody>
          <a:bodyPr>
            <a:spAutoFit/>
          </a:bodyPr>
          <a:lstStyle/>
          <a:p>
            <a:pPr eaLnBrk="1" hangingPunct="1"/>
            <a:r>
              <a:rPr lang="zh-CN" altLang="en-US">
                <a:solidFill>
                  <a:srgbClr val="FF0000"/>
                </a:solidFill>
              </a:rPr>
              <a:t>编辑</a:t>
            </a:r>
          </a:p>
          <a:p>
            <a:pPr lvl="1" eaLnBrk="1" hangingPunct="1"/>
            <a:r>
              <a:rPr lang="zh-CN" altLang="en-US">
                <a:solidFill>
                  <a:schemeClr val="tx1"/>
                </a:solidFill>
              </a:rPr>
              <a:t>将源程序输入到计算机中，生成后缀为</a:t>
            </a:r>
            <a:r>
              <a:rPr lang="en-US" altLang="zh-CN">
                <a:solidFill>
                  <a:schemeClr val="tx1"/>
                </a:solidFill>
              </a:rPr>
              <a:t>.cpp</a:t>
            </a:r>
            <a:r>
              <a:rPr lang="zh-CN" altLang="en-US">
                <a:solidFill>
                  <a:schemeClr val="tx1"/>
                </a:solidFill>
              </a:rPr>
              <a:t>的源程序文件。</a:t>
            </a:r>
          </a:p>
          <a:p>
            <a:pPr eaLnBrk="1" hangingPunct="1"/>
            <a:r>
              <a:rPr lang="zh-CN" altLang="en-US">
                <a:solidFill>
                  <a:srgbClr val="FF0000"/>
                </a:solidFill>
              </a:rPr>
              <a:t>编译</a:t>
            </a:r>
          </a:p>
          <a:p>
            <a:pPr lvl="1" eaLnBrk="1" hangingPunct="1"/>
            <a:r>
              <a:rPr lang="zh-CN" altLang="en-US">
                <a:solidFill>
                  <a:schemeClr val="tx1"/>
                </a:solidFill>
              </a:rPr>
              <a:t>将源程序转换为后缀为</a:t>
            </a:r>
            <a:r>
              <a:rPr lang="en-US" altLang="zh-CN">
                <a:solidFill>
                  <a:schemeClr val="tx1"/>
                </a:solidFill>
              </a:rPr>
              <a:t>.obj</a:t>
            </a:r>
            <a:r>
              <a:rPr lang="zh-CN" altLang="en-US">
                <a:solidFill>
                  <a:schemeClr val="tx1"/>
                </a:solidFill>
              </a:rPr>
              <a:t>的目标程序文件。</a:t>
            </a:r>
          </a:p>
          <a:p>
            <a:pPr eaLnBrk="1" hangingPunct="1"/>
            <a:r>
              <a:rPr lang="zh-CN" altLang="en-US">
                <a:solidFill>
                  <a:srgbClr val="FF0000"/>
                </a:solidFill>
              </a:rPr>
              <a:t>链接</a:t>
            </a:r>
          </a:p>
          <a:p>
            <a:pPr lvl="1" eaLnBrk="1" hangingPunct="1"/>
            <a:r>
              <a:rPr lang="zh-CN" altLang="en-US">
                <a:solidFill>
                  <a:schemeClr val="tx1"/>
                </a:solidFill>
              </a:rPr>
              <a:t>将若干目标文件与库文件连在一起，生成一个后缀为</a:t>
            </a:r>
            <a:r>
              <a:rPr lang="en-US" altLang="zh-CN">
                <a:solidFill>
                  <a:schemeClr val="tx1"/>
                </a:solidFill>
              </a:rPr>
              <a:t>.exe</a:t>
            </a:r>
            <a:r>
              <a:rPr lang="zh-CN" altLang="en-US">
                <a:solidFill>
                  <a:schemeClr val="tx1"/>
                </a:solidFill>
              </a:rPr>
              <a:t>的可执行文件。</a:t>
            </a:r>
          </a:p>
          <a:p>
            <a:pPr eaLnBrk="1" hangingPunct="1"/>
            <a:r>
              <a:rPr lang="zh-CN" altLang="en-US">
                <a:solidFill>
                  <a:srgbClr val="FF0000"/>
                </a:solidFill>
              </a:rPr>
              <a:t>运行调试</a:t>
            </a:r>
          </a:p>
        </p:txBody>
      </p:sp>
      <p:sp>
        <p:nvSpPr>
          <p:cNvPr id="20484" name="Rectangle 3">
            <a:extLst>
              <a:ext uri="{FF2B5EF4-FFF2-40B4-BE49-F238E27FC236}">
                <a16:creationId xmlns:a16="http://schemas.microsoft.com/office/drawing/2014/main" id="{C641EC09-710E-4496-B39D-C2CB8EB2F9EE}"/>
              </a:ext>
            </a:extLst>
          </p:cNvPr>
          <p:cNvSpPr>
            <a:spLocks noGrp="1" noChangeArrowheads="1"/>
          </p:cNvSpPr>
          <p:nvPr>
            <p:ph type="title"/>
          </p:nvPr>
        </p:nvSpPr>
        <p:spPr/>
        <p:txBody>
          <a:bodyPr/>
          <a:lstStyle/>
          <a:p>
            <a:pPr eaLnBrk="1" hangingPunct="1"/>
            <a:r>
              <a:rPr lang="en-US" altLang="zh-CN" sz="4600"/>
              <a:t>1.5 </a:t>
            </a:r>
            <a:r>
              <a:rPr lang="zh-CN" altLang="en-US" sz="4600"/>
              <a:t>程序开发过程</a:t>
            </a: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a:extLst>
              <a:ext uri="{FF2B5EF4-FFF2-40B4-BE49-F238E27FC236}">
                <a16:creationId xmlns:a16="http://schemas.microsoft.com/office/drawing/2014/main" id="{5A251FEB-EA45-414D-B881-B7039D97E334}"/>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33DC1C45-DA56-40CA-945F-F534D282BB8A}" type="slidenum">
              <a:rPr lang="en-US" altLang="zh-CN" b="0" i="0">
                <a:latin typeface="Verdana" panose="020B0604030504040204" pitchFamily="34" charset="0"/>
              </a:rPr>
              <a:pPr eaLnBrk="1" hangingPunct="1"/>
              <a:t>20</a:t>
            </a:fld>
            <a:endParaRPr lang="en-US" altLang="zh-CN" b="0" i="0">
              <a:latin typeface="Verdana" panose="020B0604030504040204" pitchFamily="34" charset="0"/>
            </a:endParaRPr>
          </a:p>
        </p:txBody>
      </p:sp>
      <p:sp>
        <p:nvSpPr>
          <p:cNvPr id="21507" name="Rectangle 2">
            <a:extLst>
              <a:ext uri="{FF2B5EF4-FFF2-40B4-BE49-F238E27FC236}">
                <a16:creationId xmlns:a16="http://schemas.microsoft.com/office/drawing/2014/main" id="{9DCBD4F1-B556-4DF3-99AD-D81C89984675}"/>
              </a:ext>
            </a:extLst>
          </p:cNvPr>
          <p:cNvSpPr>
            <a:spLocks noGrp="1" noChangeArrowheads="1"/>
          </p:cNvSpPr>
          <p:nvPr>
            <p:ph type="title"/>
          </p:nvPr>
        </p:nvSpPr>
        <p:spPr/>
        <p:txBody>
          <a:bodyPr/>
          <a:lstStyle/>
          <a:p>
            <a:pPr eaLnBrk="1" hangingPunct="1"/>
            <a:r>
              <a:rPr lang="en-US" altLang="zh-CN"/>
              <a:t>1.6 </a:t>
            </a:r>
            <a:r>
              <a:rPr lang="zh-CN" altLang="en-US"/>
              <a:t>最简单的程序</a:t>
            </a:r>
          </a:p>
        </p:txBody>
      </p:sp>
      <p:sp>
        <p:nvSpPr>
          <p:cNvPr id="21508" name="Rectangle 3">
            <a:extLst>
              <a:ext uri="{FF2B5EF4-FFF2-40B4-BE49-F238E27FC236}">
                <a16:creationId xmlns:a16="http://schemas.microsoft.com/office/drawing/2014/main" id="{985EAE8C-6EC7-47FB-86EC-9918ADBA440C}"/>
              </a:ext>
            </a:extLst>
          </p:cNvPr>
          <p:cNvSpPr>
            <a:spLocks noChangeArrowheads="1"/>
          </p:cNvSpPr>
          <p:nvPr/>
        </p:nvSpPr>
        <p:spPr bwMode="auto">
          <a:xfrm>
            <a:off x="468313" y="1412875"/>
            <a:ext cx="8229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47688" indent="-411163"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Clr>
                <a:schemeClr val="accent2"/>
              </a:buClr>
              <a:buFont typeface="Wingdings" panose="05000000000000000000" pitchFamily="2" charset="2"/>
              <a:buChar char="o"/>
            </a:pPr>
            <a:r>
              <a:rPr lang="zh-CN" altLang="en-US" sz="3200" b="0" i="0">
                <a:ea typeface="黑体" panose="02010609060101010101" pitchFamily="49" charset="-122"/>
              </a:rPr>
              <a:t>显示一行文本</a:t>
            </a:r>
          </a:p>
          <a:p>
            <a:pPr eaLnBrk="1" hangingPunct="1">
              <a:spcBef>
                <a:spcPct val="10000"/>
              </a:spcBef>
              <a:buClr>
                <a:schemeClr val="accent2"/>
              </a:buClr>
              <a:buFont typeface="Wingdings" panose="05000000000000000000" pitchFamily="2" charset="2"/>
              <a:buChar char="o"/>
            </a:pPr>
            <a:endParaRPr lang="en-US" altLang="zh-CN" sz="3200" b="0" i="0">
              <a:ea typeface="黑体" panose="02010609060101010101" pitchFamily="49" charset="-122"/>
            </a:endParaRPr>
          </a:p>
        </p:txBody>
      </p:sp>
      <p:grpSp>
        <p:nvGrpSpPr>
          <p:cNvPr id="21509" name="Group 4">
            <a:extLst>
              <a:ext uri="{FF2B5EF4-FFF2-40B4-BE49-F238E27FC236}">
                <a16:creationId xmlns:a16="http://schemas.microsoft.com/office/drawing/2014/main" id="{9FF06EF5-7781-4C07-BBCA-8C45711F4F06}"/>
              </a:ext>
            </a:extLst>
          </p:cNvPr>
          <p:cNvGrpSpPr>
            <a:grpSpLocks/>
          </p:cNvGrpSpPr>
          <p:nvPr/>
        </p:nvGrpSpPr>
        <p:grpSpPr bwMode="auto">
          <a:xfrm>
            <a:off x="533400" y="1989138"/>
            <a:ext cx="6858000" cy="4608512"/>
            <a:chOff x="0" y="0"/>
            <a:chExt cx="3072" cy="374"/>
          </a:xfrm>
        </p:grpSpPr>
        <p:sp>
          <p:nvSpPr>
            <p:cNvPr id="21513" name="Rectangle 5">
              <a:extLst>
                <a:ext uri="{FF2B5EF4-FFF2-40B4-BE49-F238E27FC236}">
                  <a16:creationId xmlns:a16="http://schemas.microsoft.com/office/drawing/2014/main" id="{09229B07-6FCC-4C59-879C-CACBD7783937}"/>
                </a:ext>
              </a:extLst>
            </p:cNvPr>
            <p:cNvSpPr>
              <a:spLocks noChangeArrowheads="1"/>
            </p:cNvSpPr>
            <p:nvPr/>
          </p:nvSpPr>
          <p:spPr bwMode="auto">
            <a:xfrm>
              <a:off x="0" y="173"/>
              <a:ext cx="3072" cy="28"/>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600" i="0">
                <a:solidFill>
                  <a:srgbClr val="FF0000"/>
                </a:solidFill>
                <a:latin typeface="Lucida Console" panose="020B0609040504020204" pitchFamily="49" charset="0"/>
              </a:endParaRPr>
            </a:p>
          </p:txBody>
        </p:sp>
        <p:sp>
          <p:nvSpPr>
            <p:cNvPr id="21514" name="Rectangle 6">
              <a:extLst>
                <a:ext uri="{FF2B5EF4-FFF2-40B4-BE49-F238E27FC236}">
                  <a16:creationId xmlns:a16="http://schemas.microsoft.com/office/drawing/2014/main" id="{73C620D7-8561-4761-B1E3-01DAC59A8345}"/>
                </a:ext>
              </a:extLst>
            </p:cNvPr>
            <p:cNvSpPr>
              <a:spLocks noChangeArrowheads="1"/>
            </p:cNvSpPr>
            <p:nvPr/>
          </p:nvSpPr>
          <p:spPr bwMode="auto">
            <a:xfrm>
              <a:off x="0" y="0"/>
              <a:ext cx="3072" cy="374"/>
            </a:xfrm>
            <a:prstGeom prst="rect">
              <a:avLst/>
            </a:prstGeom>
            <a:solidFill>
              <a:schemeClr val="bg1"/>
            </a:solidFill>
            <a:ln w="9525">
              <a:solidFill>
                <a:srgbClr val="FF0000"/>
              </a:solidFill>
              <a:miter lim="800000"/>
              <a:headEnd/>
              <a:tailEnd/>
            </a:ln>
          </p:spPr>
          <p:txBody>
            <a:bodyPr/>
            <a:lstStyle>
              <a:lvl1pPr marL="457200" indent="-457200" eaLnBrk="0" hangingPunct="0">
                <a:tabLst>
                  <a:tab pos="139700" algn="r"/>
                  <a:tab pos="292100" algn="l"/>
                </a:tabLst>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139700" algn="r"/>
                  <a:tab pos="292100" algn="l"/>
                </a:tabLst>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139700" algn="r"/>
                  <a:tab pos="292100" algn="l"/>
                </a:tabLst>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139700" algn="r"/>
                  <a:tab pos="292100" algn="l"/>
                </a:tabLst>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139700" algn="r"/>
                  <a:tab pos="292100" algn="l"/>
                </a:tabLst>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139700" algn="r"/>
                  <a:tab pos="292100" algn="l"/>
                </a:tabLs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139700" algn="r"/>
                  <a:tab pos="292100" algn="l"/>
                </a:tabLs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139700" algn="r"/>
                  <a:tab pos="292100" algn="l"/>
                </a:tabLs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139700" algn="r"/>
                  <a:tab pos="292100" algn="l"/>
                </a:tabLst>
                <a:defRPr b="1" i="1">
                  <a:solidFill>
                    <a:schemeClr val="tx1"/>
                  </a:solidFill>
                  <a:latin typeface="Times New Roman" panose="02020603050405020304" pitchFamily="18" charset="0"/>
                  <a:ea typeface="宋体" panose="02010600030101010101" pitchFamily="2" charset="-122"/>
                </a:defRPr>
              </a:lvl9pPr>
            </a:lstStyle>
            <a:p>
              <a:pPr eaLnBrk="1" hangingPunct="1">
                <a:buFontTx/>
                <a:buAutoNum type="arabicPeriod"/>
              </a:pPr>
              <a:r>
                <a:rPr lang="en-US" altLang="zh-CN" sz="2400" i="0">
                  <a:solidFill>
                    <a:srgbClr val="00CC99"/>
                  </a:solidFill>
                  <a:cs typeface="Times New Roman" panose="02020603050405020304" pitchFamily="18" charset="0"/>
                </a:rPr>
                <a:t>// ch1_1.cpp  </a:t>
              </a:r>
              <a:r>
                <a:rPr lang="zh-CN" altLang="en-US" sz="2400" i="0">
                  <a:solidFill>
                    <a:srgbClr val="00CC99"/>
                  </a:solidFill>
                  <a:cs typeface="Times New Roman" panose="02020603050405020304" pitchFamily="18" charset="0"/>
                </a:rPr>
                <a:t>第一个程序</a:t>
              </a:r>
            </a:p>
            <a:p>
              <a:pPr eaLnBrk="1" hangingPunct="1">
                <a:buFontTx/>
                <a:buAutoNum type="arabicPeriod"/>
              </a:pPr>
              <a:r>
                <a:rPr lang="en-US" altLang="zh-CN" sz="2400" i="0">
                  <a:solidFill>
                    <a:srgbClr val="00CC99"/>
                  </a:solidFill>
                  <a:cs typeface="Times New Roman" panose="02020603050405020304" pitchFamily="18" charset="0"/>
                </a:rPr>
                <a:t>/*  </a:t>
              </a:r>
              <a:r>
                <a:rPr lang="zh-CN" altLang="en-US" sz="2400" i="0">
                  <a:solidFill>
                    <a:srgbClr val="00CC99"/>
                  </a:solidFill>
                  <a:cs typeface="Times New Roman" panose="02020603050405020304" pitchFamily="18" charset="0"/>
                </a:rPr>
                <a:t>该程序的功能是：</a:t>
              </a:r>
            </a:p>
            <a:p>
              <a:pPr eaLnBrk="1" hangingPunct="1">
                <a:buFontTx/>
                <a:buAutoNum type="arabicPeriod"/>
              </a:pPr>
              <a:r>
                <a:rPr lang="zh-CN" altLang="en-US" sz="2400" i="0">
                  <a:solidFill>
                    <a:srgbClr val="00CC99"/>
                  </a:solidFill>
                  <a:cs typeface="Times New Roman" panose="02020603050405020304" pitchFamily="18" charset="0"/>
                </a:rPr>
                <a:t>输出：</a:t>
              </a:r>
              <a:r>
                <a:rPr lang="en-US" altLang="zh-CN" sz="2400" i="0">
                  <a:solidFill>
                    <a:srgbClr val="00CC99"/>
                  </a:solidFill>
                  <a:cs typeface="Times New Roman" panose="02020603050405020304" pitchFamily="18" charset="0"/>
                </a:rPr>
                <a:t>This is my first c++ program. */</a:t>
              </a:r>
            </a:p>
            <a:p>
              <a:pPr eaLnBrk="1" hangingPunct="1">
                <a:buFontTx/>
                <a:buAutoNum type="arabicPeriod"/>
              </a:pPr>
              <a:r>
                <a:rPr lang="en-US" altLang="zh-CN" sz="2400" i="0">
                  <a:solidFill>
                    <a:srgbClr val="0000FF"/>
                  </a:solidFill>
                </a:rPr>
                <a:t>          </a:t>
              </a:r>
              <a:r>
                <a:rPr lang="en-US" altLang="zh-CN" sz="2400" i="0">
                  <a:solidFill>
                    <a:srgbClr val="0000FF"/>
                  </a:solidFill>
                  <a:cs typeface="Times New Roman" panose="02020603050405020304" pitchFamily="18" charset="0"/>
                </a:rPr>
                <a:t>#include&lt;iostream.h&gt;</a:t>
              </a:r>
            </a:p>
            <a:p>
              <a:pPr eaLnBrk="1" hangingPunct="1">
                <a:buFontTx/>
                <a:buAutoNum type="arabicPeriod"/>
              </a:pPr>
              <a:r>
                <a:rPr lang="en-US" altLang="zh-CN" sz="2400" i="0">
                  <a:solidFill>
                    <a:srgbClr val="275AFF"/>
                  </a:solidFill>
                </a:rPr>
                <a:t>    </a:t>
              </a:r>
              <a:endParaRPr lang="en-US" altLang="zh-CN" sz="2400" i="0">
                <a:solidFill>
                  <a:srgbClr val="000000"/>
                </a:solidFill>
                <a:cs typeface="Times New Roman" panose="02020603050405020304" pitchFamily="18" charset="0"/>
              </a:endParaRPr>
            </a:p>
            <a:p>
              <a:pPr eaLnBrk="1" hangingPunct="1">
                <a:buFontTx/>
                <a:buAutoNum type="arabicPeriod"/>
              </a:pPr>
              <a:r>
                <a:rPr lang="en-US" altLang="zh-CN" sz="2400" i="0">
                  <a:solidFill>
                    <a:srgbClr val="275AFF"/>
                  </a:solidFill>
                </a:rPr>
                <a:t>          </a:t>
              </a:r>
              <a:r>
                <a:rPr lang="en-US" altLang="zh-CN" sz="2400" i="0">
                  <a:solidFill>
                    <a:srgbClr val="00CC99"/>
                  </a:solidFill>
                  <a:cs typeface="Times New Roman" panose="02020603050405020304" pitchFamily="18" charset="0"/>
                </a:rPr>
                <a:t>// </a:t>
              </a:r>
              <a:r>
                <a:rPr lang="zh-CN" altLang="en-US" sz="2400" i="0">
                  <a:solidFill>
                    <a:srgbClr val="00CC99"/>
                  </a:solidFill>
                  <a:cs typeface="Times New Roman" panose="02020603050405020304" pitchFamily="18" charset="0"/>
                </a:rPr>
                <a:t>程序从函数</a:t>
              </a:r>
              <a:r>
                <a:rPr lang="en-US" altLang="zh-CN" sz="2400" i="0">
                  <a:solidFill>
                    <a:srgbClr val="00CC99"/>
                  </a:solidFill>
                  <a:cs typeface="Times New Roman" panose="02020603050405020304" pitchFamily="18" charset="0"/>
                </a:rPr>
                <a:t>main</a:t>
              </a:r>
              <a:r>
                <a:rPr lang="zh-CN" altLang="en-US" sz="2400" i="0">
                  <a:solidFill>
                    <a:srgbClr val="00CC99"/>
                  </a:solidFill>
                  <a:cs typeface="Times New Roman" panose="02020603050405020304" pitchFamily="18" charset="0"/>
                </a:rPr>
                <a:t>开始执行</a:t>
              </a:r>
            </a:p>
            <a:p>
              <a:pPr eaLnBrk="1" hangingPunct="1">
                <a:buFontTx/>
                <a:buAutoNum type="arabicPeriod"/>
              </a:pPr>
              <a:r>
                <a:rPr lang="zh-CN" altLang="en-US" sz="2400" i="0">
                  <a:solidFill>
                    <a:srgbClr val="275AFF"/>
                  </a:solidFill>
                </a:rPr>
                <a:t>          </a:t>
              </a:r>
              <a:r>
                <a:rPr lang="en-US" altLang="zh-CN" sz="2400" i="0">
                  <a:solidFill>
                    <a:srgbClr val="FF0000"/>
                  </a:solidFill>
                  <a:cs typeface="Times New Roman" panose="02020603050405020304" pitchFamily="18" charset="0"/>
                </a:rPr>
                <a:t>int</a:t>
              </a:r>
              <a:r>
                <a:rPr lang="en-US" altLang="zh-CN" sz="2400" i="0">
                  <a:solidFill>
                    <a:srgbClr val="000000"/>
                  </a:solidFill>
                  <a:cs typeface="Times New Roman" panose="02020603050405020304" pitchFamily="18" charset="0"/>
                </a:rPr>
                <a:t> </a:t>
              </a:r>
              <a:r>
                <a:rPr lang="en-US" altLang="zh-CN" sz="2400" i="0">
                  <a:solidFill>
                    <a:srgbClr val="FF0000"/>
                  </a:solidFill>
                  <a:cs typeface="Times New Roman" panose="02020603050405020304" pitchFamily="18" charset="0"/>
                </a:rPr>
                <a:t>main()</a:t>
              </a:r>
            </a:p>
            <a:p>
              <a:pPr eaLnBrk="1" hangingPunct="1">
                <a:buFontTx/>
                <a:buAutoNum type="arabicPeriod"/>
              </a:pPr>
              <a:r>
                <a:rPr lang="en-US" altLang="zh-CN" sz="2400" i="0">
                  <a:solidFill>
                    <a:srgbClr val="275AFF"/>
                  </a:solidFill>
                </a:rPr>
                <a:t>           </a:t>
              </a:r>
              <a:r>
                <a:rPr lang="en-US" altLang="zh-CN" sz="2400" i="0">
                  <a:solidFill>
                    <a:srgbClr val="FF0000"/>
                  </a:solidFill>
                  <a:cs typeface="Times New Roman" panose="02020603050405020304" pitchFamily="18" charset="0"/>
                </a:rPr>
                <a:t>{</a:t>
              </a:r>
            </a:p>
            <a:p>
              <a:pPr eaLnBrk="1" hangingPunct="1">
                <a:buFontTx/>
                <a:buAutoNum type="arabicPeriod"/>
              </a:pPr>
              <a:r>
                <a:rPr lang="en-US" altLang="zh-CN" sz="2400" i="0">
                  <a:solidFill>
                    <a:srgbClr val="275AFF"/>
                  </a:solidFill>
                </a:rPr>
                <a:t>    </a:t>
              </a:r>
              <a:r>
                <a:rPr lang="en-US" altLang="zh-CN" sz="2400" i="0">
                  <a:solidFill>
                    <a:srgbClr val="000000"/>
                  </a:solidFill>
                  <a:cs typeface="Times New Roman" panose="02020603050405020304" pitchFamily="18" charset="0"/>
                </a:rPr>
                <a:t>            </a:t>
              </a:r>
              <a:r>
                <a:rPr lang="en-US" altLang="zh-CN" sz="2400" i="0">
                  <a:solidFill>
                    <a:srgbClr val="FF0000"/>
                  </a:solidFill>
                  <a:cs typeface="Times New Roman" panose="02020603050405020304" pitchFamily="18" charset="0"/>
                </a:rPr>
                <a:t>cout&lt;&lt;"I am a student.\n";</a:t>
              </a:r>
            </a:p>
            <a:p>
              <a:pPr eaLnBrk="1" hangingPunct="1">
                <a:buFontTx/>
                <a:buAutoNum type="arabicPeriod"/>
              </a:pPr>
              <a:r>
                <a:rPr lang="en-US" altLang="zh-CN" sz="2400" i="0">
                  <a:solidFill>
                    <a:srgbClr val="FF0000"/>
                  </a:solidFill>
                  <a:cs typeface="Times New Roman" panose="02020603050405020304" pitchFamily="18" charset="0"/>
                </a:rPr>
                <a:t>                return 0;</a:t>
              </a:r>
            </a:p>
            <a:p>
              <a:pPr eaLnBrk="1" hangingPunct="1">
                <a:buFontTx/>
                <a:buAutoNum type="arabicPeriod"/>
              </a:pPr>
              <a:r>
                <a:rPr lang="en-US" altLang="zh-CN" sz="2400" i="0">
                  <a:solidFill>
                    <a:srgbClr val="FF0000"/>
                  </a:solidFill>
                </a:rPr>
                <a:t> </a:t>
              </a:r>
              <a:r>
                <a:rPr lang="en-US" altLang="zh-CN" sz="2400" i="0">
                  <a:solidFill>
                    <a:srgbClr val="275AFF"/>
                  </a:solidFill>
                </a:rPr>
                <a:t>           </a:t>
              </a:r>
              <a:r>
                <a:rPr lang="en-US" altLang="zh-CN" sz="2400" i="0">
                  <a:solidFill>
                    <a:srgbClr val="FF0000"/>
                  </a:solidFill>
                  <a:cs typeface="Times New Roman" panose="02020603050405020304" pitchFamily="18" charset="0"/>
                </a:rPr>
                <a:t>} </a:t>
              </a:r>
              <a:r>
                <a:rPr lang="en-US" altLang="zh-CN" sz="2400" i="0">
                  <a:solidFill>
                    <a:srgbClr val="00CC99"/>
                  </a:solidFill>
                  <a:cs typeface="Times New Roman" panose="02020603050405020304" pitchFamily="18" charset="0"/>
                </a:rPr>
                <a:t>// </a:t>
              </a:r>
              <a:r>
                <a:rPr lang="zh-CN" altLang="en-US" sz="2400" i="0">
                  <a:solidFill>
                    <a:srgbClr val="00CC99"/>
                  </a:solidFill>
                  <a:cs typeface="Times New Roman" panose="02020603050405020304" pitchFamily="18" charset="0"/>
                </a:rPr>
                <a:t>函数</a:t>
              </a:r>
              <a:r>
                <a:rPr lang="en-US" altLang="zh-CN" sz="2400" i="0">
                  <a:solidFill>
                    <a:srgbClr val="00CC99"/>
                  </a:solidFill>
                  <a:cs typeface="Times New Roman" panose="02020603050405020304" pitchFamily="18" charset="0"/>
                </a:rPr>
                <a:t>main</a:t>
              </a:r>
              <a:r>
                <a:rPr lang="zh-CN" altLang="en-US" sz="2400" i="0">
                  <a:solidFill>
                    <a:srgbClr val="00CC99"/>
                  </a:solidFill>
                  <a:cs typeface="Times New Roman" panose="02020603050405020304" pitchFamily="18" charset="0"/>
                </a:rPr>
                <a:t>结束</a:t>
              </a:r>
            </a:p>
          </p:txBody>
        </p:sp>
      </p:grpSp>
      <p:sp>
        <p:nvSpPr>
          <p:cNvPr id="31751" name="Rectangle 7">
            <a:extLst>
              <a:ext uri="{FF2B5EF4-FFF2-40B4-BE49-F238E27FC236}">
                <a16:creationId xmlns:a16="http://schemas.microsoft.com/office/drawing/2014/main" id="{12BEC0A6-1D39-42F0-930F-9F268A5D9D5A}"/>
              </a:ext>
            </a:extLst>
          </p:cNvPr>
          <p:cNvSpPr>
            <a:spLocks noChangeArrowheads="1"/>
          </p:cNvSpPr>
          <p:nvPr/>
        </p:nvSpPr>
        <p:spPr bwMode="auto">
          <a:xfrm>
            <a:off x="611188" y="6165850"/>
            <a:ext cx="6248400" cy="3667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latin typeface="Courier New" panose="02070309020205020404" pitchFamily="49" charset="0"/>
                <a:cs typeface="Times New Roman" panose="02020603050405020304" pitchFamily="18" charset="0"/>
              </a:rPr>
              <a:t>I am a student.</a:t>
            </a:r>
            <a:r>
              <a:rPr lang="en-US" altLang="zh-CN" sz="1200" i="0">
                <a:solidFill>
                  <a:schemeClr val="accent1"/>
                </a:solidFill>
                <a:latin typeface="Courier New" panose="02070309020205020404" pitchFamily="49" charset="0"/>
                <a:cs typeface="Times New Roman" panose="02020603050405020304" pitchFamily="18" charset="0"/>
              </a:rPr>
              <a:t> </a:t>
            </a:r>
            <a:endParaRPr lang="en-US" altLang="zh-CN" sz="1200" i="0">
              <a:solidFill>
                <a:schemeClr val="accent1"/>
              </a:solidFill>
              <a:latin typeface="Courier New" panose="02070309020205020404" pitchFamily="49" charset="0"/>
            </a:endParaRPr>
          </a:p>
        </p:txBody>
      </p:sp>
      <p:sp>
        <p:nvSpPr>
          <p:cNvPr id="31753" name="AutoShape 9">
            <a:extLst>
              <a:ext uri="{FF2B5EF4-FFF2-40B4-BE49-F238E27FC236}">
                <a16:creationId xmlns:a16="http://schemas.microsoft.com/office/drawing/2014/main" id="{5A45EB9B-1CA1-41AC-B0ED-CC4B5966F08B}"/>
              </a:ext>
            </a:extLst>
          </p:cNvPr>
          <p:cNvSpPr>
            <a:spLocks noChangeArrowheads="1"/>
          </p:cNvSpPr>
          <p:nvPr/>
        </p:nvSpPr>
        <p:spPr bwMode="auto">
          <a:xfrm>
            <a:off x="5435600" y="1341438"/>
            <a:ext cx="3024188" cy="647700"/>
          </a:xfrm>
          <a:prstGeom prst="wedgeRoundRectCallout">
            <a:avLst>
              <a:gd name="adj1" fmla="val -107167"/>
              <a:gd name="adj2" fmla="val 57597"/>
              <a:gd name="adj3" fmla="val 16667"/>
            </a:avLst>
          </a:prstGeom>
          <a:solidFill>
            <a:srgbClr val="FFFFFF"/>
          </a:solidFill>
          <a:ln w="9525" algn="ctr">
            <a:solidFill>
              <a:schemeClr val="tx1"/>
            </a:solidFill>
            <a:miter lim="800000"/>
            <a:headEnd/>
            <a:tailEnd/>
          </a:ln>
        </p:spPr>
        <p:txBody>
          <a:bodyPr/>
          <a:lstStyle>
            <a:lvl1pPr eaLnBrk="0" hangingPunct="0">
              <a:tabLst>
                <a:tab pos="139700" algn="r"/>
                <a:tab pos="292100" algn="l"/>
              </a:tabLst>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139700" algn="r"/>
                <a:tab pos="292100" algn="l"/>
              </a:tabLst>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139700" algn="r"/>
                <a:tab pos="292100" algn="l"/>
              </a:tabLst>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139700" algn="r"/>
                <a:tab pos="292100" algn="l"/>
              </a:tabLst>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139700" algn="r"/>
                <a:tab pos="292100" algn="l"/>
              </a:tabLst>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139700" algn="r"/>
                <a:tab pos="292100" algn="l"/>
              </a:tabLs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139700" algn="r"/>
                <a:tab pos="292100" algn="l"/>
              </a:tabLs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139700" algn="r"/>
                <a:tab pos="292100" algn="l"/>
              </a:tabLs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139700" algn="r"/>
                <a:tab pos="292100" algn="l"/>
              </a:tabLst>
              <a:defRPr b="1"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i="0">
                <a:solidFill>
                  <a:srgbClr val="FF0000"/>
                </a:solidFill>
                <a:latin typeface="Lucida Console" panose="020B0609040504020204" pitchFamily="49" charset="0"/>
              </a:rPr>
              <a:t>以</a:t>
            </a:r>
            <a:r>
              <a:rPr lang="en-US" altLang="zh-CN" sz="1600" i="0">
                <a:solidFill>
                  <a:srgbClr val="FF0000"/>
                </a:solidFill>
                <a:latin typeface="Lucida Console" panose="020B0609040504020204" pitchFamily="49" charset="0"/>
              </a:rPr>
              <a:t>//</a:t>
            </a:r>
            <a:r>
              <a:rPr lang="zh-CN" altLang="en-US" sz="1600" i="0">
                <a:solidFill>
                  <a:srgbClr val="FF0000"/>
                </a:solidFill>
                <a:latin typeface="Lucida Console" panose="020B0609040504020204" pitchFamily="49" charset="0"/>
              </a:rPr>
              <a:t>开始，表示单行注释。</a:t>
            </a:r>
          </a:p>
          <a:p>
            <a:pPr eaLnBrk="1" hangingPunct="1"/>
            <a:r>
              <a:rPr lang="en-US" altLang="zh-CN" sz="1600" i="0">
                <a:solidFill>
                  <a:srgbClr val="FF0000"/>
                </a:solidFill>
                <a:latin typeface="Lucida Console" panose="020B0609040504020204" pitchFamily="49" charset="0"/>
              </a:rPr>
              <a:t>/*  */</a:t>
            </a:r>
            <a:r>
              <a:rPr lang="zh-CN" altLang="en-US" sz="1600" i="0">
                <a:solidFill>
                  <a:srgbClr val="FF0000"/>
                </a:solidFill>
                <a:latin typeface="Lucida Console" panose="020B0609040504020204" pitchFamily="49" charset="0"/>
              </a:rPr>
              <a:t>，表示多行注释。</a:t>
            </a:r>
          </a:p>
        </p:txBody>
      </p:sp>
      <p:sp>
        <p:nvSpPr>
          <p:cNvPr id="31754" name="AutoShape 10">
            <a:extLst>
              <a:ext uri="{FF2B5EF4-FFF2-40B4-BE49-F238E27FC236}">
                <a16:creationId xmlns:a16="http://schemas.microsoft.com/office/drawing/2014/main" id="{D08A5C15-AA96-4E8D-8554-43ACA9F38502}"/>
              </a:ext>
            </a:extLst>
          </p:cNvPr>
          <p:cNvSpPr>
            <a:spLocks noChangeArrowheads="1"/>
          </p:cNvSpPr>
          <p:nvPr/>
        </p:nvSpPr>
        <p:spPr bwMode="auto">
          <a:xfrm>
            <a:off x="6248400" y="2205038"/>
            <a:ext cx="2895600" cy="936625"/>
          </a:xfrm>
          <a:prstGeom prst="wedgeRoundRectCallout">
            <a:avLst>
              <a:gd name="adj1" fmla="val -134977"/>
              <a:gd name="adj2" fmla="val -21019"/>
              <a:gd name="adj3" fmla="val 16667"/>
            </a:avLst>
          </a:prstGeom>
          <a:solidFill>
            <a:srgbClr val="FFFFFF"/>
          </a:solidFill>
          <a:ln w="9525" algn="ctr">
            <a:solidFill>
              <a:schemeClr val="tx1"/>
            </a:solidFill>
            <a:miter lim="800000"/>
            <a:headEnd/>
            <a:tailEnd/>
          </a:ln>
        </p:spPr>
        <p:txBody>
          <a:bodyPr/>
          <a:lstStyle>
            <a:lvl1pPr eaLnBrk="0" hangingPunct="0">
              <a:tabLst>
                <a:tab pos="139700" algn="r"/>
                <a:tab pos="292100" algn="l"/>
              </a:tabLst>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139700" algn="r"/>
                <a:tab pos="292100" algn="l"/>
              </a:tabLst>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139700" algn="r"/>
                <a:tab pos="292100" algn="l"/>
              </a:tabLst>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139700" algn="r"/>
                <a:tab pos="292100" algn="l"/>
              </a:tabLst>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139700" algn="r"/>
                <a:tab pos="292100" algn="l"/>
              </a:tabLst>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139700" algn="r"/>
                <a:tab pos="292100" algn="l"/>
              </a:tabLs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139700" algn="r"/>
                <a:tab pos="292100" algn="l"/>
              </a:tabLs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139700" algn="r"/>
                <a:tab pos="292100" algn="l"/>
              </a:tabLs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139700" algn="r"/>
                <a:tab pos="292100" algn="l"/>
              </a:tabLst>
              <a:defRPr b="1"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i="0">
                <a:solidFill>
                  <a:srgbClr val="FF0000"/>
                </a:solidFill>
                <a:latin typeface="Lucida Console" panose="020B0609040504020204" pitchFamily="49" charset="0"/>
              </a:rPr>
              <a:t>目的为了增加程序可读性，计算机不会执行注释中的语句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51"/>
                                        </p:tgtEl>
                                        <p:attrNameLst>
                                          <p:attrName>style.visibility</p:attrName>
                                        </p:attrNameLst>
                                      </p:cBhvr>
                                      <p:to>
                                        <p:strVal val="visible"/>
                                      </p:to>
                                    </p:set>
                                    <p:animEffect transition="in" filter="blinds(horizontal)">
                                      <p:cBhvr>
                                        <p:cTn id="7" dur="500"/>
                                        <p:tgtEl>
                                          <p:spTgt spid="317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53"/>
                                        </p:tgtEl>
                                        <p:attrNameLst>
                                          <p:attrName>style.visibility</p:attrName>
                                        </p:attrNameLst>
                                      </p:cBhvr>
                                      <p:to>
                                        <p:strVal val="visible"/>
                                      </p:to>
                                    </p:set>
                                    <p:animEffect transition="in" filter="dissolve">
                                      <p:cBhvr>
                                        <p:cTn id="12" dur="500"/>
                                        <p:tgtEl>
                                          <p:spTgt spid="317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754"/>
                                        </p:tgtEl>
                                        <p:attrNameLst>
                                          <p:attrName>style.visibility</p:attrName>
                                        </p:attrNameLst>
                                      </p:cBhvr>
                                      <p:to>
                                        <p:strVal val="visible"/>
                                      </p:to>
                                    </p:set>
                                    <p:animEffect transition="in" filter="dissolve">
                                      <p:cBhvr>
                                        <p:cTn id="17"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animBg="1"/>
      <p:bldP spid="31753" grpId="0" animBg="1"/>
      <p:bldP spid="317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a:extLst>
              <a:ext uri="{FF2B5EF4-FFF2-40B4-BE49-F238E27FC236}">
                <a16:creationId xmlns:a16="http://schemas.microsoft.com/office/drawing/2014/main" id="{84B5BB12-4E99-4CBC-9374-1A3FF3C2B6C4}"/>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50E4ACE6-7F91-4B29-BD0B-D1DBED3905F9}" type="slidenum">
              <a:rPr lang="en-US" altLang="zh-CN" b="0" i="0">
                <a:latin typeface="Verdana" panose="020B0604030504040204" pitchFamily="34" charset="0"/>
              </a:rPr>
              <a:pPr eaLnBrk="1" hangingPunct="1"/>
              <a:t>2</a:t>
            </a:fld>
            <a:endParaRPr lang="en-US" altLang="zh-CN" b="0" i="0">
              <a:latin typeface="Verdana" panose="020B0604030504040204" pitchFamily="34" charset="0"/>
            </a:endParaRPr>
          </a:p>
        </p:txBody>
      </p:sp>
      <p:sp>
        <p:nvSpPr>
          <p:cNvPr id="4099" name="Rectangle 4">
            <a:extLst>
              <a:ext uri="{FF2B5EF4-FFF2-40B4-BE49-F238E27FC236}">
                <a16:creationId xmlns:a16="http://schemas.microsoft.com/office/drawing/2014/main" id="{79031CA6-142F-4C15-8ACB-EBE7AD0B4B62}"/>
              </a:ext>
            </a:extLst>
          </p:cNvPr>
          <p:cNvSpPr>
            <a:spLocks noGrp="1" noChangeArrowheads="1"/>
          </p:cNvSpPr>
          <p:nvPr>
            <p:ph type="title"/>
          </p:nvPr>
        </p:nvSpPr>
        <p:spPr>
          <a:xfrm>
            <a:off x="539750" y="333375"/>
            <a:ext cx="8001000" cy="563563"/>
          </a:xfrm>
        </p:spPr>
        <p:txBody>
          <a:bodyPr/>
          <a:lstStyle/>
          <a:p>
            <a:pPr eaLnBrk="1" hangingPunct="1"/>
            <a:r>
              <a:rPr lang="zh-CN" altLang="en-US"/>
              <a:t>本章主要内容</a:t>
            </a:r>
          </a:p>
        </p:txBody>
      </p:sp>
      <p:sp>
        <p:nvSpPr>
          <p:cNvPr id="4100" name="Rectangle 5">
            <a:extLst>
              <a:ext uri="{FF2B5EF4-FFF2-40B4-BE49-F238E27FC236}">
                <a16:creationId xmlns:a16="http://schemas.microsoft.com/office/drawing/2014/main" id="{C002A692-0ABA-4652-BAB2-6788998415E5}"/>
              </a:ext>
            </a:extLst>
          </p:cNvPr>
          <p:cNvSpPr>
            <a:spLocks noGrp="1" noChangeArrowheads="1"/>
          </p:cNvSpPr>
          <p:nvPr>
            <p:ph type="body" idx="1"/>
          </p:nvPr>
        </p:nvSpPr>
        <p:spPr>
          <a:xfrm>
            <a:off x="1143000" y="1295400"/>
            <a:ext cx="7467600" cy="4876800"/>
          </a:xfrm>
        </p:spPr>
        <p:txBody>
          <a:bodyPr/>
          <a:lstStyle/>
          <a:p>
            <a:pPr eaLnBrk="1" hangingPunct="1"/>
            <a:r>
              <a:rPr lang="en-US" altLang="zh-CN"/>
              <a:t>1.1  </a:t>
            </a:r>
            <a:r>
              <a:rPr lang="zh-CN" altLang="en-US"/>
              <a:t>从</a:t>
            </a:r>
            <a:r>
              <a:rPr lang="en-US" altLang="zh-CN"/>
              <a:t>C</a:t>
            </a:r>
            <a:r>
              <a:rPr lang="zh-CN" altLang="en-US"/>
              <a:t>到</a:t>
            </a:r>
            <a:r>
              <a:rPr lang="en-US" altLang="zh-CN"/>
              <a:t>C++</a:t>
            </a:r>
          </a:p>
          <a:p>
            <a:pPr eaLnBrk="1" hangingPunct="1"/>
            <a:r>
              <a:rPr lang="en-US" altLang="zh-CN"/>
              <a:t>1.2  </a:t>
            </a:r>
            <a:r>
              <a:rPr lang="zh-CN" altLang="en-US"/>
              <a:t>程序与语言 </a:t>
            </a:r>
          </a:p>
          <a:p>
            <a:pPr eaLnBrk="1" hangingPunct="1"/>
            <a:r>
              <a:rPr lang="en-US" altLang="zh-CN"/>
              <a:t>1.3  </a:t>
            </a:r>
            <a:r>
              <a:rPr lang="zh-CN" altLang="en-US"/>
              <a:t>结构化程序设计</a:t>
            </a:r>
          </a:p>
          <a:p>
            <a:pPr eaLnBrk="1" hangingPunct="1"/>
            <a:r>
              <a:rPr lang="en-US" altLang="zh-CN"/>
              <a:t>1.4  </a:t>
            </a:r>
            <a:r>
              <a:rPr lang="zh-CN" altLang="en-US"/>
              <a:t>面向对象程序设计</a:t>
            </a:r>
          </a:p>
          <a:p>
            <a:pPr eaLnBrk="1" hangingPunct="1"/>
            <a:r>
              <a:rPr lang="en-US" altLang="zh-CN"/>
              <a:t>1.5  </a:t>
            </a:r>
            <a:r>
              <a:rPr lang="zh-CN" altLang="en-US"/>
              <a:t>程序开发过程</a:t>
            </a:r>
          </a:p>
          <a:p>
            <a:pPr eaLnBrk="1" hangingPunct="1"/>
            <a:r>
              <a:rPr lang="en-US" altLang="zh-CN"/>
              <a:t>1.6  </a:t>
            </a:r>
            <a:r>
              <a:rPr lang="zh-CN" altLang="en-US"/>
              <a:t>最简单的程序</a:t>
            </a:r>
          </a:p>
          <a:p>
            <a:pPr eaLnBrk="1" hangingPunct="1"/>
            <a:r>
              <a:rPr lang="en-US" altLang="zh-CN"/>
              <a:t>1.7  </a:t>
            </a:r>
            <a:r>
              <a:rPr lang="zh-CN" altLang="en-US"/>
              <a:t>函数</a:t>
            </a:r>
          </a:p>
          <a:p>
            <a:pPr eaLnBrk="1" hangingPunct="1"/>
            <a:endParaRPr lang="en-US" altLang="zh-CN"/>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a:extLst>
              <a:ext uri="{FF2B5EF4-FFF2-40B4-BE49-F238E27FC236}">
                <a16:creationId xmlns:a16="http://schemas.microsoft.com/office/drawing/2014/main" id="{F66F72C1-F2BA-448D-A758-2724CA08E985}"/>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1BE25415-3637-4545-9F70-8D11BBFFA08D}" type="slidenum">
              <a:rPr lang="en-US" altLang="zh-CN" b="0" i="0">
                <a:latin typeface="Verdana" panose="020B0604030504040204" pitchFamily="34" charset="0"/>
              </a:rPr>
              <a:pPr eaLnBrk="1" hangingPunct="1"/>
              <a:t>21</a:t>
            </a:fld>
            <a:endParaRPr lang="en-US" altLang="zh-CN" b="0" i="0">
              <a:latin typeface="Verdana" panose="020B0604030504040204" pitchFamily="34" charset="0"/>
            </a:endParaRPr>
          </a:p>
        </p:txBody>
      </p:sp>
      <p:sp>
        <p:nvSpPr>
          <p:cNvPr id="22531" name="Rectangle 2">
            <a:extLst>
              <a:ext uri="{FF2B5EF4-FFF2-40B4-BE49-F238E27FC236}">
                <a16:creationId xmlns:a16="http://schemas.microsoft.com/office/drawing/2014/main" id="{A6B1A7C0-AFE6-442D-A8D6-40F4A783B8A1}"/>
              </a:ext>
            </a:extLst>
          </p:cNvPr>
          <p:cNvSpPr>
            <a:spLocks noGrp="1" noChangeArrowheads="1"/>
          </p:cNvSpPr>
          <p:nvPr>
            <p:ph type="title"/>
          </p:nvPr>
        </p:nvSpPr>
        <p:spPr/>
        <p:txBody>
          <a:bodyPr/>
          <a:lstStyle/>
          <a:p>
            <a:pPr eaLnBrk="1" hangingPunct="1"/>
            <a:r>
              <a:rPr lang="en-US" altLang="zh-CN"/>
              <a:t>1.6 </a:t>
            </a:r>
            <a:r>
              <a:rPr lang="zh-CN" altLang="en-US"/>
              <a:t>最简单的程序</a:t>
            </a:r>
          </a:p>
        </p:txBody>
      </p:sp>
      <p:sp>
        <p:nvSpPr>
          <p:cNvPr id="22532" name="Rectangle 3">
            <a:extLst>
              <a:ext uri="{FF2B5EF4-FFF2-40B4-BE49-F238E27FC236}">
                <a16:creationId xmlns:a16="http://schemas.microsoft.com/office/drawing/2014/main" id="{AFFF7944-41A6-40CB-BF29-D0B6F2635161}"/>
              </a:ext>
            </a:extLst>
          </p:cNvPr>
          <p:cNvSpPr>
            <a:spLocks noGrp="1" noChangeArrowheads="1"/>
          </p:cNvSpPr>
          <p:nvPr>
            <p:ph type="body" idx="1"/>
          </p:nvPr>
        </p:nvSpPr>
        <p:spPr>
          <a:xfrm>
            <a:off x="395288" y="1268413"/>
            <a:ext cx="8353425" cy="5256212"/>
          </a:xfrm>
        </p:spPr>
        <p:txBody>
          <a:bodyPr/>
          <a:lstStyle/>
          <a:p>
            <a:pPr marL="533400" indent="-533400" eaLnBrk="1" hangingPunct="1">
              <a:lnSpc>
                <a:spcPct val="90000"/>
              </a:lnSpc>
            </a:pPr>
            <a:r>
              <a:rPr lang="zh-CN" altLang="en-US" sz="2800"/>
              <a:t>说明：</a:t>
            </a:r>
          </a:p>
          <a:p>
            <a:pPr marL="914400" lvl="1" indent="-442913" eaLnBrk="1" hangingPunct="1">
              <a:lnSpc>
                <a:spcPct val="90000"/>
              </a:lnSpc>
            </a:pPr>
            <a:r>
              <a:rPr lang="en-US" altLang="zh-CN" sz="2100">
                <a:solidFill>
                  <a:schemeClr val="tx1"/>
                </a:solidFill>
                <a:latin typeface="华文中宋" panose="02010600040101010101" pitchFamily="2" charset="-122"/>
              </a:rPr>
              <a:t>C</a:t>
            </a:r>
            <a:r>
              <a:rPr lang="zh-CN" altLang="en-US" sz="2100">
                <a:solidFill>
                  <a:schemeClr val="tx1"/>
                </a:solidFill>
                <a:latin typeface="华文中宋" panose="02010600040101010101" pitchFamily="2" charset="-122"/>
              </a:rPr>
              <a:t>＋＋</a:t>
            </a:r>
            <a:r>
              <a:rPr lang="zh-CN" altLang="en-US" sz="2100">
                <a:solidFill>
                  <a:schemeClr val="tx1"/>
                </a:solidFill>
              </a:rPr>
              <a:t>程序由注释、编译预处理、程序主体组成。</a:t>
            </a:r>
          </a:p>
          <a:p>
            <a:pPr marL="914400" lvl="1" indent="-442913" eaLnBrk="1" hangingPunct="1">
              <a:lnSpc>
                <a:spcPct val="90000"/>
              </a:lnSpc>
            </a:pPr>
            <a:r>
              <a:rPr lang="zh-CN" altLang="en-US" sz="2100">
                <a:solidFill>
                  <a:schemeClr val="tx1"/>
                </a:solidFill>
              </a:rPr>
              <a:t>区分大小写，</a:t>
            </a:r>
            <a:r>
              <a:rPr lang="en-US" altLang="zh-CN" sz="2100">
                <a:solidFill>
                  <a:schemeClr val="tx1"/>
                </a:solidFill>
              </a:rPr>
              <a:t>abc</a:t>
            </a:r>
            <a:r>
              <a:rPr lang="zh-CN" altLang="en-US" sz="2100">
                <a:solidFill>
                  <a:schemeClr val="tx1"/>
                </a:solidFill>
              </a:rPr>
              <a:t>与</a:t>
            </a:r>
            <a:r>
              <a:rPr lang="en-US" altLang="zh-CN" sz="2100">
                <a:solidFill>
                  <a:schemeClr val="tx1"/>
                </a:solidFill>
              </a:rPr>
              <a:t>ABC</a:t>
            </a:r>
            <a:r>
              <a:rPr lang="zh-CN" altLang="en-US" sz="2100">
                <a:solidFill>
                  <a:schemeClr val="tx1"/>
                </a:solidFill>
              </a:rPr>
              <a:t>不同。</a:t>
            </a:r>
          </a:p>
          <a:p>
            <a:pPr marL="914400" lvl="1" indent="-442913" eaLnBrk="1" hangingPunct="1">
              <a:lnSpc>
                <a:spcPct val="90000"/>
              </a:lnSpc>
            </a:pPr>
            <a:r>
              <a:rPr lang="en-US" altLang="zh-CN" sz="2100">
                <a:solidFill>
                  <a:schemeClr val="tx1"/>
                </a:solidFill>
                <a:latin typeface="华文中宋" panose="02010600040101010101" pitchFamily="2" charset="-122"/>
              </a:rPr>
              <a:t>C</a:t>
            </a:r>
            <a:r>
              <a:rPr lang="zh-CN" altLang="en-US" sz="2100">
                <a:solidFill>
                  <a:schemeClr val="tx1"/>
                </a:solidFill>
                <a:latin typeface="华文中宋" panose="02010600040101010101" pitchFamily="2" charset="-122"/>
              </a:rPr>
              <a:t>＋＋语句以分号（；）结束，一行可以写多条语句，一条语句可以分多行写。 </a:t>
            </a:r>
          </a:p>
          <a:p>
            <a:pPr marL="914400" lvl="1" indent="-442913" eaLnBrk="1" hangingPunct="1">
              <a:lnSpc>
                <a:spcPct val="90000"/>
              </a:lnSpc>
            </a:pPr>
            <a:r>
              <a:rPr lang="zh-CN" altLang="en-US" sz="2100">
                <a:solidFill>
                  <a:schemeClr val="tx1"/>
                </a:solidFill>
              </a:rPr>
              <a:t>注释：插入到程序中的说明</a:t>
            </a:r>
          </a:p>
          <a:p>
            <a:pPr marL="914400" lvl="1" indent="-442913" eaLnBrk="1" hangingPunct="1">
              <a:lnSpc>
                <a:spcPct val="90000"/>
              </a:lnSpc>
              <a:buFont typeface="Wingdings" panose="05000000000000000000" pitchFamily="2" charset="2"/>
              <a:buNone/>
            </a:pPr>
            <a:r>
              <a:rPr lang="zh-CN" altLang="en-US" sz="2100">
                <a:solidFill>
                  <a:schemeClr val="tx1"/>
                </a:solidFill>
                <a:latin typeface="华文中宋" panose="02010600040101010101" pitchFamily="2" charset="-122"/>
              </a:rPr>
              <a:t>                 单行注释： </a:t>
            </a:r>
            <a:r>
              <a:rPr lang="en-US" altLang="zh-CN" sz="2100">
                <a:solidFill>
                  <a:schemeClr val="tx1"/>
                </a:solidFill>
                <a:latin typeface="华文中宋" panose="02010600040101010101" pitchFamily="2" charset="-122"/>
              </a:rPr>
              <a:t>//       </a:t>
            </a:r>
            <a:r>
              <a:rPr lang="zh-CN" altLang="en-US" sz="2100">
                <a:solidFill>
                  <a:schemeClr val="tx1"/>
                </a:solidFill>
                <a:latin typeface="华文中宋" panose="02010600040101010101" pitchFamily="2" charset="-122"/>
              </a:rPr>
              <a:t>多行注释：</a:t>
            </a:r>
            <a:r>
              <a:rPr lang="en-US" altLang="zh-CN" sz="2100">
                <a:solidFill>
                  <a:schemeClr val="tx1"/>
                </a:solidFill>
                <a:latin typeface="华文中宋" panose="02010600040101010101" pitchFamily="2" charset="-122"/>
              </a:rPr>
              <a:t>/*            */</a:t>
            </a:r>
          </a:p>
          <a:p>
            <a:pPr marL="914400" lvl="1" indent="-442913" eaLnBrk="1" hangingPunct="1">
              <a:lnSpc>
                <a:spcPct val="115000"/>
              </a:lnSpc>
            </a:pPr>
            <a:r>
              <a:rPr lang="en-US" altLang="zh-CN" sz="2100">
                <a:latin typeface="华文中宋" panose="02010600040101010101" pitchFamily="2" charset="-122"/>
              </a:rPr>
              <a:t>#include :</a:t>
            </a:r>
            <a:r>
              <a:rPr lang="zh-CN" altLang="en-US" sz="2100">
                <a:solidFill>
                  <a:schemeClr val="tx1"/>
                </a:solidFill>
                <a:latin typeface="华文中宋" panose="02010600040101010101" pitchFamily="2" charset="-122"/>
              </a:rPr>
              <a:t>编译预处理命令，文件包含。</a:t>
            </a:r>
          </a:p>
          <a:p>
            <a:pPr marL="914400" lvl="1" indent="-442913" eaLnBrk="1" hangingPunct="1">
              <a:lnSpc>
                <a:spcPct val="115000"/>
              </a:lnSpc>
            </a:pPr>
            <a:r>
              <a:rPr lang="en-US" altLang="zh-CN" sz="2100">
                <a:latin typeface="华文中宋" panose="02010600040101010101" pitchFamily="2" charset="-122"/>
              </a:rPr>
              <a:t>iostream.h</a:t>
            </a:r>
            <a:r>
              <a:rPr lang="en-US" altLang="zh-CN" sz="2100">
                <a:solidFill>
                  <a:schemeClr val="tx1"/>
                </a:solidFill>
                <a:latin typeface="华文中宋" panose="02010600040101010101" pitchFamily="2" charset="-122"/>
              </a:rPr>
              <a:t>:</a:t>
            </a:r>
            <a:r>
              <a:rPr lang="zh-CN" altLang="en-US" sz="2100">
                <a:solidFill>
                  <a:schemeClr val="tx1"/>
                </a:solidFill>
                <a:latin typeface="华文中宋" panose="02010600040101010101" pitchFamily="2" charset="-122"/>
              </a:rPr>
              <a:t>是</a:t>
            </a:r>
            <a:r>
              <a:rPr lang="en-US" altLang="zh-CN" sz="2100">
                <a:solidFill>
                  <a:schemeClr val="tx1"/>
                </a:solidFill>
                <a:latin typeface="华文中宋" panose="02010600040101010101" pitchFamily="2" charset="-122"/>
              </a:rPr>
              <a:t>C++</a:t>
            </a:r>
            <a:r>
              <a:rPr lang="zh-CN" altLang="en-US" sz="2100">
                <a:solidFill>
                  <a:schemeClr val="tx1"/>
                </a:solidFill>
                <a:latin typeface="华文中宋" panose="02010600040101010101" pitchFamily="2" charset="-122"/>
              </a:rPr>
              <a:t>为特定环境编制的标准输入</a:t>
            </a:r>
            <a:r>
              <a:rPr lang="en-US" altLang="zh-CN" sz="2100">
                <a:solidFill>
                  <a:schemeClr val="tx1"/>
                </a:solidFill>
                <a:latin typeface="华文中宋" panose="02010600040101010101" pitchFamily="2" charset="-122"/>
              </a:rPr>
              <a:t>/</a:t>
            </a:r>
            <a:r>
              <a:rPr lang="zh-CN" altLang="en-US" sz="2100">
                <a:solidFill>
                  <a:schemeClr val="tx1"/>
                </a:solidFill>
                <a:latin typeface="华文中宋" panose="02010600040101010101" pitchFamily="2" charset="-122"/>
              </a:rPr>
              <a:t>输出流类的标准库头文件，也就是说，这个头文件提供了输入</a:t>
            </a:r>
            <a:r>
              <a:rPr lang="en-US" altLang="zh-CN" sz="2100">
                <a:solidFill>
                  <a:schemeClr val="tx1"/>
                </a:solidFill>
                <a:latin typeface="华文中宋" panose="02010600040101010101" pitchFamily="2" charset="-122"/>
              </a:rPr>
              <a:t>/</a:t>
            </a:r>
            <a:r>
              <a:rPr lang="zh-CN" altLang="en-US" sz="2100">
                <a:solidFill>
                  <a:schemeClr val="tx1"/>
                </a:solidFill>
                <a:latin typeface="华文中宋" panose="02010600040101010101" pitchFamily="2" charset="-122"/>
              </a:rPr>
              <a:t>输出设施。</a:t>
            </a:r>
          </a:p>
          <a:p>
            <a:pPr marL="914400" lvl="1" indent="-442913" eaLnBrk="1" hangingPunct="1">
              <a:lnSpc>
                <a:spcPct val="90000"/>
              </a:lnSpc>
            </a:pPr>
            <a:r>
              <a:rPr lang="en-US" altLang="zh-CN" sz="2100">
                <a:latin typeface="华文中宋" panose="02010600040101010101" pitchFamily="2" charset="-122"/>
              </a:rPr>
              <a:t>int main():</a:t>
            </a:r>
            <a:r>
              <a:rPr lang="zh-CN" altLang="en-US" sz="2100">
                <a:solidFill>
                  <a:schemeClr val="tx1"/>
                </a:solidFill>
                <a:latin typeface="华文中宋" panose="02010600040101010101" pitchFamily="2" charset="-122"/>
              </a:rPr>
              <a:t>主函数，程序的入口</a:t>
            </a:r>
            <a:r>
              <a:rPr lang="en-US" altLang="zh-CN" sz="2100">
                <a:solidFill>
                  <a:schemeClr val="tx1"/>
                </a:solidFill>
                <a:latin typeface="华文中宋" panose="02010600040101010101" pitchFamily="2" charset="-122"/>
              </a:rPr>
              <a:t>,</a:t>
            </a:r>
            <a:r>
              <a:rPr lang="zh-CN" altLang="en-US" sz="2100">
                <a:solidFill>
                  <a:schemeClr val="tx1"/>
                </a:solidFill>
                <a:latin typeface="华文中宋" panose="02010600040101010101" pitchFamily="2" charset="-122"/>
              </a:rPr>
              <a:t>一个</a:t>
            </a:r>
            <a:r>
              <a:rPr lang="en-US" altLang="zh-CN" sz="2100">
                <a:solidFill>
                  <a:schemeClr val="tx1"/>
                </a:solidFill>
                <a:latin typeface="华文中宋" panose="02010600040101010101" pitchFamily="2" charset="-122"/>
              </a:rPr>
              <a:t>c++</a:t>
            </a:r>
            <a:r>
              <a:rPr lang="zh-CN" altLang="en-US" sz="2100">
                <a:solidFill>
                  <a:schemeClr val="tx1"/>
                </a:solidFill>
                <a:latin typeface="华文中宋" panose="02010600040101010101" pitchFamily="2" charset="-122"/>
              </a:rPr>
              <a:t>程序，有且只能有一个</a:t>
            </a:r>
            <a:r>
              <a:rPr lang="en-US" altLang="zh-CN" sz="2100">
                <a:solidFill>
                  <a:schemeClr val="tx1"/>
                </a:solidFill>
                <a:latin typeface="华文中宋" panose="02010600040101010101" pitchFamily="2" charset="-122"/>
              </a:rPr>
              <a:t>main</a:t>
            </a:r>
            <a:r>
              <a:rPr lang="zh-CN" altLang="en-US" sz="2100">
                <a:solidFill>
                  <a:schemeClr val="tx1"/>
                </a:solidFill>
                <a:latin typeface="华文中宋" panose="02010600040101010101" pitchFamily="2" charset="-122"/>
              </a:rPr>
              <a:t>函数。 </a:t>
            </a:r>
            <a:r>
              <a:rPr lang="en-US" altLang="zh-CN" sz="2100">
                <a:solidFill>
                  <a:schemeClr val="tx1"/>
                </a:solidFill>
                <a:latin typeface="华文中宋" panose="02010600040101010101" pitchFamily="2" charset="-122"/>
              </a:rPr>
              <a:t>main</a:t>
            </a:r>
            <a:r>
              <a:rPr lang="zh-CN" altLang="en-US" sz="2100">
                <a:solidFill>
                  <a:schemeClr val="tx1"/>
                </a:solidFill>
                <a:latin typeface="华文中宋" panose="02010600040101010101" pitchFamily="2" charset="-122"/>
              </a:rPr>
              <a:t>是函数名，</a:t>
            </a:r>
            <a:r>
              <a:rPr lang="en-US" altLang="zh-CN" sz="2100">
                <a:solidFill>
                  <a:schemeClr val="tx1"/>
                </a:solidFill>
                <a:latin typeface="华文中宋" panose="02010600040101010101" pitchFamily="2" charset="-122"/>
              </a:rPr>
              <a:t>int</a:t>
            </a:r>
            <a:r>
              <a:rPr lang="zh-CN" altLang="en-US" sz="2100">
                <a:solidFill>
                  <a:schemeClr val="tx1"/>
                </a:solidFill>
                <a:latin typeface="华文中宋" panose="02010600040101010101" pitchFamily="2" charset="-122"/>
              </a:rPr>
              <a:t>表示整数（</a:t>
            </a:r>
            <a:r>
              <a:rPr lang="en-US" altLang="zh-CN" sz="2100">
                <a:solidFill>
                  <a:schemeClr val="tx1"/>
                </a:solidFill>
                <a:latin typeface="华文中宋" panose="02010600040101010101" pitchFamily="2" charset="-122"/>
              </a:rPr>
              <a:t>integer</a:t>
            </a:r>
            <a:r>
              <a:rPr lang="zh-CN" altLang="en-US" sz="2100">
                <a:solidFill>
                  <a:schemeClr val="tx1"/>
                </a:solidFill>
                <a:latin typeface="华文中宋" panose="02010600040101010101" pitchFamily="2" charset="-122"/>
              </a:rPr>
              <a:t>）数据类型，位于</a:t>
            </a:r>
            <a:r>
              <a:rPr lang="en-US" altLang="zh-CN" sz="2100">
                <a:solidFill>
                  <a:schemeClr val="tx1"/>
                </a:solidFill>
                <a:latin typeface="华文中宋" panose="02010600040101010101" pitchFamily="2" charset="-122"/>
              </a:rPr>
              <a:t>main</a:t>
            </a:r>
            <a:r>
              <a:rPr lang="zh-CN" altLang="en-US" sz="2100">
                <a:solidFill>
                  <a:schemeClr val="tx1"/>
                </a:solidFill>
                <a:latin typeface="华文中宋" panose="02010600040101010101" pitchFamily="2" charset="-122"/>
              </a:rPr>
              <a:t>的前面，表示</a:t>
            </a:r>
            <a:r>
              <a:rPr lang="en-US" altLang="zh-CN" sz="2100">
                <a:solidFill>
                  <a:schemeClr val="tx1"/>
                </a:solidFill>
                <a:latin typeface="华文中宋" panose="02010600040101010101" pitchFamily="2" charset="-122"/>
              </a:rPr>
              <a:t>main</a:t>
            </a:r>
            <a:r>
              <a:rPr lang="zh-CN" altLang="en-US" sz="2100">
                <a:solidFill>
                  <a:schemeClr val="tx1"/>
                </a:solidFill>
                <a:latin typeface="华文中宋" panose="02010600040101010101" pitchFamily="2" charset="-122"/>
              </a:rPr>
              <a:t>函数应该返回一个整型值。</a:t>
            </a:r>
          </a:p>
          <a:p>
            <a:pPr marL="914400" lvl="1" indent="-442913" eaLnBrk="1" hangingPunct="1">
              <a:lnSpc>
                <a:spcPct val="90000"/>
              </a:lnSpc>
            </a:pPr>
            <a:r>
              <a:rPr lang="zh-CN" altLang="en-US" sz="2100">
                <a:solidFill>
                  <a:schemeClr val="tx1"/>
                </a:solidFill>
                <a:latin typeface="华文中宋" panose="02010600040101010101" pitchFamily="2" charset="-122"/>
              </a:rPr>
              <a:t>一对花括号</a:t>
            </a:r>
            <a:r>
              <a:rPr lang="zh-CN" altLang="en-US" sz="2100">
                <a:solidFill>
                  <a:schemeClr val="tx1"/>
                </a:solidFill>
              </a:rPr>
              <a:t>“</a:t>
            </a:r>
            <a:r>
              <a:rPr lang="en-US" altLang="zh-CN" sz="2100">
                <a:solidFill>
                  <a:schemeClr val="tx1"/>
                </a:solidFill>
                <a:latin typeface="华文中宋" panose="02010600040101010101" pitchFamily="2" charset="-122"/>
              </a:rPr>
              <a:t>{ </a:t>
            </a:r>
            <a:r>
              <a:rPr lang="en-US" altLang="zh-CN" sz="2100">
                <a:solidFill>
                  <a:schemeClr val="tx1"/>
                </a:solidFill>
              </a:rPr>
              <a:t>…</a:t>
            </a:r>
            <a:r>
              <a:rPr lang="en-US" altLang="zh-CN" sz="2100">
                <a:solidFill>
                  <a:schemeClr val="tx1"/>
                </a:solidFill>
                <a:latin typeface="华文中宋" panose="02010600040101010101" pitchFamily="2" charset="-122"/>
              </a:rPr>
              <a:t> }</a:t>
            </a:r>
            <a:r>
              <a:rPr lang="en-US" altLang="zh-CN" sz="2100">
                <a:solidFill>
                  <a:schemeClr val="tx1"/>
                </a:solidFill>
              </a:rPr>
              <a:t>”</a:t>
            </a:r>
            <a:r>
              <a:rPr lang="zh-CN" altLang="en-US" sz="2100">
                <a:solidFill>
                  <a:schemeClr val="tx1"/>
                </a:solidFill>
                <a:latin typeface="华文中宋" panose="02010600040101010101" pitchFamily="2" charset="-122"/>
              </a:rPr>
              <a:t>是表示</a:t>
            </a:r>
            <a:r>
              <a:rPr lang="en-US" altLang="zh-CN" sz="2100">
                <a:solidFill>
                  <a:schemeClr val="tx1"/>
                </a:solidFill>
                <a:latin typeface="华文中宋" panose="02010600040101010101" pitchFamily="2" charset="-122"/>
              </a:rPr>
              <a:t>main</a:t>
            </a:r>
            <a:r>
              <a:rPr lang="zh-CN" altLang="en-US" sz="2100">
                <a:solidFill>
                  <a:schemeClr val="tx1"/>
                </a:solidFill>
                <a:latin typeface="华文中宋" panose="02010600040101010101" pitchFamily="2" charset="-122"/>
              </a:rPr>
              <a:t>的函数体。</a:t>
            </a:r>
            <a:r>
              <a:rPr lang="zh-CN" altLang="en-US" sz="2000">
                <a:solidFill>
                  <a:schemeClr val="tx1"/>
                </a:solidFill>
                <a:latin typeface="华文中宋" panose="02010600040101010101" pitchFamily="2" charset="-122"/>
              </a:rPr>
              <a:t> </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a:extLst>
              <a:ext uri="{FF2B5EF4-FFF2-40B4-BE49-F238E27FC236}">
                <a16:creationId xmlns:a16="http://schemas.microsoft.com/office/drawing/2014/main" id="{99DBE457-A7F3-43C3-B02D-D3951D6EC33A}"/>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6628142C-2D19-469A-A67C-15E8DC18063C}" type="slidenum">
              <a:rPr lang="en-US" altLang="zh-CN" b="0" i="0">
                <a:latin typeface="Verdana" panose="020B0604030504040204" pitchFamily="34" charset="0"/>
              </a:rPr>
              <a:pPr eaLnBrk="1" hangingPunct="1"/>
              <a:t>22</a:t>
            </a:fld>
            <a:endParaRPr lang="en-US" altLang="zh-CN" b="0" i="0">
              <a:latin typeface="Verdana" panose="020B0604030504040204" pitchFamily="34" charset="0"/>
            </a:endParaRPr>
          </a:p>
        </p:txBody>
      </p:sp>
      <p:sp>
        <p:nvSpPr>
          <p:cNvPr id="23555" name="Rectangle 2">
            <a:extLst>
              <a:ext uri="{FF2B5EF4-FFF2-40B4-BE49-F238E27FC236}">
                <a16:creationId xmlns:a16="http://schemas.microsoft.com/office/drawing/2014/main" id="{3D7CB920-AAD7-4EF7-8F8A-779156A009EE}"/>
              </a:ext>
            </a:extLst>
          </p:cNvPr>
          <p:cNvSpPr>
            <a:spLocks noGrp="1" noChangeArrowheads="1"/>
          </p:cNvSpPr>
          <p:nvPr>
            <p:ph type="body" idx="1"/>
          </p:nvPr>
        </p:nvSpPr>
        <p:spPr>
          <a:xfrm>
            <a:off x="358775" y="1449388"/>
            <a:ext cx="8232775" cy="5148262"/>
          </a:xfrm>
        </p:spPr>
        <p:txBody>
          <a:bodyPr/>
          <a:lstStyle/>
          <a:p>
            <a:pPr lvl="1" eaLnBrk="1" hangingPunct="1">
              <a:lnSpc>
                <a:spcPct val="135000"/>
              </a:lnSpc>
            </a:pPr>
            <a:r>
              <a:rPr lang="en-US" altLang="zh-CN" sz="2600"/>
              <a:t>cout</a:t>
            </a:r>
            <a:r>
              <a:rPr lang="zh-CN" altLang="en-US" sz="2400">
                <a:solidFill>
                  <a:schemeClr val="tx1"/>
                </a:solidFill>
              </a:rPr>
              <a:t>是标准输出设备的名称</a:t>
            </a:r>
            <a:r>
              <a:rPr lang="zh-CN" altLang="en-US" sz="2600"/>
              <a:t>，“</a:t>
            </a:r>
            <a:r>
              <a:rPr lang="en-US" altLang="zh-CN" sz="2600"/>
              <a:t>&lt;&lt;”</a:t>
            </a:r>
            <a:r>
              <a:rPr lang="zh-CN" altLang="en-US" sz="2400">
                <a:solidFill>
                  <a:schemeClr val="tx1"/>
                </a:solidFill>
              </a:rPr>
              <a:t>是插入运算符，指示将后面的数据送到显示器设备上去 。</a:t>
            </a:r>
          </a:p>
          <a:p>
            <a:pPr lvl="1" eaLnBrk="1" hangingPunct="1">
              <a:lnSpc>
                <a:spcPct val="135000"/>
              </a:lnSpc>
            </a:pPr>
            <a:r>
              <a:rPr lang="zh-CN" altLang="en-US" sz="2600"/>
              <a:t>“</a:t>
            </a:r>
            <a:r>
              <a:rPr lang="en-US" altLang="zh-CN" sz="2600"/>
              <a:t>…”</a:t>
            </a:r>
            <a:r>
              <a:rPr lang="zh-CN" altLang="en-US" sz="2600"/>
              <a:t>：</a:t>
            </a:r>
            <a:r>
              <a:rPr lang="zh-CN" altLang="en-US" sz="2400">
                <a:solidFill>
                  <a:schemeClr val="tx1"/>
                </a:solidFill>
              </a:rPr>
              <a:t>表示字符串常量，原样输出。</a:t>
            </a:r>
          </a:p>
          <a:p>
            <a:pPr lvl="1" eaLnBrk="1" hangingPunct="1">
              <a:lnSpc>
                <a:spcPct val="135000"/>
              </a:lnSpc>
            </a:pPr>
            <a:r>
              <a:rPr lang="zh-CN" altLang="en-US" sz="2600"/>
              <a:t>”</a:t>
            </a:r>
            <a:r>
              <a:rPr lang="en-US" altLang="zh-CN" sz="2600"/>
              <a:t>\n”</a:t>
            </a:r>
            <a:r>
              <a:rPr lang="zh-CN" altLang="en-US" sz="2600"/>
              <a:t>：</a:t>
            </a:r>
            <a:r>
              <a:rPr lang="zh-CN" altLang="en-US" sz="2400">
                <a:solidFill>
                  <a:schemeClr val="tx1"/>
                </a:solidFill>
              </a:rPr>
              <a:t>控制字符，表示换行操作，控制字符是“</a:t>
            </a:r>
            <a:r>
              <a:rPr lang="en-US" altLang="zh-CN" sz="2400">
                <a:solidFill>
                  <a:schemeClr val="tx1"/>
                </a:solidFill>
              </a:rPr>
              <a:t>\”</a:t>
            </a:r>
            <a:r>
              <a:rPr lang="zh-CN" altLang="en-US" sz="2400">
                <a:solidFill>
                  <a:schemeClr val="tx1"/>
                </a:solidFill>
              </a:rPr>
              <a:t>和另一个字符的组合。</a:t>
            </a:r>
          </a:p>
          <a:p>
            <a:pPr lvl="1" eaLnBrk="1" hangingPunct="1">
              <a:lnSpc>
                <a:spcPct val="135000"/>
              </a:lnSpc>
            </a:pPr>
            <a:r>
              <a:rPr lang="en-US" altLang="en-US" sz="2400"/>
              <a:t>return</a:t>
            </a:r>
            <a:r>
              <a:rPr lang="zh-CN" altLang="en-US" sz="2400"/>
              <a:t>是</a:t>
            </a:r>
            <a:r>
              <a:rPr lang="en-US" altLang="en-US" sz="2400">
                <a:solidFill>
                  <a:schemeClr val="tx1"/>
                </a:solidFill>
              </a:rPr>
              <a:t>函数的返回语句，执行到此时函数返回。其后的语句将不再执行。</a:t>
            </a:r>
            <a:endParaRPr lang="zh-CN" altLang="en-US" sz="2400">
              <a:solidFill>
                <a:schemeClr val="tx1"/>
              </a:solidFill>
            </a:endParaRPr>
          </a:p>
        </p:txBody>
      </p:sp>
      <p:sp>
        <p:nvSpPr>
          <p:cNvPr id="23556" name="Rectangle 3">
            <a:extLst>
              <a:ext uri="{FF2B5EF4-FFF2-40B4-BE49-F238E27FC236}">
                <a16:creationId xmlns:a16="http://schemas.microsoft.com/office/drawing/2014/main" id="{E7263EDC-A41F-420A-984B-35D48BC5AA64}"/>
              </a:ext>
            </a:extLst>
          </p:cNvPr>
          <p:cNvSpPr>
            <a:spLocks noGrp="1" noChangeArrowheads="1"/>
          </p:cNvSpPr>
          <p:nvPr>
            <p:ph type="title"/>
          </p:nvPr>
        </p:nvSpPr>
        <p:spPr/>
        <p:txBody>
          <a:bodyPr/>
          <a:lstStyle/>
          <a:p>
            <a:pPr eaLnBrk="1" hangingPunct="1"/>
            <a:r>
              <a:rPr lang="en-US" altLang="zh-CN"/>
              <a:t>1.6 </a:t>
            </a:r>
            <a:r>
              <a:rPr lang="zh-CN" altLang="en-US"/>
              <a:t>简单的程序</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a:extLst>
              <a:ext uri="{FF2B5EF4-FFF2-40B4-BE49-F238E27FC236}">
                <a16:creationId xmlns:a16="http://schemas.microsoft.com/office/drawing/2014/main" id="{08001A78-B1B0-4117-B472-250BBB55D40A}"/>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E056B094-661E-4590-9D3B-C9A99A1A7460}" type="slidenum">
              <a:rPr lang="en-US" altLang="zh-CN" b="0" i="0">
                <a:latin typeface="Verdana" panose="020B0604030504040204" pitchFamily="34" charset="0"/>
              </a:rPr>
              <a:pPr eaLnBrk="1" hangingPunct="1"/>
              <a:t>23</a:t>
            </a:fld>
            <a:endParaRPr lang="en-US" altLang="zh-CN" b="0" i="0">
              <a:latin typeface="Verdana" panose="020B0604030504040204" pitchFamily="34" charset="0"/>
            </a:endParaRPr>
          </a:p>
        </p:txBody>
      </p:sp>
      <p:sp>
        <p:nvSpPr>
          <p:cNvPr id="24579" name="Rectangle 2">
            <a:extLst>
              <a:ext uri="{FF2B5EF4-FFF2-40B4-BE49-F238E27FC236}">
                <a16:creationId xmlns:a16="http://schemas.microsoft.com/office/drawing/2014/main" id="{CBCFCC97-0E28-4B45-B2C5-695704F0996C}"/>
              </a:ext>
            </a:extLst>
          </p:cNvPr>
          <p:cNvSpPr>
            <a:spLocks noGrp="1" noChangeArrowheads="1"/>
          </p:cNvSpPr>
          <p:nvPr>
            <p:ph type="title"/>
          </p:nvPr>
        </p:nvSpPr>
        <p:spPr/>
        <p:txBody>
          <a:bodyPr/>
          <a:lstStyle/>
          <a:p>
            <a:pPr eaLnBrk="1" hangingPunct="1"/>
            <a:r>
              <a:rPr lang="en-US" altLang="zh-CN"/>
              <a:t>1.6 </a:t>
            </a:r>
            <a:r>
              <a:rPr lang="zh-CN" altLang="en-US"/>
              <a:t>简单的程序</a:t>
            </a:r>
          </a:p>
        </p:txBody>
      </p:sp>
      <p:sp>
        <p:nvSpPr>
          <p:cNvPr id="24580" name="Rectangle 3">
            <a:extLst>
              <a:ext uri="{FF2B5EF4-FFF2-40B4-BE49-F238E27FC236}">
                <a16:creationId xmlns:a16="http://schemas.microsoft.com/office/drawing/2014/main" id="{CB23B2E2-FCAF-441F-89B5-A2DA8BF71A8C}"/>
              </a:ext>
            </a:extLst>
          </p:cNvPr>
          <p:cNvSpPr>
            <a:spLocks noGrp="1" noChangeArrowheads="1"/>
          </p:cNvSpPr>
          <p:nvPr>
            <p:ph type="body" idx="1"/>
          </p:nvPr>
        </p:nvSpPr>
        <p:spPr>
          <a:xfrm>
            <a:off x="323850" y="1412875"/>
            <a:ext cx="8820150" cy="5148263"/>
          </a:xfrm>
        </p:spPr>
        <p:txBody>
          <a:bodyPr/>
          <a:lstStyle/>
          <a:p>
            <a:pPr marL="457200" indent="-457200" eaLnBrk="1" hangingPunct="1"/>
            <a:r>
              <a:rPr lang="zh-CN" altLang="en-US" sz="2800"/>
              <a:t>例</a:t>
            </a:r>
            <a:r>
              <a:rPr lang="en-US" altLang="zh-CN" sz="2800"/>
              <a:t>1_2 </a:t>
            </a:r>
            <a:r>
              <a:rPr lang="zh-CN" altLang="en-US" sz="2800"/>
              <a:t>计算表达式的值，并显示结果</a:t>
            </a:r>
          </a:p>
          <a:p>
            <a:pPr marL="457200" indent="-457200" eaLnBrk="1" hangingPunct="1">
              <a:buFont typeface="Wingdings 3" panose="05040102010807070707" pitchFamily="18" charset="2"/>
              <a:buAutoNum type="arabicPeriod"/>
            </a:pPr>
            <a:r>
              <a:rPr lang="en-US" altLang="zh-CN" sz="2800" b="1">
                <a:solidFill>
                  <a:srgbClr val="0000FF"/>
                </a:solidFill>
              </a:rPr>
              <a:t>// ch1_2.cpp</a:t>
            </a:r>
            <a:endParaRPr lang="en-US" altLang="zh-CN" sz="2400" b="1"/>
          </a:p>
          <a:p>
            <a:pPr marL="457200" indent="-457200" eaLnBrk="1" hangingPunct="1">
              <a:buFont typeface="Wingdings 3" panose="05040102010807070707" pitchFamily="18" charset="2"/>
              <a:buAutoNum type="arabicPeriod"/>
            </a:pPr>
            <a:r>
              <a:rPr lang="en-US" altLang="zh-CN" sz="2400" b="1"/>
              <a:t>#include &lt;iostream.h&gt;</a:t>
            </a:r>
          </a:p>
          <a:p>
            <a:pPr marL="457200" indent="-457200" eaLnBrk="1" hangingPunct="1">
              <a:buFont typeface="Wingdings 3" panose="05040102010807070707" pitchFamily="18" charset="2"/>
              <a:buAutoNum type="arabicPeriod"/>
            </a:pPr>
            <a:r>
              <a:rPr lang="en-US" altLang="zh-CN" sz="2400" b="1"/>
              <a:t>int main()</a:t>
            </a:r>
          </a:p>
          <a:p>
            <a:pPr marL="457200" indent="-457200" eaLnBrk="1" hangingPunct="1">
              <a:buFont typeface="Wingdings 3" panose="05040102010807070707" pitchFamily="18" charset="2"/>
              <a:buAutoNum type="arabicPeriod"/>
            </a:pPr>
            <a:r>
              <a:rPr lang="en-US" altLang="zh-CN" sz="2400" b="1"/>
              <a:t>{</a:t>
            </a:r>
          </a:p>
          <a:p>
            <a:pPr marL="457200" indent="-457200" eaLnBrk="1" hangingPunct="1">
              <a:buFont typeface="Wingdings 3" panose="05040102010807070707" pitchFamily="18" charset="2"/>
              <a:buAutoNum type="arabicPeriod"/>
            </a:pPr>
            <a:r>
              <a:rPr lang="en-US" altLang="zh-CN" sz="2400" b="1"/>
              <a:t>  </a:t>
            </a:r>
            <a:r>
              <a:rPr lang="en-US" altLang="zh-CN" sz="2400" b="1">
                <a:solidFill>
                  <a:schemeClr val="accent2"/>
                </a:solidFill>
              </a:rPr>
              <a:t>int a,b,result;</a:t>
            </a:r>
            <a:r>
              <a:rPr lang="en-US" altLang="zh-CN" sz="2400" b="1"/>
              <a:t>      </a:t>
            </a:r>
            <a:r>
              <a:rPr lang="en-US" altLang="zh-CN" sz="2400" b="1">
                <a:solidFill>
                  <a:srgbClr val="0000FF"/>
                </a:solidFill>
              </a:rPr>
              <a:t>// </a:t>
            </a:r>
            <a:r>
              <a:rPr lang="zh-CN" altLang="en-US" sz="2400" b="1">
                <a:solidFill>
                  <a:srgbClr val="0000FF"/>
                </a:solidFill>
              </a:rPr>
              <a:t>定义变量</a:t>
            </a:r>
          </a:p>
          <a:p>
            <a:pPr marL="457200" indent="-457200" eaLnBrk="1" hangingPunct="1">
              <a:buFont typeface="Wingdings 3" panose="05040102010807070707" pitchFamily="18" charset="2"/>
              <a:buAutoNum type="arabicPeriod"/>
            </a:pPr>
            <a:r>
              <a:rPr lang="zh-CN" altLang="en-US" sz="2400" b="1"/>
              <a:t>  </a:t>
            </a:r>
            <a:r>
              <a:rPr lang="en-US" altLang="zh-CN" sz="2400" b="1"/>
              <a:t>cout &lt;&lt;"please input two numbers:\n"; </a:t>
            </a:r>
            <a:r>
              <a:rPr lang="en-US" altLang="zh-CN" sz="2400" b="1">
                <a:solidFill>
                  <a:srgbClr val="0000FF"/>
                </a:solidFill>
              </a:rPr>
              <a:t>// </a:t>
            </a:r>
            <a:r>
              <a:rPr lang="zh-CN" altLang="en-US" sz="2400" b="1">
                <a:solidFill>
                  <a:srgbClr val="0000FF"/>
                </a:solidFill>
              </a:rPr>
              <a:t>显示提示信息</a:t>
            </a:r>
          </a:p>
          <a:p>
            <a:pPr marL="457200" indent="-457200" eaLnBrk="1" hangingPunct="1">
              <a:buFont typeface="Wingdings 3" panose="05040102010807070707" pitchFamily="18" charset="2"/>
              <a:buAutoNum type="arabicPeriod"/>
            </a:pPr>
            <a:r>
              <a:rPr lang="zh-CN" altLang="en-US" sz="2400" b="1"/>
              <a:t>  </a:t>
            </a:r>
            <a:r>
              <a:rPr lang="en-US" altLang="zh-CN" sz="2400" b="1">
                <a:solidFill>
                  <a:schemeClr val="accent2"/>
                </a:solidFill>
              </a:rPr>
              <a:t>cin &gt;&gt;a &gt;&gt;b;</a:t>
            </a:r>
            <a:r>
              <a:rPr lang="en-US" altLang="zh-CN" sz="2400" b="1"/>
              <a:t> </a:t>
            </a:r>
            <a:r>
              <a:rPr lang="en-US" altLang="zh-CN" sz="2400" b="1">
                <a:solidFill>
                  <a:srgbClr val="0000FF"/>
                </a:solidFill>
              </a:rPr>
              <a:t>// </a:t>
            </a:r>
            <a:r>
              <a:rPr lang="zh-CN" altLang="en-US" sz="2400" b="1">
                <a:solidFill>
                  <a:srgbClr val="0000FF"/>
                </a:solidFill>
              </a:rPr>
              <a:t>输入变量的值</a:t>
            </a:r>
          </a:p>
          <a:p>
            <a:pPr marL="457200" indent="-457200" eaLnBrk="1" hangingPunct="1">
              <a:buFont typeface="Wingdings 3" panose="05040102010807070707" pitchFamily="18" charset="2"/>
              <a:buAutoNum type="arabicPeriod"/>
            </a:pPr>
            <a:r>
              <a:rPr lang="zh-CN" altLang="en-US" sz="2400" b="1"/>
              <a:t>  </a:t>
            </a:r>
            <a:r>
              <a:rPr lang="en-US" altLang="zh-CN" sz="2400" b="1"/>
              <a:t>result = 3*a-2*b+1; </a:t>
            </a:r>
            <a:r>
              <a:rPr lang="en-US" altLang="zh-CN" sz="2400" b="1">
                <a:solidFill>
                  <a:srgbClr val="0000FF"/>
                </a:solidFill>
              </a:rPr>
              <a:t>// </a:t>
            </a:r>
            <a:r>
              <a:rPr lang="zh-CN" altLang="en-US" sz="2400" b="1">
                <a:solidFill>
                  <a:srgbClr val="0000FF"/>
                </a:solidFill>
              </a:rPr>
              <a:t>计算表达式</a:t>
            </a:r>
          </a:p>
          <a:p>
            <a:pPr marL="457200" indent="-457200" eaLnBrk="1" hangingPunct="1">
              <a:buFont typeface="Wingdings 3" panose="05040102010807070707" pitchFamily="18" charset="2"/>
              <a:buAutoNum type="arabicPeriod"/>
            </a:pPr>
            <a:r>
              <a:rPr lang="zh-CN" altLang="en-US" sz="2400" b="1"/>
              <a:t>  </a:t>
            </a:r>
            <a:r>
              <a:rPr lang="en-US" altLang="zh-CN" sz="2400" b="1"/>
              <a:t>cout &lt;&lt;“result is ” &lt;&lt;result </a:t>
            </a:r>
            <a:r>
              <a:rPr lang="en-US" altLang="zh-CN" sz="2400" b="1">
                <a:solidFill>
                  <a:schemeClr val="accent2"/>
                </a:solidFill>
              </a:rPr>
              <a:t>&lt;&lt;endl</a:t>
            </a:r>
            <a:r>
              <a:rPr lang="en-US" altLang="zh-CN" sz="2400" b="1"/>
              <a:t>; </a:t>
            </a:r>
            <a:r>
              <a:rPr lang="en-US" altLang="zh-CN" sz="2400" b="1">
                <a:solidFill>
                  <a:srgbClr val="0000FF"/>
                </a:solidFill>
              </a:rPr>
              <a:t>// </a:t>
            </a:r>
            <a:r>
              <a:rPr lang="zh-CN" altLang="en-US" sz="2400" b="1">
                <a:solidFill>
                  <a:srgbClr val="0000FF"/>
                </a:solidFill>
              </a:rPr>
              <a:t>输出结果</a:t>
            </a:r>
          </a:p>
          <a:p>
            <a:pPr marL="457200" indent="-457200" eaLnBrk="1" hangingPunct="1">
              <a:buFont typeface="Wingdings 3" panose="05040102010807070707" pitchFamily="18" charset="2"/>
              <a:buAutoNum type="arabicPeriod"/>
            </a:pPr>
            <a:r>
              <a:rPr lang="zh-CN" altLang="en-US" sz="2400" b="1"/>
              <a:t>  </a:t>
            </a:r>
            <a:r>
              <a:rPr lang="en-US" altLang="zh-CN" sz="2400" b="1"/>
              <a:t>return 0; </a:t>
            </a:r>
            <a:r>
              <a:rPr lang="en-US" altLang="zh-CN" sz="2400" b="1">
                <a:solidFill>
                  <a:srgbClr val="0000FF"/>
                </a:solidFill>
              </a:rPr>
              <a:t>// </a:t>
            </a:r>
            <a:r>
              <a:rPr lang="zh-CN" altLang="en-US" sz="2400" b="1">
                <a:solidFill>
                  <a:srgbClr val="0000FF"/>
                </a:solidFill>
              </a:rPr>
              <a:t>指定返回值</a:t>
            </a:r>
          </a:p>
          <a:p>
            <a:pPr marL="457200" indent="-457200" eaLnBrk="1" hangingPunct="1">
              <a:buFont typeface="Wingdings 3" panose="05040102010807070707" pitchFamily="18" charset="2"/>
              <a:buAutoNum type="arabicPeriod"/>
            </a:pPr>
            <a:r>
              <a:rPr lang="en-US" altLang="zh-CN" sz="2400" b="1"/>
              <a:t>}</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a:extLst>
              <a:ext uri="{FF2B5EF4-FFF2-40B4-BE49-F238E27FC236}">
                <a16:creationId xmlns:a16="http://schemas.microsoft.com/office/drawing/2014/main" id="{A0F8AD6F-4116-4C18-B06C-DB8ADA43ED06}"/>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67965AC9-26BB-48D1-976F-28792122204F}" type="slidenum">
              <a:rPr lang="en-US" altLang="zh-CN" b="0" i="0">
                <a:latin typeface="Verdana" panose="020B0604030504040204" pitchFamily="34" charset="0"/>
              </a:rPr>
              <a:pPr eaLnBrk="1" hangingPunct="1"/>
              <a:t>24</a:t>
            </a:fld>
            <a:endParaRPr lang="en-US" altLang="zh-CN" b="0" i="0">
              <a:latin typeface="Verdana" panose="020B0604030504040204" pitchFamily="34" charset="0"/>
            </a:endParaRPr>
          </a:p>
        </p:txBody>
      </p:sp>
      <p:sp>
        <p:nvSpPr>
          <p:cNvPr id="25603" name="Rectangle 2">
            <a:extLst>
              <a:ext uri="{FF2B5EF4-FFF2-40B4-BE49-F238E27FC236}">
                <a16:creationId xmlns:a16="http://schemas.microsoft.com/office/drawing/2014/main" id="{FF8B63D6-A736-4281-8538-65F87BCFC70B}"/>
              </a:ext>
            </a:extLst>
          </p:cNvPr>
          <p:cNvSpPr>
            <a:spLocks noGrp="1" noChangeArrowheads="1"/>
          </p:cNvSpPr>
          <p:nvPr>
            <p:ph type="title"/>
          </p:nvPr>
        </p:nvSpPr>
        <p:spPr/>
        <p:txBody>
          <a:bodyPr/>
          <a:lstStyle/>
          <a:p>
            <a:pPr eaLnBrk="1" hangingPunct="1"/>
            <a:r>
              <a:rPr lang="en-US" altLang="zh-CN" sz="3800"/>
              <a:t>1.6 </a:t>
            </a:r>
            <a:r>
              <a:rPr lang="zh-CN" altLang="en-US" sz="3800"/>
              <a:t>简单的程序</a:t>
            </a:r>
          </a:p>
        </p:txBody>
      </p:sp>
      <p:sp>
        <p:nvSpPr>
          <p:cNvPr id="25604" name="Rectangle 3">
            <a:extLst>
              <a:ext uri="{FF2B5EF4-FFF2-40B4-BE49-F238E27FC236}">
                <a16:creationId xmlns:a16="http://schemas.microsoft.com/office/drawing/2014/main" id="{BCFBB694-905F-49B2-86BA-C2F713B3DC6A}"/>
              </a:ext>
            </a:extLst>
          </p:cNvPr>
          <p:cNvSpPr>
            <a:spLocks noGrp="1" noChangeArrowheads="1"/>
          </p:cNvSpPr>
          <p:nvPr>
            <p:ph type="body" idx="1"/>
          </p:nvPr>
        </p:nvSpPr>
        <p:spPr/>
        <p:txBody>
          <a:bodyPr/>
          <a:lstStyle/>
          <a:p>
            <a:pPr eaLnBrk="1" hangingPunct="1"/>
            <a:r>
              <a:rPr lang="zh-CN" altLang="en-US"/>
              <a:t>说明：</a:t>
            </a:r>
          </a:p>
          <a:p>
            <a:pPr lvl="1" eaLnBrk="1" hangingPunct="1"/>
            <a:r>
              <a:rPr lang="en-US" altLang="zh-CN">
                <a:solidFill>
                  <a:schemeClr val="tx1"/>
                </a:solidFill>
              </a:rPr>
              <a:t>1.</a:t>
            </a:r>
            <a:r>
              <a:rPr lang="zh-CN" altLang="en-US">
                <a:solidFill>
                  <a:schemeClr val="tx1"/>
                </a:solidFill>
              </a:rPr>
              <a:t>所有的对象（变量）必须先定义，或先声明、后使用。 </a:t>
            </a:r>
          </a:p>
          <a:p>
            <a:pPr lvl="1" eaLnBrk="1" hangingPunct="1"/>
            <a:r>
              <a:rPr lang="en-US" altLang="zh-CN">
                <a:solidFill>
                  <a:schemeClr val="tx1"/>
                </a:solidFill>
              </a:rPr>
              <a:t>2.“=”   </a:t>
            </a:r>
            <a:r>
              <a:rPr lang="zh-CN" altLang="en-US">
                <a:solidFill>
                  <a:schemeClr val="tx1"/>
                </a:solidFill>
              </a:rPr>
              <a:t>赋值符号。</a:t>
            </a:r>
          </a:p>
          <a:p>
            <a:pPr lvl="1" eaLnBrk="1" hangingPunct="1"/>
            <a:r>
              <a:rPr lang="en-US" altLang="zh-CN">
                <a:solidFill>
                  <a:schemeClr val="tx1"/>
                </a:solidFill>
              </a:rPr>
              <a:t>3.cout&lt;&lt;result  </a:t>
            </a:r>
            <a:r>
              <a:rPr lang="zh-CN" altLang="en-US">
                <a:solidFill>
                  <a:schemeClr val="tx1"/>
                </a:solidFill>
              </a:rPr>
              <a:t>输出变量的值，连续使用几个</a:t>
            </a:r>
            <a:r>
              <a:rPr lang="en-US" altLang="zh-CN">
                <a:solidFill>
                  <a:schemeClr val="tx1"/>
                </a:solidFill>
              </a:rPr>
              <a:t>&lt;&lt;</a:t>
            </a:r>
            <a:r>
              <a:rPr lang="zh-CN" altLang="en-US">
                <a:solidFill>
                  <a:schemeClr val="tx1"/>
                </a:solidFill>
              </a:rPr>
              <a:t>可以连续输出多个值。</a:t>
            </a:r>
          </a:p>
          <a:p>
            <a:pPr lvl="1" eaLnBrk="1" hangingPunct="1"/>
            <a:r>
              <a:rPr lang="en-US" altLang="zh-CN">
                <a:solidFill>
                  <a:schemeClr val="tx1"/>
                </a:solidFill>
              </a:rPr>
              <a:t>4.endl </a:t>
            </a:r>
            <a:r>
              <a:rPr lang="zh-CN" altLang="en-US">
                <a:solidFill>
                  <a:schemeClr val="tx1"/>
                </a:solidFill>
              </a:rPr>
              <a:t>相当于 “</a:t>
            </a:r>
            <a:r>
              <a:rPr lang="en-US" altLang="zh-CN">
                <a:solidFill>
                  <a:schemeClr val="tx1"/>
                </a:solidFill>
              </a:rPr>
              <a:t>\n”   </a:t>
            </a:r>
            <a:r>
              <a:rPr lang="zh-CN" altLang="en-US">
                <a:solidFill>
                  <a:schemeClr val="tx1"/>
                </a:solidFill>
              </a:rPr>
              <a:t>表示换行。</a:t>
            </a:r>
          </a:p>
          <a:p>
            <a:pPr eaLnBrk="1" hangingPunct="1"/>
            <a:endParaRPr lang="en-US" altLang="zh-CN"/>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4CC439A2-C615-47D9-AC47-84E416C4E0EA}"/>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895613B8-4716-4CF8-8B2D-79FED3622F6B}" type="slidenum">
              <a:rPr lang="en-US" altLang="zh-CN" b="0" i="0">
                <a:latin typeface="Verdana" panose="020B0604030504040204" pitchFamily="34" charset="0"/>
              </a:rPr>
              <a:pPr eaLnBrk="1" hangingPunct="1"/>
              <a:t>25</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8B2F1C9E-9813-4698-ADC1-289EB3848D71}"/>
              </a:ext>
            </a:extLst>
          </p:cNvPr>
          <p:cNvSpPr>
            <a:spLocks noGrp="1" noChangeArrowheads="1"/>
          </p:cNvSpPr>
          <p:nvPr>
            <p:ph type="title"/>
          </p:nvPr>
        </p:nvSpPr>
        <p:spPr/>
        <p:txBody>
          <a:bodyPr/>
          <a:lstStyle/>
          <a:p>
            <a:pPr eaLnBrk="1" hangingPunct="1"/>
            <a:r>
              <a:rPr lang="en-US" altLang="zh-CN"/>
              <a:t>1.7 </a:t>
            </a:r>
            <a:r>
              <a:rPr lang="zh-CN" altLang="en-US"/>
              <a:t>函数</a:t>
            </a:r>
          </a:p>
        </p:txBody>
      </p:sp>
      <p:sp>
        <p:nvSpPr>
          <p:cNvPr id="26628" name="Rectangle 3">
            <a:extLst>
              <a:ext uri="{FF2B5EF4-FFF2-40B4-BE49-F238E27FC236}">
                <a16:creationId xmlns:a16="http://schemas.microsoft.com/office/drawing/2014/main" id="{DDCAF5AF-ECCC-4847-AC7F-C2CC5C2B6490}"/>
              </a:ext>
            </a:extLst>
          </p:cNvPr>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547688" indent="-411163" eaLnBrk="1" hangingPunct="1"/>
            <a:r>
              <a:rPr lang="zh-CN" altLang="en-US"/>
              <a:t>形如</a:t>
            </a:r>
          </a:p>
          <a:p>
            <a:pPr marL="547688" indent="-411163" eaLnBrk="1" hangingPunct="1">
              <a:buFont typeface="Wingdings" panose="05000000000000000000" pitchFamily="2" charset="2"/>
              <a:buNone/>
            </a:pPr>
            <a:r>
              <a:rPr lang="zh-CN" altLang="en-US"/>
              <a:t>    </a:t>
            </a:r>
            <a:r>
              <a:rPr lang="en-US" altLang="zh-CN"/>
              <a:t>type funcName(</a:t>
            </a:r>
            <a:r>
              <a:rPr lang="zh-CN" altLang="en-US"/>
              <a:t>形参说明列表</a:t>
            </a:r>
            <a:r>
              <a:rPr lang="en-US" altLang="zh-CN"/>
              <a:t>)</a:t>
            </a:r>
          </a:p>
          <a:p>
            <a:pPr marL="547688" indent="-411163" eaLnBrk="1" hangingPunct="1">
              <a:buFont typeface="Wingdings" panose="05000000000000000000" pitchFamily="2" charset="2"/>
              <a:buNone/>
            </a:pPr>
            <a:r>
              <a:rPr lang="en-US" altLang="zh-CN"/>
              <a:t>    {…}</a:t>
            </a:r>
          </a:p>
          <a:p>
            <a:pPr marL="547688" indent="-411163" eaLnBrk="1" hangingPunct="1">
              <a:buFont typeface="Wingdings" panose="05000000000000000000" pitchFamily="2" charset="2"/>
              <a:buNone/>
            </a:pPr>
            <a:r>
              <a:rPr lang="en-US" altLang="zh-CN"/>
              <a:t>   </a:t>
            </a:r>
            <a:r>
              <a:rPr lang="zh-CN" altLang="en-US"/>
              <a:t>为一个函数定义的形式描述，其中</a:t>
            </a:r>
          </a:p>
          <a:p>
            <a:pPr marL="742950" lvl="1" indent="-285750" eaLnBrk="1" hangingPunct="1"/>
            <a:r>
              <a:rPr lang="zh-CN" altLang="en-US"/>
              <a:t>  </a:t>
            </a:r>
            <a:r>
              <a:rPr lang="en-US" altLang="zh-CN">
                <a:solidFill>
                  <a:schemeClr val="tx1"/>
                </a:solidFill>
              </a:rPr>
              <a:t>type</a:t>
            </a:r>
            <a:r>
              <a:rPr lang="zh-CN" altLang="en-US">
                <a:solidFill>
                  <a:schemeClr val="tx1"/>
                </a:solidFill>
              </a:rPr>
              <a:t>为数据类型，例如</a:t>
            </a:r>
            <a:r>
              <a:rPr lang="en-US" altLang="zh-CN">
                <a:solidFill>
                  <a:schemeClr val="tx1"/>
                </a:solidFill>
              </a:rPr>
              <a:t>int</a:t>
            </a:r>
            <a:r>
              <a:rPr lang="zh-CN" altLang="en-US">
                <a:solidFill>
                  <a:schemeClr val="tx1"/>
                </a:solidFill>
              </a:rPr>
              <a:t>，</a:t>
            </a:r>
          </a:p>
          <a:p>
            <a:pPr marL="742950" lvl="1" indent="-285750" eaLnBrk="1" hangingPunct="1"/>
            <a:r>
              <a:rPr lang="zh-CN" altLang="en-US">
                <a:solidFill>
                  <a:schemeClr val="tx1"/>
                </a:solidFill>
              </a:rPr>
              <a:t>  </a:t>
            </a:r>
            <a:r>
              <a:rPr lang="en-US" altLang="zh-CN">
                <a:solidFill>
                  <a:schemeClr val="tx1"/>
                </a:solidFill>
              </a:rPr>
              <a:t>funcname</a:t>
            </a:r>
            <a:r>
              <a:rPr lang="zh-CN" altLang="en-US">
                <a:solidFill>
                  <a:schemeClr val="tx1"/>
                </a:solidFill>
              </a:rPr>
              <a:t>为函数名，例如</a:t>
            </a:r>
            <a:r>
              <a:rPr lang="en-US" altLang="zh-CN">
                <a:solidFill>
                  <a:schemeClr val="tx1"/>
                </a:solidFill>
              </a:rPr>
              <a:t>main</a:t>
            </a:r>
          </a:p>
          <a:p>
            <a:pPr marL="742950" lvl="1" indent="-285750" eaLnBrk="1" hangingPunct="1"/>
            <a:r>
              <a:rPr lang="en-US" altLang="zh-CN">
                <a:solidFill>
                  <a:schemeClr val="tx1"/>
                </a:solidFill>
              </a:rPr>
              <a:t>  ()</a:t>
            </a:r>
            <a:r>
              <a:rPr lang="zh-CN" altLang="en-US">
                <a:solidFill>
                  <a:schemeClr val="tx1"/>
                </a:solidFill>
              </a:rPr>
              <a:t>中描述传递的数据参数，后面慢慢展开</a:t>
            </a:r>
          </a:p>
          <a:p>
            <a:pPr marL="742950" lvl="1" indent="-285750" eaLnBrk="1" hangingPunct="1"/>
            <a:r>
              <a:rPr lang="zh-CN" altLang="en-US">
                <a:solidFill>
                  <a:schemeClr val="tx1"/>
                </a:solidFill>
              </a:rPr>
              <a:t>  </a:t>
            </a:r>
            <a:r>
              <a:rPr lang="en-US" altLang="zh-CN">
                <a:solidFill>
                  <a:schemeClr val="tx1"/>
                </a:solidFill>
              </a:rPr>
              <a:t>{}</a:t>
            </a:r>
            <a:r>
              <a:rPr lang="zh-CN" altLang="en-US">
                <a:solidFill>
                  <a:schemeClr val="tx1"/>
                </a:solidFill>
              </a:rPr>
              <a:t>中描述需要执行的命令（动作序列）</a:t>
            </a:r>
          </a:p>
          <a:p>
            <a:pPr marL="547688" indent="-411163" eaLnBrk="1" hangingPunct="1">
              <a:buFont typeface="Wingdings" panose="05000000000000000000" pitchFamily="2" charset="2"/>
              <a:buNone/>
            </a:pPr>
            <a:endParaRPr lang="en-US" altLang="zh-CN"/>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a:extLst>
              <a:ext uri="{FF2B5EF4-FFF2-40B4-BE49-F238E27FC236}">
                <a16:creationId xmlns:a16="http://schemas.microsoft.com/office/drawing/2014/main" id="{81F38FFC-8BC1-4057-87CB-75C5AB45BF3E}"/>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2FB4D70C-FAFA-43E2-B4C1-8F1ABEC7F409}" type="slidenum">
              <a:rPr lang="en-US" altLang="zh-CN" b="0" i="0">
                <a:latin typeface="Verdana" panose="020B0604030504040204" pitchFamily="34" charset="0"/>
              </a:rPr>
              <a:pPr eaLnBrk="1" hangingPunct="1"/>
              <a:t>26</a:t>
            </a:fld>
            <a:endParaRPr lang="en-US" altLang="zh-CN" b="0" i="0">
              <a:latin typeface="Verdana" panose="020B0604030504040204" pitchFamily="34" charset="0"/>
            </a:endParaRPr>
          </a:p>
        </p:txBody>
      </p:sp>
      <p:sp>
        <p:nvSpPr>
          <p:cNvPr id="27651" name="Rectangle 2">
            <a:extLst>
              <a:ext uri="{FF2B5EF4-FFF2-40B4-BE49-F238E27FC236}">
                <a16:creationId xmlns:a16="http://schemas.microsoft.com/office/drawing/2014/main" id="{53A56D17-21D2-4CB7-AC9F-492D43FC577F}"/>
              </a:ext>
            </a:extLst>
          </p:cNvPr>
          <p:cNvSpPr>
            <a:spLocks noGrp="1" noChangeArrowheads="1"/>
          </p:cNvSpPr>
          <p:nvPr>
            <p:ph type="title"/>
          </p:nvPr>
        </p:nvSpPr>
        <p:spPr/>
        <p:txBody>
          <a:bodyPr/>
          <a:lstStyle/>
          <a:p>
            <a:pPr eaLnBrk="1" hangingPunct="1"/>
            <a:r>
              <a:rPr lang="en-US" altLang="zh-CN"/>
              <a:t>1.7 </a:t>
            </a:r>
            <a:r>
              <a:rPr lang="zh-CN" altLang="en-US"/>
              <a:t>函数</a:t>
            </a:r>
          </a:p>
        </p:txBody>
      </p:sp>
      <p:sp>
        <p:nvSpPr>
          <p:cNvPr id="27652" name="Rectangle 8">
            <a:extLst>
              <a:ext uri="{FF2B5EF4-FFF2-40B4-BE49-F238E27FC236}">
                <a16:creationId xmlns:a16="http://schemas.microsoft.com/office/drawing/2014/main" id="{80F6D9B0-BC64-441A-8E09-3DAE7CEE1AA0}"/>
              </a:ext>
            </a:extLst>
          </p:cNvPr>
          <p:cNvSpPr>
            <a:spLocks noGrp="1" noChangeArrowheads="1"/>
          </p:cNvSpPr>
          <p:nvPr>
            <p:ph type="body" idx="1"/>
          </p:nvPr>
        </p:nvSpPr>
        <p:spPr/>
        <p:txBody>
          <a:bodyPr/>
          <a:lstStyle/>
          <a:p>
            <a:pPr eaLnBrk="1" hangingPunct="1"/>
            <a:r>
              <a:rPr lang="en-US" altLang="zh-CN"/>
              <a:t>C++</a:t>
            </a:r>
            <a:r>
              <a:rPr lang="zh-CN" altLang="en-US"/>
              <a:t>用函数组织程序，函数规定动作的执行次序。</a:t>
            </a:r>
          </a:p>
          <a:p>
            <a:pPr eaLnBrk="1" hangingPunct="1"/>
            <a:r>
              <a:rPr lang="en-US" altLang="zh-CN"/>
              <a:t>C++</a:t>
            </a:r>
            <a:r>
              <a:rPr lang="zh-CN" altLang="en-US"/>
              <a:t>程序是函数驱动的，</a:t>
            </a:r>
            <a:r>
              <a:rPr lang="en-US" altLang="zh-CN"/>
              <a:t>C++</a:t>
            </a:r>
            <a:r>
              <a:rPr lang="zh-CN" altLang="en-US"/>
              <a:t>程序由一个</a:t>
            </a:r>
            <a:r>
              <a:rPr lang="en-US" altLang="zh-CN"/>
              <a:t>main()</a:t>
            </a:r>
            <a:r>
              <a:rPr lang="zh-CN" altLang="en-US"/>
              <a:t>函数和若干个其它函数组成。</a:t>
            </a:r>
          </a:p>
          <a:p>
            <a:pPr eaLnBrk="1" hangingPunct="1">
              <a:buFont typeface="Wingdings" panose="05000000000000000000" pitchFamily="2" charset="2"/>
              <a:buNone/>
            </a:pPr>
            <a:r>
              <a:rPr lang="zh-CN" altLang="en-US"/>
              <a:t>    从</a:t>
            </a:r>
            <a:r>
              <a:rPr lang="en-US" altLang="zh-CN"/>
              <a:t>main</a:t>
            </a:r>
            <a:r>
              <a:rPr lang="zh-CN" altLang="en-US"/>
              <a:t>函数始，</a:t>
            </a:r>
          </a:p>
          <a:p>
            <a:pPr eaLnBrk="1" hangingPunct="1">
              <a:buFont typeface="Wingdings" panose="05000000000000000000" pitchFamily="2" charset="2"/>
              <a:buNone/>
            </a:pPr>
            <a:r>
              <a:rPr lang="zh-CN" altLang="en-US"/>
              <a:t>    调用其他函数</a:t>
            </a:r>
          </a:p>
          <a:p>
            <a:pPr eaLnBrk="1" hangingPunct="1"/>
            <a:endParaRPr lang="en-US" altLang="zh-CN"/>
          </a:p>
        </p:txBody>
      </p:sp>
      <p:grpSp>
        <p:nvGrpSpPr>
          <p:cNvPr id="27653" name="Group 24">
            <a:extLst>
              <a:ext uri="{FF2B5EF4-FFF2-40B4-BE49-F238E27FC236}">
                <a16:creationId xmlns:a16="http://schemas.microsoft.com/office/drawing/2014/main" id="{CFC2ECF6-7BCE-483F-9A9D-E148AC7F1D05}"/>
              </a:ext>
            </a:extLst>
          </p:cNvPr>
          <p:cNvGrpSpPr>
            <a:grpSpLocks/>
          </p:cNvGrpSpPr>
          <p:nvPr/>
        </p:nvGrpSpPr>
        <p:grpSpPr bwMode="auto">
          <a:xfrm>
            <a:off x="3563938" y="3500438"/>
            <a:ext cx="4175125" cy="2305050"/>
            <a:chOff x="2928" y="2208"/>
            <a:chExt cx="2352" cy="1104"/>
          </a:xfrm>
        </p:grpSpPr>
        <p:sp>
          <p:nvSpPr>
            <p:cNvPr id="9" name="矩形 8">
              <a:extLst>
                <a:ext uri="{FF2B5EF4-FFF2-40B4-BE49-F238E27FC236}">
                  <a16:creationId xmlns:a16="http://schemas.microsoft.com/office/drawing/2014/main" id="{15E0EDA7-7ABC-4B9F-A90A-F7E64F460670}"/>
                </a:ext>
              </a:extLst>
            </p:cNvPr>
            <p:cNvSpPr/>
            <p:nvPr/>
          </p:nvSpPr>
          <p:spPr>
            <a:xfrm>
              <a:off x="2928" y="3072"/>
              <a:ext cx="432" cy="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0">
                  <a:solidFill>
                    <a:srgbClr val="0000FF"/>
                  </a:solidFill>
                  <a:latin typeface="Book Antiqua" pitchFamily="18" charset="0"/>
                  <a:ea typeface="宋体" pitchFamily="2" charset="-122"/>
                </a:rPr>
                <a:t>A</a:t>
              </a:r>
            </a:p>
          </p:txBody>
        </p:sp>
        <p:grpSp>
          <p:nvGrpSpPr>
            <p:cNvPr id="27655" name="Group 26">
              <a:extLst>
                <a:ext uri="{FF2B5EF4-FFF2-40B4-BE49-F238E27FC236}">
                  <a16:creationId xmlns:a16="http://schemas.microsoft.com/office/drawing/2014/main" id="{3A4A514E-788E-4006-A4F4-5E77E8834F77}"/>
                </a:ext>
              </a:extLst>
            </p:cNvPr>
            <p:cNvGrpSpPr>
              <a:grpSpLocks/>
            </p:cNvGrpSpPr>
            <p:nvPr/>
          </p:nvGrpSpPr>
          <p:grpSpPr bwMode="auto">
            <a:xfrm>
              <a:off x="3120" y="2208"/>
              <a:ext cx="2160" cy="1104"/>
              <a:chOff x="3120" y="2208"/>
              <a:chExt cx="2160" cy="1104"/>
            </a:xfrm>
          </p:grpSpPr>
          <p:sp>
            <p:nvSpPr>
              <p:cNvPr id="5" name="矩形 4">
                <a:extLst>
                  <a:ext uri="{FF2B5EF4-FFF2-40B4-BE49-F238E27FC236}">
                    <a16:creationId xmlns:a16="http://schemas.microsoft.com/office/drawing/2014/main" id="{EACCBE97-8D0E-4E50-929E-3A537FEF954A}"/>
                  </a:ext>
                </a:extLst>
              </p:cNvPr>
              <p:cNvSpPr/>
              <p:nvPr/>
            </p:nvSpPr>
            <p:spPr>
              <a:xfrm>
                <a:off x="3840" y="2208"/>
                <a:ext cx="480" cy="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0">
                    <a:solidFill>
                      <a:srgbClr val="0000FF"/>
                    </a:solidFill>
                    <a:latin typeface="Book Antiqua" pitchFamily="18" charset="0"/>
                    <a:ea typeface="宋体" pitchFamily="2" charset="-122"/>
                  </a:rPr>
                  <a:t>main</a:t>
                </a:r>
              </a:p>
            </p:txBody>
          </p:sp>
          <p:sp>
            <p:nvSpPr>
              <p:cNvPr id="6" name="矩形 5">
                <a:extLst>
                  <a:ext uri="{FF2B5EF4-FFF2-40B4-BE49-F238E27FC236}">
                    <a16:creationId xmlns:a16="http://schemas.microsoft.com/office/drawing/2014/main" id="{F1947269-FAEA-43C6-A5B1-F0C7F2E723CD}"/>
                  </a:ext>
                </a:extLst>
              </p:cNvPr>
              <p:cNvSpPr/>
              <p:nvPr/>
            </p:nvSpPr>
            <p:spPr>
              <a:xfrm>
                <a:off x="3360" y="2640"/>
                <a:ext cx="432" cy="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0">
                    <a:solidFill>
                      <a:srgbClr val="0000FF"/>
                    </a:solidFill>
                    <a:latin typeface="Book Antiqua" pitchFamily="18" charset="0"/>
                    <a:ea typeface="宋体" pitchFamily="2" charset="-122"/>
                  </a:rPr>
                  <a:t>funA</a:t>
                </a:r>
              </a:p>
            </p:txBody>
          </p:sp>
          <p:sp>
            <p:nvSpPr>
              <p:cNvPr id="7" name="矩形 6">
                <a:extLst>
                  <a:ext uri="{FF2B5EF4-FFF2-40B4-BE49-F238E27FC236}">
                    <a16:creationId xmlns:a16="http://schemas.microsoft.com/office/drawing/2014/main" id="{F61C03D4-BA21-4792-88B3-2A4E51852C8F}"/>
                  </a:ext>
                </a:extLst>
              </p:cNvPr>
              <p:cNvSpPr/>
              <p:nvPr/>
            </p:nvSpPr>
            <p:spPr>
              <a:xfrm>
                <a:off x="4032" y="2640"/>
                <a:ext cx="432" cy="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0">
                    <a:solidFill>
                      <a:srgbClr val="0000FF"/>
                    </a:solidFill>
                    <a:latin typeface="Book Antiqua" pitchFamily="18" charset="0"/>
                    <a:ea typeface="宋体" pitchFamily="2" charset="-122"/>
                  </a:rPr>
                  <a:t>funB</a:t>
                </a:r>
              </a:p>
            </p:txBody>
          </p:sp>
          <p:sp>
            <p:nvSpPr>
              <p:cNvPr id="8" name="矩形 7">
                <a:extLst>
                  <a:ext uri="{FF2B5EF4-FFF2-40B4-BE49-F238E27FC236}">
                    <a16:creationId xmlns:a16="http://schemas.microsoft.com/office/drawing/2014/main" id="{F7A17B79-FAAB-4584-BEB6-A085F453AFE2}"/>
                  </a:ext>
                </a:extLst>
              </p:cNvPr>
              <p:cNvSpPr/>
              <p:nvPr/>
            </p:nvSpPr>
            <p:spPr>
              <a:xfrm>
                <a:off x="4656" y="2640"/>
                <a:ext cx="432" cy="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0">
                    <a:solidFill>
                      <a:srgbClr val="0000FF"/>
                    </a:solidFill>
                    <a:latin typeface="Book Antiqua" pitchFamily="18" charset="0"/>
                    <a:ea typeface="宋体" pitchFamily="2" charset="-122"/>
                  </a:rPr>
                  <a:t>funC</a:t>
                </a:r>
              </a:p>
            </p:txBody>
          </p:sp>
          <p:sp>
            <p:nvSpPr>
              <p:cNvPr id="10" name="矩形 9">
                <a:extLst>
                  <a:ext uri="{FF2B5EF4-FFF2-40B4-BE49-F238E27FC236}">
                    <a16:creationId xmlns:a16="http://schemas.microsoft.com/office/drawing/2014/main" id="{82025518-37E2-4399-9A74-F2610F7CAEFC}"/>
                  </a:ext>
                </a:extLst>
              </p:cNvPr>
              <p:cNvSpPr/>
              <p:nvPr/>
            </p:nvSpPr>
            <p:spPr>
              <a:xfrm>
                <a:off x="3457" y="3072"/>
                <a:ext cx="432" cy="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0">
                    <a:solidFill>
                      <a:srgbClr val="0000FF"/>
                    </a:solidFill>
                    <a:latin typeface="Book Antiqua" pitchFamily="18" charset="0"/>
                    <a:ea typeface="宋体" pitchFamily="2" charset="-122"/>
                  </a:rPr>
                  <a:t>B1</a:t>
                </a:r>
              </a:p>
            </p:txBody>
          </p:sp>
          <p:sp>
            <p:nvSpPr>
              <p:cNvPr id="11" name="矩形 10">
                <a:extLst>
                  <a:ext uri="{FF2B5EF4-FFF2-40B4-BE49-F238E27FC236}">
                    <a16:creationId xmlns:a16="http://schemas.microsoft.com/office/drawing/2014/main" id="{8B33E090-E0F2-4BCF-BFB9-906384848316}"/>
                  </a:ext>
                </a:extLst>
              </p:cNvPr>
              <p:cNvSpPr/>
              <p:nvPr/>
            </p:nvSpPr>
            <p:spPr>
              <a:xfrm>
                <a:off x="4032" y="3072"/>
                <a:ext cx="432" cy="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0">
                    <a:solidFill>
                      <a:srgbClr val="0000FF"/>
                    </a:solidFill>
                    <a:latin typeface="Book Antiqua" pitchFamily="18" charset="0"/>
                    <a:ea typeface="宋体" pitchFamily="2" charset="-122"/>
                  </a:rPr>
                  <a:t>B2</a:t>
                </a:r>
              </a:p>
            </p:txBody>
          </p:sp>
          <p:sp>
            <p:nvSpPr>
              <p:cNvPr id="12" name="矩形 11">
                <a:extLst>
                  <a:ext uri="{FF2B5EF4-FFF2-40B4-BE49-F238E27FC236}">
                    <a16:creationId xmlns:a16="http://schemas.microsoft.com/office/drawing/2014/main" id="{300BC879-3B36-4CCA-8AF1-7A26079F2C4E}"/>
                  </a:ext>
                </a:extLst>
              </p:cNvPr>
              <p:cNvSpPr/>
              <p:nvPr/>
            </p:nvSpPr>
            <p:spPr>
              <a:xfrm>
                <a:off x="4848" y="3072"/>
                <a:ext cx="432" cy="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0">
                    <a:solidFill>
                      <a:srgbClr val="0000FF"/>
                    </a:solidFill>
                    <a:latin typeface="Book Antiqua" pitchFamily="18" charset="0"/>
                    <a:ea typeface="宋体" pitchFamily="2" charset="-122"/>
                  </a:rPr>
                  <a:t>C</a:t>
                </a:r>
              </a:p>
            </p:txBody>
          </p:sp>
          <p:cxnSp>
            <p:nvCxnSpPr>
              <p:cNvPr id="14" name="直接箭头连接符 13">
                <a:extLst>
                  <a:ext uri="{FF2B5EF4-FFF2-40B4-BE49-F238E27FC236}">
                    <a16:creationId xmlns:a16="http://schemas.microsoft.com/office/drawing/2014/main" id="{988DD435-5933-4E93-BDF7-13ACEAA5C9D9}"/>
                  </a:ext>
                </a:extLst>
              </p:cNvPr>
              <p:cNvCxnSpPr>
                <a:stCxn id="5" idx="2"/>
              </p:cNvCxnSpPr>
              <p:nvPr/>
            </p:nvCxnSpPr>
            <p:spPr>
              <a:xfrm rot="5400000">
                <a:off x="3840" y="2400"/>
                <a:ext cx="192" cy="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34BDB5A-A362-4B7D-AB62-6D5043133F96}"/>
                  </a:ext>
                </a:extLst>
              </p:cNvPr>
              <p:cNvCxnSpPr/>
              <p:nvPr/>
            </p:nvCxnSpPr>
            <p:spPr>
              <a:xfrm rot="5400000">
                <a:off x="3168" y="2832"/>
                <a:ext cx="192" cy="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2180C3C-18A3-4640-805D-9088BB7CF9D1}"/>
                  </a:ext>
                </a:extLst>
              </p:cNvPr>
              <p:cNvCxnSpPr/>
              <p:nvPr/>
            </p:nvCxnSpPr>
            <p:spPr>
              <a:xfrm rot="5400000">
                <a:off x="3888" y="2832"/>
                <a:ext cx="192" cy="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FE95DFE-DD05-4484-9F0B-DEF67B6AD367}"/>
                  </a:ext>
                </a:extLst>
              </p:cNvPr>
              <p:cNvCxnSpPr/>
              <p:nvPr/>
            </p:nvCxnSpPr>
            <p:spPr>
              <a:xfrm rot="16200000" flipH="1">
                <a:off x="4176" y="2449"/>
                <a:ext cx="192" cy="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E7FC107A-FB2E-4452-8C0A-A09B510B0061}"/>
                  </a:ext>
                </a:extLst>
              </p:cNvPr>
              <p:cNvCxnSpPr/>
              <p:nvPr/>
            </p:nvCxnSpPr>
            <p:spPr>
              <a:xfrm rot="16200000" flipH="1">
                <a:off x="4224" y="2880"/>
                <a:ext cx="192" cy="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978E376F-2198-4789-A949-8B0AC9C60E25}"/>
                  </a:ext>
                </a:extLst>
              </p:cNvPr>
              <p:cNvCxnSpPr/>
              <p:nvPr/>
            </p:nvCxnSpPr>
            <p:spPr>
              <a:xfrm rot="16200000" flipH="1">
                <a:off x="4896" y="2881"/>
                <a:ext cx="192" cy="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9242622-83C7-40F9-B464-31F30F01B6E6}"/>
                  </a:ext>
                </a:extLst>
              </p:cNvPr>
              <p:cNvCxnSpPr/>
              <p:nvPr/>
            </p:nvCxnSpPr>
            <p:spPr>
              <a:xfrm>
                <a:off x="4320" y="2448"/>
                <a:ext cx="528" cy="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a:extLst>
              <a:ext uri="{FF2B5EF4-FFF2-40B4-BE49-F238E27FC236}">
                <a16:creationId xmlns:a16="http://schemas.microsoft.com/office/drawing/2014/main" id="{F7507A45-DED6-4B6F-9B8F-194A55ED2DB7}"/>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13FAD495-2F5A-494B-9779-167B103587AD}" type="slidenum">
              <a:rPr lang="en-US" altLang="zh-CN" b="0" i="0">
                <a:latin typeface="Verdana" panose="020B0604030504040204" pitchFamily="34" charset="0"/>
              </a:rPr>
              <a:pPr eaLnBrk="1" hangingPunct="1"/>
              <a:t>27</a:t>
            </a:fld>
            <a:endParaRPr lang="en-US" altLang="zh-CN" b="0" i="0">
              <a:latin typeface="Verdana" panose="020B0604030504040204" pitchFamily="34" charset="0"/>
            </a:endParaRPr>
          </a:p>
        </p:txBody>
      </p:sp>
      <p:sp>
        <p:nvSpPr>
          <p:cNvPr id="28675" name="Rectangle 2">
            <a:extLst>
              <a:ext uri="{FF2B5EF4-FFF2-40B4-BE49-F238E27FC236}">
                <a16:creationId xmlns:a16="http://schemas.microsoft.com/office/drawing/2014/main" id="{90412B17-EF7F-4830-BA8C-F5A08885FD9A}"/>
              </a:ext>
            </a:extLst>
          </p:cNvPr>
          <p:cNvSpPr>
            <a:spLocks noGrp="1" noChangeArrowheads="1"/>
          </p:cNvSpPr>
          <p:nvPr>
            <p:ph type="title"/>
          </p:nvPr>
        </p:nvSpPr>
        <p:spPr>
          <a:xfrm>
            <a:off x="468313" y="260350"/>
            <a:ext cx="8388350" cy="900113"/>
          </a:xfrm>
        </p:spPr>
        <p:txBody>
          <a:bodyPr/>
          <a:lstStyle/>
          <a:p>
            <a:pPr eaLnBrk="1" hangingPunct="1"/>
            <a:r>
              <a:rPr lang="en-US" altLang="zh-CN"/>
              <a:t>1.7 </a:t>
            </a:r>
            <a:r>
              <a:rPr lang="zh-CN" altLang="en-US"/>
              <a:t>函数</a:t>
            </a:r>
          </a:p>
        </p:txBody>
      </p:sp>
      <p:sp>
        <p:nvSpPr>
          <p:cNvPr id="28676" name="Rectangle 3">
            <a:extLst>
              <a:ext uri="{FF2B5EF4-FFF2-40B4-BE49-F238E27FC236}">
                <a16:creationId xmlns:a16="http://schemas.microsoft.com/office/drawing/2014/main" id="{303806D4-9F52-45B8-A32C-A4658C9CCE4C}"/>
              </a:ext>
            </a:extLst>
          </p:cNvPr>
          <p:cNvSpPr>
            <a:spLocks noGrp="1" noChangeArrowheads="1"/>
          </p:cNvSpPr>
          <p:nvPr>
            <p:ph type="body" idx="1"/>
          </p:nvPr>
        </p:nvSpPr>
        <p:spPr>
          <a:xfrm>
            <a:off x="576263" y="1341438"/>
            <a:ext cx="7956550" cy="5111750"/>
          </a:xfrm>
        </p:spPr>
        <p:txBody>
          <a:bodyPr/>
          <a:lstStyle/>
          <a:p>
            <a:pPr marL="609600" indent="-609600" eaLnBrk="1" hangingPunct="1">
              <a:lnSpc>
                <a:spcPct val="85000"/>
              </a:lnSpc>
              <a:buFont typeface="Wingdings 3" panose="05040102010807070707" pitchFamily="18" charset="2"/>
              <a:buAutoNum type="arabicPeriod"/>
            </a:pPr>
            <a:r>
              <a:rPr lang="en-US" altLang="zh-CN" sz="2000" b="1"/>
              <a:t>//</a:t>
            </a:r>
            <a:r>
              <a:rPr lang="zh-CN" altLang="en-US" sz="2000" b="1"/>
              <a:t>程序名：</a:t>
            </a:r>
            <a:r>
              <a:rPr lang="en-US" altLang="zh-CN" sz="2000" b="1"/>
              <a:t>ch1_3.cpp</a:t>
            </a:r>
          </a:p>
          <a:p>
            <a:pPr marL="609600" indent="-609600" eaLnBrk="1" hangingPunct="1">
              <a:lnSpc>
                <a:spcPct val="85000"/>
              </a:lnSpc>
              <a:buFont typeface="Wingdings 3" panose="05040102010807070707" pitchFamily="18" charset="2"/>
              <a:buAutoNum type="arabicPeriod"/>
            </a:pPr>
            <a:r>
              <a:rPr lang="en-US" altLang="zh-CN" sz="2000" b="1"/>
              <a:t>#include &lt;iostream.h&gt;</a:t>
            </a:r>
          </a:p>
          <a:p>
            <a:pPr marL="609600" indent="-609600" eaLnBrk="1" hangingPunct="1">
              <a:lnSpc>
                <a:spcPct val="85000"/>
              </a:lnSpc>
              <a:buFont typeface="Wingdings 3" panose="05040102010807070707" pitchFamily="18" charset="2"/>
              <a:buAutoNum type="arabicPeriod"/>
            </a:pPr>
            <a:r>
              <a:rPr lang="en-US" altLang="zh-CN" sz="2000" b="1"/>
              <a:t>#include &lt;math.h&gt;</a:t>
            </a:r>
          </a:p>
          <a:p>
            <a:pPr marL="609600" indent="-609600" eaLnBrk="1" hangingPunct="1">
              <a:lnSpc>
                <a:spcPct val="85000"/>
              </a:lnSpc>
              <a:buFont typeface="Wingdings 3" panose="05040102010807070707" pitchFamily="18" charset="2"/>
              <a:buAutoNum type="arabicPeriod"/>
            </a:pPr>
            <a:r>
              <a:rPr lang="en-US" altLang="zh-CN" sz="2000" b="1"/>
              <a:t>double max(double x, double y);</a:t>
            </a:r>
          </a:p>
          <a:p>
            <a:pPr marL="609600" indent="-609600" eaLnBrk="1" hangingPunct="1">
              <a:lnSpc>
                <a:spcPct val="85000"/>
              </a:lnSpc>
              <a:buFont typeface="Wingdings 3" panose="05040102010807070707" pitchFamily="18" charset="2"/>
              <a:buAutoNum type="arabicPeriod"/>
            </a:pPr>
            <a:r>
              <a:rPr lang="en-US" altLang="zh-CN" sz="2000" b="1"/>
              <a:t>int main()</a:t>
            </a:r>
          </a:p>
          <a:p>
            <a:pPr marL="609600" indent="-609600" eaLnBrk="1" hangingPunct="1">
              <a:lnSpc>
                <a:spcPct val="85000"/>
              </a:lnSpc>
              <a:buFont typeface="Wingdings 3" panose="05040102010807070707" pitchFamily="18" charset="2"/>
              <a:buAutoNum type="arabicPeriod"/>
            </a:pPr>
            <a:r>
              <a:rPr lang="en-US" altLang="zh-CN" sz="2000" b="1"/>
              <a:t>{</a:t>
            </a:r>
          </a:p>
          <a:p>
            <a:pPr marL="609600" indent="-609600" eaLnBrk="1" hangingPunct="1">
              <a:lnSpc>
                <a:spcPct val="85000"/>
              </a:lnSpc>
              <a:buFont typeface="Wingdings 3" panose="05040102010807070707" pitchFamily="18" charset="2"/>
              <a:buAutoNum type="arabicPeriod"/>
            </a:pPr>
            <a:r>
              <a:rPr lang="en-US" altLang="zh-CN" sz="2000" b="1"/>
              <a:t>  double a,b,c;</a:t>
            </a:r>
          </a:p>
          <a:p>
            <a:pPr marL="609600" indent="-609600" eaLnBrk="1" hangingPunct="1">
              <a:lnSpc>
                <a:spcPct val="85000"/>
              </a:lnSpc>
              <a:buFont typeface="Wingdings 3" panose="05040102010807070707" pitchFamily="18" charset="2"/>
              <a:buAutoNum type="arabicPeriod"/>
            </a:pPr>
            <a:r>
              <a:rPr lang="en-US" altLang="zh-CN" sz="2000" b="1"/>
              <a:t>  cout &lt;&lt;"input two numbers:\n";</a:t>
            </a:r>
          </a:p>
          <a:p>
            <a:pPr marL="609600" indent="-609600" eaLnBrk="1" hangingPunct="1">
              <a:lnSpc>
                <a:spcPct val="85000"/>
              </a:lnSpc>
              <a:buFont typeface="Wingdings 3" panose="05040102010807070707" pitchFamily="18" charset="2"/>
              <a:buAutoNum type="arabicPeriod"/>
            </a:pPr>
            <a:r>
              <a:rPr lang="en-US" altLang="zh-CN" sz="2000" b="1"/>
              <a:t>  cin &gt;&gt;a &gt;&gt;b;</a:t>
            </a:r>
          </a:p>
          <a:p>
            <a:pPr marL="609600" indent="-609600" eaLnBrk="1" hangingPunct="1">
              <a:lnSpc>
                <a:spcPct val="85000"/>
              </a:lnSpc>
              <a:buFont typeface="Wingdings 3" panose="05040102010807070707" pitchFamily="18" charset="2"/>
              <a:buAutoNum type="arabicPeriod"/>
            </a:pPr>
            <a:r>
              <a:rPr lang="en-US" altLang="zh-CN" sz="2000" b="1"/>
              <a:t>  c = max(a,b);</a:t>
            </a:r>
          </a:p>
          <a:p>
            <a:pPr marL="609600" indent="-609600" eaLnBrk="1" hangingPunct="1">
              <a:lnSpc>
                <a:spcPct val="85000"/>
              </a:lnSpc>
              <a:buFont typeface="Wingdings 3" panose="05040102010807070707" pitchFamily="18" charset="2"/>
              <a:buAutoNum type="arabicPeriod"/>
            </a:pPr>
            <a:r>
              <a:rPr lang="en-US" altLang="zh-CN" sz="2000" b="1"/>
              <a:t>  cout &lt;&lt;"the squart of maximum = " &lt;&lt;sqrt(c);</a:t>
            </a:r>
          </a:p>
          <a:p>
            <a:pPr marL="609600" indent="-609600" eaLnBrk="1" hangingPunct="1">
              <a:lnSpc>
                <a:spcPct val="85000"/>
              </a:lnSpc>
              <a:buFont typeface="Wingdings 3" panose="05040102010807070707" pitchFamily="18" charset="2"/>
              <a:buAutoNum type="arabicPeriod"/>
            </a:pPr>
            <a:r>
              <a:rPr lang="en-US" altLang="zh-CN" sz="2000" b="1"/>
              <a:t>  return 0;</a:t>
            </a:r>
          </a:p>
          <a:p>
            <a:pPr marL="609600" indent="-609600" eaLnBrk="1" hangingPunct="1">
              <a:lnSpc>
                <a:spcPct val="85000"/>
              </a:lnSpc>
              <a:buFont typeface="Wingdings 3" panose="05040102010807070707" pitchFamily="18" charset="2"/>
              <a:buAutoNum type="arabicPeriod"/>
            </a:pPr>
            <a:r>
              <a:rPr lang="en-US" altLang="zh-CN" sz="2000" b="1"/>
              <a:t>}</a:t>
            </a:r>
          </a:p>
          <a:p>
            <a:pPr marL="609600" indent="-609600" eaLnBrk="1" hangingPunct="1">
              <a:lnSpc>
                <a:spcPct val="85000"/>
              </a:lnSpc>
              <a:buFont typeface="Wingdings 3" panose="05040102010807070707" pitchFamily="18" charset="2"/>
              <a:buAutoNum type="arabicPeriod"/>
            </a:pPr>
            <a:r>
              <a:rPr lang="en-US" altLang="zh-CN" sz="2000" b="1"/>
              <a:t>double max(double x, double y)</a:t>
            </a:r>
          </a:p>
          <a:p>
            <a:pPr marL="609600" indent="-609600" eaLnBrk="1" hangingPunct="1">
              <a:lnSpc>
                <a:spcPct val="85000"/>
              </a:lnSpc>
              <a:buFont typeface="Wingdings 3" panose="05040102010807070707" pitchFamily="18" charset="2"/>
              <a:buAutoNum type="arabicPeriod"/>
            </a:pPr>
            <a:r>
              <a:rPr lang="en-US" altLang="zh-CN" sz="2000" b="1"/>
              <a:t>{</a:t>
            </a:r>
          </a:p>
          <a:p>
            <a:pPr marL="609600" indent="-609600" eaLnBrk="1" hangingPunct="1">
              <a:lnSpc>
                <a:spcPct val="85000"/>
              </a:lnSpc>
              <a:buFont typeface="Wingdings 3" panose="05040102010807070707" pitchFamily="18" charset="2"/>
              <a:buAutoNum type="arabicPeriod"/>
            </a:pPr>
            <a:r>
              <a:rPr lang="en-US" altLang="zh-CN" sz="2000" b="1"/>
              <a:t>  if(x&gt;y) return x;</a:t>
            </a:r>
          </a:p>
          <a:p>
            <a:pPr marL="609600" indent="-609600" eaLnBrk="1" hangingPunct="1">
              <a:lnSpc>
                <a:spcPct val="85000"/>
              </a:lnSpc>
              <a:buFont typeface="Wingdings 3" panose="05040102010807070707" pitchFamily="18" charset="2"/>
              <a:buAutoNum type="arabicPeriod"/>
            </a:pPr>
            <a:r>
              <a:rPr lang="en-US" altLang="zh-CN" sz="2000" b="1"/>
              <a:t>  else    return y;</a:t>
            </a:r>
          </a:p>
          <a:p>
            <a:pPr marL="609600" indent="-609600" eaLnBrk="1" hangingPunct="1">
              <a:lnSpc>
                <a:spcPct val="85000"/>
              </a:lnSpc>
              <a:buFont typeface="Wingdings 3" panose="05040102010807070707" pitchFamily="18" charset="2"/>
              <a:buAutoNum type="arabicPeriod"/>
            </a:pPr>
            <a:r>
              <a:rPr lang="en-US" altLang="zh-CN" sz="2000" b="1"/>
              <a:t>}</a:t>
            </a:r>
          </a:p>
        </p:txBody>
      </p:sp>
      <p:grpSp>
        <p:nvGrpSpPr>
          <p:cNvPr id="365572" name="Group 4">
            <a:extLst>
              <a:ext uri="{FF2B5EF4-FFF2-40B4-BE49-F238E27FC236}">
                <a16:creationId xmlns:a16="http://schemas.microsoft.com/office/drawing/2014/main" id="{76DC55BB-1666-4F49-91FD-C79FAA66B89E}"/>
              </a:ext>
            </a:extLst>
          </p:cNvPr>
          <p:cNvGrpSpPr>
            <a:grpSpLocks/>
          </p:cNvGrpSpPr>
          <p:nvPr/>
        </p:nvGrpSpPr>
        <p:grpSpPr bwMode="auto">
          <a:xfrm>
            <a:off x="1042988" y="2349500"/>
            <a:ext cx="6048375" cy="431800"/>
            <a:chOff x="635" y="1389"/>
            <a:chExt cx="3810" cy="272"/>
          </a:xfrm>
        </p:grpSpPr>
        <p:sp>
          <p:nvSpPr>
            <p:cNvPr id="28684" name="Line 5">
              <a:extLst>
                <a:ext uri="{FF2B5EF4-FFF2-40B4-BE49-F238E27FC236}">
                  <a16:creationId xmlns:a16="http://schemas.microsoft.com/office/drawing/2014/main" id="{53A5706F-AD5E-46A4-9037-F250E641AECA}"/>
                </a:ext>
              </a:extLst>
            </p:cNvPr>
            <p:cNvSpPr>
              <a:spLocks noChangeShapeType="1"/>
            </p:cNvSpPr>
            <p:nvPr/>
          </p:nvSpPr>
          <p:spPr bwMode="auto">
            <a:xfrm flipV="1">
              <a:off x="635" y="1638"/>
              <a:ext cx="3810" cy="2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5" name="Text Box 6">
              <a:extLst>
                <a:ext uri="{FF2B5EF4-FFF2-40B4-BE49-F238E27FC236}">
                  <a16:creationId xmlns:a16="http://schemas.microsoft.com/office/drawing/2014/main" id="{AA0054D2-A75F-4200-B9F0-754B902639A1}"/>
                </a:ext>
              </a:extLst>
            </p:cNvPr>
            <p:cNvSpPr txBox="1">
              <a:spLocks noChangeArrowheads="1"/>
            </p:cNvSpPr>
            <p:nvPr/>
          </p:nvSpPr>
          <p:spPr bwMode="auto">
            <a:xfrm>
              <a:off x="3606" y="1389"/>
              <a:ext cx="748" cy="237"/>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0" i="0">
                  <a:solidFill>
                    <a:srgbClr val="FF0000"/>
                  </a:solidFill>
                </a:rPr>
                <a:t>函数头</a:t>
              </a:r>
            </a:p>
          </p:txBody>
        </p:sp>
      </p:grpSp>
      <p:grpSp>
        <p:nvGrpSpPr>
          <p:cNvPr id="365575" name="Group 7">
            <a:extLst>
              <a:ext uri="{FF2B5EF4-FFF2-40B4-BE49-F238E27FC236}">
                <a16:creationId xmlns:a16="http://schemas.microsoft.com/office/drawing/2014/main" id="{AA58A704-AAF8-41B3-B139-441BCDF07F9F}"/>
              </a:ext>
            </a:extLst>
          </p:cNvPr>
          <p:cNvGrpSpPr>
            <a:grpSpLocks/>
          </p:cNvGrpSpPr>
          <p:nvPr/>
        </p:nvGrpSpPr>
        <p:grpSpPr bwMode="auto">
          <a:xfrm>
            <a:off x="6732588" y="2852738"/>
            <a:ext cx="431800" cy="2159000"/>
            <a:chOff x="4286" y="1752"/>
            <a:chExt cx="272" cy="1565"/>
          </a:xfrm>
        </p:grpSpPr>
        <p:sp>
          <p:nvSpPr>
            <p:cNvPr id="28682" name="Line 8">
              <a:extLst>
                <a:ext uri="{FF2B5EF4-FFF2-40B4-BE49-F238E27FC236}">
                  <a16:creationId xmlns:a16="http://schemas.microsoft.com/office/drawing/2014/main" id="{EDDD0828-456A-4441-A3CA-AAA59CD3689F}"/>
                </a:ext>
              </a:extLst>
            </p:cNvPr>
            <p:cNvSpPr>
              <a:spLocks noChangeShapeType="1"/>
            </p:cNvSpPr>
            <p:nvPr/>
          </p:nvSpPr>
          <p:spPr bwMode="auto">
            <a:xfrm>
              <a:off x="4286" y="1752"/>
              <a:ext cx="0" cy="1565"/>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3" name="Text Box 9">
              <a:extLst>
                <a:ext uri="{FF2B5EF4-FFF2-40B4-BE49-F238E27FC236}">
                  <a16:creationId xmlns:a16="http://schemas.microsoft.com/office/drawing/2014/main" id="{F5A00991-826C-42E8-867D-7475D3EAFB6E}"/>
                </a:ext>
              </a:extLst>
            </p:cNvPr>
            <p:cNvSpPr txBox="1">
              <a:spLocks noChangeArrowheads="1"/>
            </p:cNvSpPr>
            <p:nvPr/>
          </p:nvSpPr>
          <p:spPr bwMode="auto">
            <a:xfrm>
              <a:off x="4309" y="2228"/>
              <a:ext cx="249" cy="671"/>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0" i="0">
                  <a:solidFill>
                    <a:srgbClr val="FF0000"/>
                  </a:solidFill>
                </a:rPr>
                <a:t>函数体</a:t>
              </a:r>
            </a:p>
          </p:txBody>
        </p:sp>
      </p:grpSp>
      <p:grpSp>
        <p:nvGrpSpPr>
          <p:cNvPr id="365578" name="Group 10">
            <a:extLst>
              <a:ext uri="{FF2B5EF4-FFF2-40B4-BE49-F238E27FC236}">
                <a16:creationId xmlns:a16="http://schemas.microsoft.com/office/drawing/2014/main" id="{07732362-FACF-490F-BCE3-C543D0BABA55}"/>
              </a:ext>
            </a:extLst>
          </p:cNvPr>
          <p:cNvGrpSpPr>
            <a:grpSpLocks/>
          </p:cNvGrpSpPr>
          <p:nvPr/>
        </p:nvGrpSpPr>
        <p:grpSpPr bwMode="auto">
          <a:xfrm>
            <a:off x="7235825" y="2636838"/>
            <a:ext cx="1044575" cy="2447925"/>
            <a:chOff x="4558" y="1457"/>
            <a:chExt cx="658" cy="1927"/>
          </a:xfrm>
        </p:grpSpPr>
        <p:sp>
          <p:nvSpPr>
            <p:cNvPr id="28680" name="AutoShape 11">
              <a:extLst>
                <a:ext uri="{FF2B5EF4-FFF2-40B4-BE49-F238E27FC236}">
                  <a16:creationId xmlns:a16="http://schemas.microsoft.com/office/drawing/2014/main" id="{9D5466AC-C559-40B1-8953-83C36EBD5009}"/>
                </a:ext>
              </a:extLst>
            </p:cNvPr>
            <p:cNvSpPr>
              <a:spLocks/>
            </p:cNvSpPr>
            <p:nvPr/>
          </p:nvSpPr>
          <p:spPr bwMode="auto">
            <a:xfrm>
              <a:off x="4558" y="1457"/>
              <a:ext cx="317" cy="1927"/>
            </a:xfrm>
            <a:prstGeom prst="rightBrace">
              <a:avLst>
                <a:gd name="adj1" fmla="val 50657"/>
                <a:gd name="adj2" fmla="val 50000"/>
              </a:avLst>
            </a:prstGeom>
            <a:solidFill>
              <a:schemeClr val="bg2"/>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lgn="ctr"/>
              <a:endParaRPr lang="zh-CN" altLang="zh-CN" b="0" i="0">
                <a:solidFill>
                  <a:srgbClr val="FF0000"/>
                </a:solidFill>
              </a:endParaRPr>
            </a:p>
          </p:txBody>
        </p:sp>
        <p:sp>
          <p:nvSpPr>
            <p:cNvPr id="28681" name="Text Box 12">
              <a:extLst>
                <a:ext uri="{FF2B5EF4-FFF2-40B4-BE49-F238E27FC236}">
                  <a16:creationId xmlns:a16="http://schemas.microsoft.com/office/drawing/2014/main" id="{6B5CA3E3-76C0-439A-BF53-E9ABA67417AA}"/>
                </a:ext>
              </a:extLst>
            </p:cNvPr>
            <p:cNvSpPr txBox="1">
              <a:spLocks noChangeArrowheads="1"/>
            </p:cNvSpPr>
            <p:nvPr/>
          </p:nvSpPr>
          <p:spPr bwMode="auto">
            <a:xfrm>
              <a:off x="4967" y="1979"/>
              <a:ext cx="249" cy="945"/>
            </a:xfrm>
            <a:prstGeom prst="rec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0" i="0">
                  <a:solidFill>
                    <a:srgbClr val="FF0000"/>
                  </a:solidFill>
                </a:rPr>
                <a:t>函数定义</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5572"/>
                                        </p:tgtEl>
                                        <p:attrNameLst>
                                          <p:attrName>style.visibility</p:attrName>
                                        </p:attrNameLst>
                                      </p:cBhvr>
                                      <p:to>
                                        <p:strVal val="visible"/>
                                      </p:to>
                                    </p:set>
                                    <p:anim calcmode="lin" valueType="num">
                                      <p:cBhvr additive="base">
                                        <p:cTn id="7" dur="500" fill="hold"/>
                                        <p:tgtEl>
                                          <p:spTgt spid="365572"/>
                                        </p:tgtEl>
                                        <p:attrNameLst>
                                          <p:attrName>ppt_x</p:attrName>
                                        </p:attrNameLst>
                                      </p:cBhvr>
                                      <p:tavLst>
                                        <p:tav tm="0">
                                          <p:val>
                                            <p:strVal val="#ppt_x"/>
                                          </p:val>
                                        </p:tav>
                                        <p:tav tm="100000">
                                          <p:val>
                                            <p:strVal val="#ppt_x"/>
                                          </p:val>
                                        </p:tav>
                                      </p:tavLst>
                                    </p:anim>
                                    <p:anim calcmode="lin" valueType="num">
                                      <p:cBhvr additive="base">
                                        <p:cTn id="8" dur="500" fill="hold"/>
                                        <p:tgtEl>
                                          <p:spTgt spid="3655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557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65578"/>
                                        </p:tgtEl>
                                        <p:attrNameLst>
                                          <p:attrName>style.visibility</p:attrName>
                                        </p:attrNameLst>
                                      </p:cBhvr>
                                      <p:to>
                                        <p:strVal val="visible"/>
                                      </p:to>
                                    </p:set>
                                    <p:animEffect transition="in" filter="slide(fromBottom)">
                                      <p:cBhvr>
                                        <p:cTn id="17" dur="500"/>
                                        <p:tgtEl>
                                          <p:spTgt spid="365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a:extLst>
              <a:ext uri="{FF2B5EF4-FFF2-40B4-BE49-F238E27FC236}">
                <a16:creationId xmlns:a16="http://schemas.microsoft.com/office/drawing/2014/main" id="{4A72C8AD-1B53-4038-8600-36F288CF28F9}"/>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0565E306-75F2-4449-9D76-99CF711E829A}" type="slidenum">
              <a:rPr lang="en-US" altLang="zh-CN" b="0" i="0">
                <a:latin typeface="Verdana" panose="020B0604030504040204" pitchFamily="34" charset="0"/>
              </a:rPr>
              <a:pPr eaLnBrk="1" hangingPunct="1"/>
              <a:t>28</a:t>
            </a:fld>
            <a:endParaRPr lang="en-US" altLang="zh-CN" b="0" i="0">
              <a:latin typeface="Verdana" panose="020B0604030504040204" pitchFamily="34" charset="0"/>
            </a:endParaRPr>
          </a:p>
        </p:txBody>
      </p:sp>
      <p:sp>
        <p:nvSpPr>
          <p:cNvPr id="29699" name="Rectangle 2">
            <a:extLst>
              <a:ext uri="{FF2B5EF4-FFF2-40B4-BE49-F238E27FC236}">
                <a16:creationId xmlns:a16="http://schemas.microsoft.com/office/drawing/2014/main" id="{820CD103-30AF-4E1A-86EE-8C1F6FD39600}"/>
              </a:ext>
            </a:extLst>
          </p:cNvPr>
          <p:cNvSpPr>
            <a:spLocks noGrp="1" noChangeArrowheads="1"/>
          </p:cNvSpPr>
          <p:nvPr>
            <p:ph type="title"/>
          </p:nvPr>
        </p:nvSpPr>
        <p:spPr>
          <a:xfrm>
            <a:off x="468313" y="260350"/>
            <a:ext cx="8388350" cy="900113"/>
          </a:xfrm>
        </p:spPr>
        <p:txBody>
          <a:bodyPr/>
          <a:lstStyle/>
          <a:p>
            <a:pPr eaLnBrk="1" hangingPunct="1"/>
            <a:r>
              <a:rPr lang="en-US" altLang="zh-CN"/>
              <a:t>1.7 </a:t>
            </a:r>
            <a:r>
              <a:rPr lang="zh-CN" altLang="en-US"/>
              <a:t>函数</a:t>
            </a:r>
          </a:p>
        </p:txBody>
      </p:sp>
      <p:sp>
        <p:nvSpPr>
          <p:cNvPr id="29700" name="Rectangle 3">
            <a:extLst>
              <a:ext uri="{FF2B5EF4-FFF2-40B4-BE49-F238E27FC236}">
                <a16:creationId xmlns:a16="http://schemas.microsoft.com/office/drawing/2014/main" id="{07A0DC12-24A1-42C4-9C6E-7180F3565B6C}"/>
              </a:ext>
            </a:extLst>
          </p:cNvPr>
          <p:cNvSpPr>
            <a:spLocks noGrp="1" noChangeArrowheads="1"/>
          </p:cNvSpPr>
          <p:nvPr>
            <p:ph type="body" idx="1"/>
          </p:nvPr>
        </p:nvSpPr>
        <p:spPr>
          <a:xfrm>
            <a:off x="576263" y="1341438"/>
            <a:ext cx="8243887" cy="5040312"/>
          </a:xfrm>
        </p:spPr>
        <p:txBody>
          <a:bodyPr/>
          <a:lstStyle/>
          <a:p>
            <a:pPr marL="609600" indent="-609600" eaLnBrk="1" hangingPunct="1">
              <a:lnSpc>
                <a:spcPct val="85000"/>
              </a:lnSpc>
              <a:buFont typeface="Wingdings 3" panose="05040102010807070707" pitchFamily="18" charset="2"/>
              <a:buAutoNum type="arabicPeriod"/>
            </a:pPr>
            <a:r>
              <a:rPr lang="en-US" altLang="zh-CN" sz="2000" b="1"/>
              <a:t>//</a:t>
            </a:r>
            <a:r>
              <a:rPr lang="zh-CN" altLang="en-US" sz="2000" b="1"/>
              <a:t>程序名：</a:t>
            </a:r>
            <a:r>
              <a:rPr lang="en-US" altLang="zh-CN" sz="2000" b="1"/>
              <a:t>ch1_3.cpp</a:t>
            </a:r>
          </a:p>
          <a:p>
            <a:pPr marL="609600" indent="-609600" eaLnBrk="1" hangingPunct="1">
              <a:lnSpc>
                <a:spcPct val="85000"/>
              </a:lnSpc>
              <a:buFont typeface="Wingdings 3" panose="05040102010807070707" pitchFamily="18" charset="2"/>
              <a:buAutoNum type="arabicPeriod"/>
            </a:pPr>
            <a:r>
              <a:rPr lang="en-US" altLang="zh-CN" sz="2000" b="1"/>
              <a:t>#include &lt;iostream.h&gt;</a:t>
            </a:r>
          </a:p>
          <a:p>
            <a:pPr marL="609600" indent="-609600" eaLnBrk="1" hangingPunct="1">
              <a:lnSpc>
                <a:spcPct val="85000"/>
              </a:lnSpc>
              <a:buFont typeface="Wingdings 3" panose="05040102010807070707" pitchFamily="18" charset="2"/>
              <a:buAutoNum type="arabicPeriod"/>
            </a:pPr>
            <a:r>
              <a:rPr lang="en-US" altLang="zh-CN" sz="2000" b="1"/>
              <a:t>#include &lt;math.h&gt;</a:t>
            </a:r>
          </a:p>
          <a:p>
            <a:pPr marL="609600" indent="-609600" eaLnBrk="1" hangingPunct="1">
              <a:lnSpc>
                <a:spcPct val="85000"/>
              </a:lnSpc>
              <a:buFont typeface="Wingdings 3" panose="05040102010807070707" pitchFamily="18" charset="2"/>
              <a:buAutoNum type="arabicPeriod"/>
            </a:pPr>
            <a:r>
              <a:rPr lang="en-US" altLang="zh-CN" sz="2000" b="1"/>
              <a:t>double max(double x, double y);</a:t>
            </a:r>
          </a:p>
          <a:p>
            <a:pPr marL="609600" indent="-609600" eaLnBrk="1" hangingPunct="1">
              <a:lnSpc>
                <a:spcPct val="85000"/>
              </a:lnSpc>
              <a:buFont typeface="Wingdings 3" panose="05040102010807070707" pitchFamily="18" charset="2"/>
              <a:buAutoNum type="arabicPeriod"/>
            </a:pPr>
            <a:r>
              <a:rPr lang="en-US" altLang="zh-CN" sz="2000" b="1"/>
              <a:t>int main()</a:t>
            </a:r>
          </a:p>
          <a:p>
            <a:pPr marL="609600" indent="-609600" eaLnBrk="1" hangingPunct="1">
              <a:lnSpc>
                <a:spcPct val="85000"/>
              </a:lnSpc>
              <a:buFont typeface="Wingdings 3" panose="05040102010807070707" pitchFamily="18" charset="2"/>
              <a:buAutoNum type="arabicPeriod"/>
            </a:pPr>
            <a:r>
              <a:rPr lang="en-US" altLang="zh-CN" sz="2000" b="1"/>
              <a:t>{</a:t>
            </a:r>
          </a:p>
          <a:p>
            <a:pPr marL="609600" indent="-609600" eaLnBrk="1" hangingPunct="1">
              <a:lnSpc>
                <a:spcPct val="85000"/>
              </a:lnSpc>
              <a:buFont typeface="Wingdings 3" panose="05040102010807070707" pitchFamily="18" charset="2"/>
              <a:buAutoNum type="arabicPeriod"/>
            </a:pPr>
            <a:r>
              <a:rPr lang="en-US" altLang="zh-CN" sz="2000" b="1"/>
              <a:t>  double a,b,c;</a:t>
            </a:r>
          </a:p>
          <a:p>
            <a:pPr marL="609600" indent="-609600" eaLnBrk="1" hangingPunct="1">
              <a:lnSpc>
                <a:spcPct val="85000"/>
              </a:lnSpc>
              <a:buFont typeface="Wingdings 3" panose="05040102010807070707" pitchFamily="18" charset="2"/>
              <a:buAutoNum type="arabicPeriod"/>
            </a:pPr>
            <a:r>
              <a:rPr lang="en-US" altLang="zh-CN" sz="2000" b="1"/>
              <a:t>  cout &lt;&lt;"input two numbers:\n";</a:t>
            </a:r>
          </a:p>
          <a:p>
            <a:pPr marL="609600" indent="-609600" eaLnBrk="1" hangingPunct="1">
              <a:lnSpc>
                <a:spcPct val="85000"/>
              </a:lnSpc>
              <a:buFont typeface="Wingdings 3" panose="05040102010807070707" pitchFamily="18" charset="2"/>
              <a:buAutoNum type="arabicPeriod"/>
            </a:pPr>
            <a:r>
              <a:rPr lang="en-US" altLang="zh-CN" sz="2000" b="1"/>
              <a:t>  cin &gt;&gt;a &gt;&gt;b;</a:t>
            </a:r>
          </a:p>
          <a:p>
            <a:pPr marL="609600" indent="-609600" eaLnBrk="1" hangingPunct="1">
              <a:lnSpc>
                <a:spcPct val="85000"/>
              </a:lnSpc>
              <a:buFont typeface="Wingdings 3" panose="05040102010807070707" pitchFamily="18" charset="2"/>
              <a:buAutoNum type="arabicPeriod"/>
            </a:pPr>
            <a:r>
              <a:rPr lang="en-US" altLang="zh-CN" sz="2000" b="1"/>
              <a:t>  c = max(a,b);</a:t>
            </a:r>
          </a:p>
          <a:p>
            <a:pPr marL="609600" indent="-609600" eaLnBrk="1" hangingPunct="1">
              <a:lnSpc>
                <a:spcPct val="85000"/>
              </a:lnSpc>
              <a:buFont typeface="Wingdings 3" panose="05040102010807070707" pitchFamily="18" charset="2"/>
              <a:buAutoNum type="arabicPeriod"/>
            </a:pPr>
            <a:r>
              <a:rPr lang="en-US" altLang="zh-CN" sz="2000" b="1"/>
              <a:t>  cout &lt;&lt;"the squart of maximum = " &lt;&lt;sqrt(c);</a:t>
            </a:r>
          </a:p>
          <a:p>
            <a:pPr marL="609600" indent="-609600" eaLnBrk="1" hangingPunct="1">
              <a:lnSpc>
                <a:spcPct val="85000"/>
              </a:lnSpc>
              <a:buFont typeface="Wingdings 3" panose="05040102010807070707" pitchFamily="18" charset="2"/>
              <a:buAutoNum type="arabicPeriod"/>
            </a:pPr>
            <a:r>
              <a:rPr lang="en-US" altLang="zh-CN" sz="2000" b="1"/>
              <a:t>  return 0;</a:t>
            </a:r>
          </a:p>
          <a:p>
            <a:pPr marL="609600" indent="-609600" eaLnBrk="1" hangingPunct="1">
              <a:lnSpc>
                <a:spcPct val="85000"/>
              </a:lnSpc>
              <a:buFont typeface="Wingdings 3" panose="05040102010807070707" pitchFamily="18" charset="2"/>
              <a:buAutoNum type="arabicPeriod"/>
            </a:pPr>
            <a:r>
              <a:rPr lang="en-US" altLang="zh-CN" sz="2000" b="1"/>
              <a:t>}</a:t>
            </a:r>
          </a:p>
          <a:p>
            <a:pPr marL="609600" indent="-609600" eaLnBrk="1" hangingPunct="1">
              <a:lnSpc>
                <a:spcPct val="85000"/>
              </a:lnSpc>
              <a:buFont typeface="Wingdings 3" panose="05040102010807070707" pitchFamily="18" charset="2"/>
              <a:buAutoNum type="arabicPeriod"/>
            </a:pPr>
            <a:r>
              <a:rPr lang="en-US" altLang="zh-CN" sz="2000" b="1"/>
              <a:t>double max(double x, double y)</a:t>
            </a:r>
          </a:p>
          <a:p>
            <a:pPr marL="609600" indent="-609600" eaLnBrk="1" hangingPunct="1">
              <a:lnSpc>
                <a:spcPct val="85000"/>
              </a:lnSpc>
              <a:buFont typeface="Wingdings 3" panose="05040102010807070707" pitchFamily="18" charset="2"/>
              <a:buAutoNum type="arabicPeriod"/>
            </a:pPr>
            <a:r>
              <a:rPr lang="en-US" altLang="zh-CN" sz="2000" b="1"/>
              <a:t>{</a:t>
            </a:r>
          </a:p>
          <a:p>
            <a:pPr marL="609600" indent="-609600" eaLnBrk="1" hangingPunct="1">
              <a:lnSpc>
                <a:spcPct val="85000"/>
              </a:lnSpc>
              <a:buFont typeface="Wingdings 3" panose="05040102010807070707" pitchFamily="18" charset="2"/>
              <a:buAutoNum type="arabicPeriod"/>
            </a:pPr>
            <a:r>
              <a:rPr lang="en-US" altLang="zh-CN" sz="2000" b="1"/>
              <a:t>  if(x&gt;y) return x;</a:t>
            </a:r>
          </a:p>
          <a:p>
            <a:pPr marL="609600" indent="-609600" eaLnBrk="1" hangingPunct="1">
              <a:lnSpc>
                <a:spcPct val="85000"/>
              </a:lnSpc>
              <a:buFont typeface="Wingdings 3" panose="05040102010807070707" pitchFamily="18" charset="2"/>
              <a:buAutoNum type="arabicPeriod"/>
            </a:pPr>
            <a:r>
              <a:rPr lang="en-US" altLang="zh-CN" sz="2000" b="1"/>
              <a:t>  else    return y;</a:t>
            </a:r>
          </a:p>
          <a:p>
            <a:pPr marL="609600" indent="-609600" eaLnBrk="1" hangingPunct="1">
              <a:lnSpc>
                <a:spcPct val="85000"/>
              </a:lnSpc>
              <a:buFont typeface="Wingdings 3" panose="05040102010807070707" pitchFamily="18" charset="2"/>
              <a:buAutoNum type="arabicPeriod"/>
            </a:pPr>
            <a:r>
              <a:rPr lang="en-US" altLang="zh-CN" sz="2000" b="1"/>
              <a:t>}</a:t>
            </a:r>
          </a:p>
        </p:txBody>
      </p:sp>
      <p:grpSp>
        <p:nvGrpSpPr>
          <p:cNvPr id="366596" name="Group 4">
            <a:extLst>
              <a:ext uri="{FF2B5EF4-FFF2-40B4-BE49-F238E27FC236}">
                <a16:creationId xmlns:a16="http://schemas.microsoft.com/office/drawing/2014/main" id="{164DE821-A0C5-47B0-B630-8467099C25A5}"/>
              </a:ext>
            </a:extLst>
          </p:cNvPr>
          <p:cNvGrpSpPr>
            <a:grpSpLocks/>
          </p:cNvGrpSpPr>
          <p:nvPr/>
        </p:nvGrpSpPr>
        <p:grpSpPr bwMode="auto">
          <a:xfrm>
            <a:off x="6443663" y="2708275"/>
            <a:ext cx="1044575" cy="2160588"/>
            <a:chOff x="4558" y="1457"/>
            <a:chExt cx="658" cy="1927"/>
          </a:xfrm>
        </p:grpSpPr>
        <p:sp>
          <p:nvSpPr>
            <p:cNvPr id="29711" name="AutoShape 5">
              <a:extLst>
                <a:ext uri="{FF2B5EF4-FFF2-40B4-BE49-F238E27FC236}">
                  <a16:creationId xmlns:a16="http://schemas.microsoft.com/office/drawing/2014/main" id="{CC5BB30B-8A6C-4010-B0DE-02DC8527D1F4}"/>
                </a:ext>
              </a:extLst>
            </p:cNvPr>
            <p:cNvSpPr>
              <a:spLocks/>
            </p:cNvSpPr>
            <p:nvPr/>
          </p:nvSpPr>
          <p:spPr bwMode="auto">
            <a:xfrm>
              <a:off x="4558" y="1457"/>
              <a:ext cx="317" cy="1927"/>
            </a:xfrm>
            <a:prstGeom prst="rightBrace">
              <a:avLst>
                <a:gd name="adj1" fmla="val 50657"/>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lgn="ctr"/>
              <a:endParaRPr lang="zh-CN" altLang="zh-CN" b="0" i="0">
                <a:solidFill>
                  <a:srgbClr val="FF0000"/>
                </a:solidFill>
              </a:endParaRPr>
            </a:p>
          </p:txBody>
        </p:sp>
        <p:sp>
          <p:nvSpPr>
            <p:cNvPr id="29712" name="Text Box 6">
              <a:extLst>
                <a:ext uri="{FF2B5EF4-FFF2-40B4-BE49-F238E27FC236}">
                  <a16:creationId xmlns:a16="http://schemas.microsoft.com/office/drawing/2014/main" id="{9AFB2E09-0984-41C1-98F2-C2652E270BD4}"/>
                </a:ext>
              </a:extLst>
            </p:cNvPr>
            <p:cNvSpPr txBox="1">
              <a:spLocks noChangeArrowheads="1"/>
            </p:cNvSpPr>
            <p:nvPr/>
          </p:nvSpPr>
          <p:spPr bwMode="auto">
            <a:xfrm>
              <a:off x="4967" y="1978"/>
              <a:ext cx="249" cy="1070"/>
            </a:xfrm>
            <a:prstGeom prst="rec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0" i="0">
                  <a:solidFill>
                    <a:srgbClr val="FF0000"/>
                  </a:solidFill>
                </a:rPr>
                <a:t>函数定义</a:t>
              </a:r>
            </a:p>
          </p:txBody>
        </p:sp>
      </p:grpSp>
      <p:grpSp>
        <p:nvGrpSpPr>
          <p:cNvPr id="366599" name="Group 7">
            <a:extLst>
              <a:ext uri="{FF2B5EF4-FFF2-40B4-BE49-F238E27FC236}">
                <a16:creationId xmlns:a16="http://schemas.microsoft.com/office/drawing/2014/main" id="{230FA958-01F4-4072-A5B2-DD641EB0DE88}"/>
              </a:ext>
            </a:extLst>
          </p:cNvPr>
          <p:cNvGrpSpPr>
            <a:grpSpLocks/>
          </p:cNvGrpSpPr>
          <p:nvPr/>
        </p:nvGrpSpPr>
        <p:grpSpPr bwMode="auto">
          <a:xfrm>
            <a:off x="4859338" y="5157788"/>
            <a:ext cx="1044575" cy="1566862"/>
            <a:chOff x="4558" y="1457"/>
            <a:chExt cx="658" cy="2235"/>
          </a:xfrm>
        </p:grpSpPr>
        <p:sp>
          <p:nvSpPr>
            <p:cNvPr id="29709" name="AutoShape 8">
              <a:extLst>
                <a:ext uri="{FF2B5EF4-FFF2-40B4-BE49-F238E27FC236}">
                  <a16:creationId xmlns:a16="http://schemas.microsoft.com/office/drawing/2014/main" id="{CAFBBC76-53B6-481A-9696-633D79242451}"/>
                </a:ext>
              </a:extLst>
            </p:cNvPr>
            <p:cNvSpPr>
              <a:spLocks/>
            </p:cNvSpPr>
            <p:nvPr/>
          </p:nvSpPr>
          <p:spPr bwMode="auto">
            <a:xfrm>
              <a:off x="4558" y="1457"/>
              <a:ext cx="317" cy="1927"/>
            </a:xfrm>
            <a:prstGeom prst="rightBrace">
              <a:avLst>
                <a:gd name="adj1" fmla="val 50657"/>
                <a:gd name="adj2" fmla="val 50000"/>
              </a:avLst>
            </a:prstGeom>
            <a:solidFill>
              <a:schemeClr val="bg2"/>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lgn="ctr"/>
              <a:endParaRPr lang="zh-CN" altLang="zh-CN" b="0" i="0">
                <a:solidFill>
                  <a:srgbClr val="FF0000"/>
                </a:solidFill>
              </a:endParaRPr>
            </a:p>
          </p:txBody>
        </p:sp>
        <p:sp>
          <p:nvSpPr>
            <p:cNvPr id="29710" name="Text Box 9">
              <a:extLst>
                <a:ext uri="{FF2B5EF4-FFF2-40B4-BE49-F238E27FC236}">
                  <a16:creationId xmlns:a16="http://schemas.microsoft.com/office/drawing/2014/main" id="{97982706-D248-401B-8633-BEC7550D7CDC}"/>
                </a:ext>
              </a:extLst>
            </p:cNvPr>
            <p:cNvSpPr txBox="1">
              <a:spLocks noChangeArrowheads="1"/>
            </p:cNvSpPr>
            <p:nvPr/>
          </p:nvSpPr>
          <p:spPr bwMode="auto">
            <a:xfrm>
              <a:off x="4967" y="1980"/>
              <a:ext cx="249" cy="1712"/>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0" i="0">
                  <a:solidFill>
                    <a:srgbClr val="FF0000"/>
                  </a:solidFill>
                </a:rPr>
                <a:t>函数定义</a:t>
              </a:r>
            </a:p>
          </p:txBody>
        </p:sp>
      </p:grpSp>
      <p:grpSp>
        <p:nvGrpSpPr>
          <p:cNvPr id="366602" name="Group 10">
            <a:extLst>
              <a:ext uri="{FF2B5EF4-FFF2-40B4-BE49-F238E27FC236}">
                <a16:creationId xmlns:a16="http://schemas.microsoft.com/office/drawing/2014/main" id="{ACDB41C9-3EE2-4094-AC6F-8AF936ADF86B}"/>
              </a:ext>
            </a:extLst>
          </p:cNvPr>
          <p:cNvGrpSpPr>
            <a:grpSpLocks/>
          </p:cNvGrpSpPr>
          <p:nvPr/>
        </p:nvGrpSpPr>
        <p:grpSpPr bwMode="auto">
          <a:xfrm>
            <a:off x="971550" y="2060575"/>
            <a:ext cx="6048375" cy="431800"/>
            <a:chOff x="635" y="1389"/>
            <a:chExt cx="3810" cy="272"/>
          </a:xfrm>
        </p:grpSpPr>
        <p:sp>
          <p:nvSpPr>
            <p:cNvPr id="29707" name="Line 11">
              <a:extLst>
                <a:ext uri="{FF2B5EF4-FFF2-40B4-BE49-F238E27FC236}">
                  <a16:creationId xmlns:a16="http://schemas.microsoft.com/office/drawing/2014/main" id="{636C21EA-603E-4286-B572-FF789D28D44D}"/>
                </a:ext>
              </a:extLst>
            </p:cNvPr>
            <p:cNvSpPr>
              <a:spLocks noChangeShapeType="1"/>
            </p:cNvSpPr>
            <p:nvPr/>
          </p:nvSpPr>
          <p:spPr bwMode="auto">
            <a:xfrm flipV="1">
              <a:off x="635" y="1638"/>
              <a:ext cx="3810" cy="2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8" name="Text Box 12">
              <a:extLst>
                <a:ext uri="{FF2B5EF4-FFF2-40B4-BE49-F238E27FC236}">
                  <a16:creationId xmlns:a16="http://schemas.microsoft.com/office/drawing/2014/main" id="{22018A6B-5345-4109-88DC-8A6C7E5DDC5A}"/>
                </a:ext>
              </a:extLst>
            </p:cNvPr>
            <p:cNvSpPr txBox="1">
              <a:spLocks noChangeArrowheads="1"/>
            </p:cNvSpPr>
            <p:nvPr/>
          </p:nvSpPr>
          <p:spPr bwMode="auto">
            <a:xfrm>
              <a:off x="3606" y="1389"/>
              <a:ext cx="748" cy="237"/>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0" i="0">
                  <a:solidFill>
                    <a:srgbClr val="FF0000"/>
                  </a:solidFill>
                </a:rPr>
                <a:t>函数声明</a:t>
              </a:r>
            </a:p>
          </p:txBody>
        </p:sp>
      </p:grpSp>
      <p:grpSp>
        <p:nvGrpSpPr>
          <p:cNvPr id="366605" name="Group 13">
            <a:extLst>
              <a:ext uri="{FF2B5EF4-FFF2-40B4-BE49-F238E27FC236}">
                <a16:creationId xmlns:a16="http://schemas.microsoft.com/office/drawing/2014/main" id="{29022C87-D11C-4AB2-8571-71913E94D70F}"/>
              </a:ext>
            </a:extLst>
          </p:cNvPr>
          <p:cNvGrpSpPr>
            <a:grpSpLocks/>
          </p:cNvGrpSpPr>
          <p:nvPr/>
        </p:nvGrpSpPr>
        <p:grpSpPr bwMode="auto">
          <a:xfrm>
            <a:off x="1187450" y="3860800"/>
            <a:ext cx="3240088" cy="431800"/>
            <a:chOff x="748" y="2432"/>
            <a:chExt cx="2041" cy="272"/>
          </a:xfrm>
        </p:grpSpPr>
        <p:sp>
          <p:nvSpPr>
            <p:cNvPr id="29705" name="Line 14">
              <a:extLst>
                <a:ext uri="{FF2B5EF4-FFF2-40B4-BE49-F238E27FC236}">
                  <a16:creationId xmlns:a16="http://schemas.microsoft.com/office/drawing/2014/main" id="{6B803B2C-6757-4025-A17B-18985967E627}"/>
                </a:ext>
              </a:extLst>
            </p:cNvPr>
            <p:cNvSpPr>
              <a:spLocks noChangeShapeType="1"/>
            </p:cNvSpPr>
            <p:nvPr/>
          </p:nvSpPr>
          <p:spPr bwMode="auto">
            <a:xfrm flipV="1">
              <a:off x="748" y="2682"/>
              <a:ext cx="2041" cy="2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6" name="Text Box 15">
              <a:extLst>
                <a:ext uri="{FF2B5EF4-FFF2-40B4-BE49-F238E27FC236}">
                  <a16:creationId xmlns:a16="http://schemas.microsoft.com/office/drawing/2014/main" id="{FA741580-E46A-497F-8B2C-4B4FCF78C9B5}"/>
                </a:ext>
              </a:extLst>
            </p:cNvPr>
            <p:cNvSpPr txBox="1">
              <a:spLocks noChangeArrowheads="1"/>
            </p:cNvSpPr>
            <p:nvPr/>
          </p:nvSpPr>
          <p:spPr bwMode="auto">
            <a:xfrm>
              <a:off x="1927" y="2432"/>
              <a:ext cx="748" cy="237"/>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0" i="0">
                  <a:solidFill>
                    <a:srgbClr val="FF0000"/>
                  </a:solidFill>
                </a:rPr>
                <a:t>函数调用</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66596"/>
                                        </p:tgtEl>
                                        <p:attrNameLst>
                                          <p:attrName>style.visibility</p:attrName>
                                        </p:attrNameLst>
                                      </p:cBhvr>
                                      <p:to>
                                        <p:strVal val="visible"/>
                                      </p:to>
                                    </p:set>
                                    <p:animEffect transition="in" filter="slide(fromBottom)">
                                      <p:cBhvr>
                                        <p:cTn id="7" dur="500"/>
                                        <p:tgtEl>
                                          <p:spTgt spid="366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66599"/>
                                        </p:tgtEl>
                                        <p:attrNameLst>
                                          <p:attrName>style.visibility</p:attrName>
                                        </p:attrNameLst>
                                      </p:cBhvr>
                                      <p:to>
                                        <p:strVal val="visible"/>
                                      </p:to>
                                    </p:set>
                                    <p:animEffect transition="in" filter="slide(fromBottom)">
                                      <p:cBhvr>
                                        <p:cTn id="12" dur="500"/>
                                        <p:tgtEl>
                                          <p:spTgt spid="3665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66605"/>
                                        </p:tgtEl>
                                        <p:attrNameLst>
                                          <p:attrName>style.visibility</p:attrName>
                                        </p:attrNameLst>
                                      </p:cBhvr>
                                      <p:to>
                                        <p:strVal val="visible"/>
                                      </p:to>
                                    </p:set>
                                    <p:animEffect transition="in" filter="slide(fromBottom)">
                                      <p:cBhvr>
                                        <p:cTn id="17" dur="500"/>
                                        <p:tgtEl>
                                          <p:spTgt spid="3666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366602"/>
                                        </p:tgtEl>
                                        <p:attrNameLst>
                                          <p:attrName>style.visibility</p:attrName>
                                        </p:attrNameLst>
                                      </p:cBhvr>
                                      <p:to>
                                        <p:strVal val="visible"/>
                                      </p:to>
                                    </p:set>
                                    <p:anim calcmode="lin" valueType="num">
                                      <p:cBhvr additive="base">
                                        <p:cTn id="22" dur="500" fill="hold"/>
                                        <p:tgtEl>
                                          <p:spTgt spid="366602"/>
                                        </p:tgtEl>
                                        <p:attrNameLst>
                                          <p:attrName>ppt_x</p:attrName>
                                        </p:attrNameLst>
                                      </p:cBhvr>
                                      <p:tavLst>
                                        <p:tav tm="0">
                                          <p:val>
                                            <p:strVal val="#ppt_x"/>
                                          </p:val>
                                        </p:tav>
                                        <p:tav tm="100000">
                                          <p:val>
                                            <p:strVal val="#ppt_x"/>
                                          </p:val>
                                        </p:tav>
                                      </p:tavLst>
                                    </p:anim>
                                    <p:anim calcmode="lin" valueType="num">
                                      <p:cBhvr additive="base">
                                        <p:cTn id="23" dur="500" fill="hold"/>
                                        <p:tgtEl>
                                          <p:spTgt spid="3666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a:extLst>
              <a:ext uri="{FF2B5EF4-FFF2-40B4-BE49-F238E27FC236}">
                <a16:creationId xmlns:a16="http://schemas.microsoft.com/office/drawing/2014/main" id="{573920D2-8656-42D0-8F37-1F4106F27A70}"/>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A29577EA-C6A9-4E91-9DEB-347E83F3CCD6}" type="slidenum">
              <a:rPr lang="en-US" altLang="zh-CN" b="0" i="0">
                <a:latin typeface="Verdana" panose="020B0604030504040204" pitchFamily="34" charset="0"/>
              </a:rPr>
              <a:pPr eaLnBrk="1" hangingPunct="1"/>
              <a:t>29</a:t>
            </a:fld>
            <a:endParaRPr lang="en-US" altLang="zh-CN" b="0" i="0">
              <a:latin typeface="Verdana" panose="020B0604030504040204" pitchFamily="34" charset="0"/>
            </a:endParaRPr>
          </a:p>
        </p:txBody>
      </p:sp>
      <p:sp>
        <p:nvSpPr>
          <p:cNvPr id="30723" name="Rectangle 2">
            <a:extLst>
              <a:ext uri="{FF2B5EF4-FFF2-40B4-BE49-F238E27FC236}">
                <a16:creationId xmlns:a16="http://schemas.microsoft.com/office/drawing/2014/main" id="{76D5A3B8-32C8-404B-A467-77F1440D3E3B}"/>
              </a:ext>
            </a:extLst>
          </p:cNvPr>
          <p:cNvSpPr>
            <a:spLocks noGrp="1" noChangeArrowheads="1"/>
          </p:cNvSpPr>
          <p:nvPr>
            <p:ph type="title"/>
          </p:nvPr>
        </p:nvSpPr>
        <p:spPr/>
        <p:txBody>
          <a:bodyPr/>
          <a:lstStyle/>
          <a:p>
            <a:pPr eaLnBrk="1" hangingPunct="1"/>
            <a:r>
              <a:rPr lang="en-US" altLang="zh-CN"/>
              <a:t>1.7 </a:t>
            </a:r>
            <a:r>
              <a:rPr lang="zh-CN" altLang="en-US"/>
              <a:t>函数</a:t>
            </a:r>
          </a:p>
        </p:txBody>
      </p:sp>
      <p:sp>
        <p:nvSpPr>
          <p:cNvPr id="30724" name="Rectangle 3">
            <a:extLst>
              <a:ext uri="{FF2B5EF4-FFF2-40B4-BE49-F238E27FC236}">
                <a16:creationId xmlns:a16="http://schemas.microsoft.com/office/drawing/2014/main" id="{FFB02A03-ABCA-4BEE-BA45-595D7D1C5132}"/>
              </a:ext>
            </a:extLst>
          </p:cNvPr>
          <p:cNvSpPr>
            <a:spLocks noGrp="1" noChangeArrowheads="1"/>
          </p:cNvSpPr>
          <p:nvPr>
            <p:ph type="body" idx="1"/>
          </p:nvPr>
        </p:nvSpPr>
        <p:spPr/>
        <p:txBody>
          <a:bodyPr/>
          <a:lstStyle/>
          <a:p>
            <a:pPr eaLnBrk="1" hangingPunct="1"/>
            <a:r>
              <a:rPr lang="zh-CN" altLang="en-US"/>
              <a:t>说明：</a:t>
            </a:r>
          </a:p>
          <a:p>
            <a:pPr lvl="1" eaLnBrk="1" hangingPunct="1"/>
            <a:r>
              <a:rPr lang="en-US" altLang="zh-CN">
                <a:solidFill>
                  <a:schemeClr val="tx1"/>
                </a:solidFill>
              </a:rPr>
              <a:t>C++</a:t>
            </a:r>
            <a:r>
              <a:rPr lang="zh-CN" altLang="en-US">
                <a:solidFill>
                  <a:schemeClr val="tx1"/>
                </a:solidFill>
              </a:rPr>
              <a:t>中，函数必须</a:t>
            </a:r>
            <a:r>
              <a:rPr lang="zh-CN" altLang="en-US"/>
              <a:t>先定义后调用</a:t>
            </a:r>
            <a:r>
              <a:rPr lang="zh-CN" altLang="en-US">
                <a:solidFill>
                  <a:schemeClr val="tx1"/>
                </a:solidFill>
              </a:rPr>
              <a:t>。</a:t>
            </a:r>
          </a:p>
          <a:p>
            <a:pPr lvl="1" eaLnBrk="1" hangingPunct="1"/>
            <a:r>
              <a:rPr lang="zh-CN" altLang="en-US">
                <a:solidFill>
                  <a:schemeClr val="tx1"/>
                </a:solidFill>
              </a:rPr>
              <a:t>形参：函数定义中的参数。</a:t>
            </a:r>
          </a:p>
          <a:p>
            <a:pPr lvl="1" eaLnBrk="1" hangingPunct="1"/>
            <a:r>
              <a:rPr lang="zh-CN" altLang="en-US">
                <a:solidFill>
                  <a:schemeClr val="tx1"/>
                </a:solidFill>
              </a:rPr>
              <a:t>实参：函数调用中实际传递的参数。</a:t>
            </a:r>
          </a:p>
          <a:p>
            <a:pPr lvl="1" eaLnBrk="1" hangingPunct="1"/>
            <a:r>
              <a:rPr lang="en-US" altLang="zh-CN">
                <a:solidFill>
                  <a:schemeClr val="tx1"/>
                </a:solidFill>
              </a:rPr>
              <a:t>C++</a:t>
            </a:r>
            <a:r>
              <a:rPr lang="zh-CN" altLang="en-US">
                <a:solidFill>
                  <a:schemeClr val="tx1"/>
                </a:solidFill>
              </a:rPr>
              <a:t>函数分为两种类型：</a:t>
            </a:r>
          </a:p>
          <a:p>
            <a:pPr lvl="2" eaLnBrk="1" hangingPunct="1"/>
            <a:r>
              <a:rPr lang="zh-CN" altLang="en-US"/>
              <a:t>标准库函数：如</a:t>
            </a:r>
            <a:r>
              <a:rPr lang="en-US" altLang="zh-CN"/>
              <a:t>sqrt()</a:t>
            </a:r>
          </a:p>
          <a:p>
            <a:pPr lvl="2" eaLnBrk="1" hangingPunct="1"/>
            <a:r>
              <a:rPr lang="zh-CN" altLang="en-US"/>
              <a:t>用户自定义函数：如</a:t>
            </a:r>
            <a:r>
              <a:rPr lang="en-US" altLang="zh-CN"/>
              <a:t>max()</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a:extLst>
              <a:ext uri="{FF2B5EF4-FFF2-40B4-BE49-F238E27FC236}">
                <a16:creationId xmlns:a16="http://schemas.microsoft.com/office/drawing/2014/main" id="{8B12D007-7F97-4888-AC3B-5E139214C58E}"/>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8AD2A597-02CE-4C76-B666-D419AC9C14D7}" type="slidenum">
              <a:rPr lang="en-US" altLang="zh-CN" b="0" i="0">
                <a:latin typeface="Verdana" panose="020B0604030504040204" pitchFamily="34" charset="0"/>
              </a:rPr>
              <a:pPr eaLnBrk="1" hangingPunct="1"/>
              <a:t>30</a:t>
            </a:fld>
            <a:endParaRPr lang="en-US" altLang="zh-CN" b="0" i="0">
              <a:latin typeface="Verdana" panose="020B0604030504040204" pitchFamily="34" charset="0"/>
            </a:endParaRPr>
          </a:p>
        </p:txBody>
      </p:sp>
      <p:sp>
        <p:nvSpPr>
          <p:cNvPr id="31747" name="Rectangle 2">
            <a:extLst>
              <a:ext uri="{FF2B5EF4-FFF2-40B4-BE49-F238E27FC236}">
                <a16:creationId xmlns:a16="http://schemas.microsoft.com/office/drawing/2014/main" id="{4603294A-7154-4577-813D-E0176D2AC1C2}"/>
              </a:ext>
            </a:extLst>
          </p:cNvPr>
          <p:cNvSpPr>
            <a:spLocks noGrp="1" noChangeArrowheads="1"/>
          </p:cNvSpPr>
          <p:nvPr>
            <p:ph type="title"/>
          </p:nvPr>
        </p:nvSpPr>
        <p:spPr/>
        <p:txBody>
          <a:bodyPr/>
          <a:lstStyle/>
          <a:p>
            <a:pPr eaLnBrk="1" hangingPunct="1"/>
            <a:r>
              <a:rPr lang="zh-CN" altLang="en-US"/>
              <a:t>补充：头文件包含</a:t>
            </a:r>
          </a:p>
        </p:txBody>
      </p:sp>
      <p:sp>
        <p:nvSpPr>
          <p:cNvPr id="31748" name="Rectangle 3">
            <a:extLst>
              <a:ext uri="{FF2B5EF4-FFF2-40B4-BE49-F238E27FC236}">
                <a16:creationId xmlns:a16="http://schemas.microsoft.com/office/drawing/2014/main" id="{77B33A58-8563-41AB-8AB5-2C62A443DF86}"/>
              </a:ext>
            </a:extLst>
          </p:cNvPr>
          <p:cNvSpPr>
            <a:spLocks noGrp="1" noChangeArrowheads="1"/>
          </p:cNvSpPr>
          <p:nvPr>
            <p:ph type="body" idx="1"/>
          </p:nvPr>
        </p:nvSpPr>
        <p:spPr/>
        <p:txBody>
          <a:bodyPr/>
          <a:lstStyle/>
          <a:p>
            <a:pPr eaLnBrk="1" hangingPunct="1"/>
            <a:r>
              <a:rPr lang="en-US" altLang="zh-CN"/>
              <a:t>#include</a:t>
            </a:r>
            <a:r>
              <a:rPr lang="zh-CN" altLang="en-US"/>
              <a:t>的编译指令，称为预处理指令 </a:t>
            </a:r>
          </a:p>
          <a:p>
            <a:pPr eaLnBrk="1" hangingPunct="1"/>
            <a:r>
              <a:rPr lang="en-US" altLang="zh-CN"/>
              <a:t>iostream.h</a:t>
            </a:r>
            <a:r>
              <a:rPr lang="zh-CN" altLang="en-US"/>
              <a:t>是</a:t>
            </a:r>
            <a:r>
              <a:rPr lang="en-US" altLang="zh-CN"/>
              <a:t>C++</a:t>
            </a:r>
            <a:r>
              <a:rPr lang="zh-CN" altLang="en-US"/>
              <a:t>编译器自带的文件，称为</a:t>
            </a:r>
            <a:r>
              <a:rPr lang="en-US" altLang="zh-CN"/>
              <a:t>C++</a:t>
            </a:r>
            <a:r>
              <a:rPr lang="zh-CN" altLang="en-US"/>
              <a:t>库文件 </a:t>
            </a:r>
          </a:p>
          <a:p>
            <a:pPr eaLnBrk="1" hangingPunct="1"/>
            <a:r>
              <a:rPr lang="zh-CN" altLang="en-US"/>
              <a:t>头文件包含有两种格式</a:t>
            </a:r>
          </a:p>
          <a:p>
            <a:pPr lvl="1" eaLnBrk="1" hangingPunct="1"/>
            <a:r>
              <a:rPr lang="zh-CN" altLang="en-US"/>
              <a:t>标准方式：用</a:t>
            </a:r>
            <a:r>
              <a:rPr lang="zh-CN" altLang="en-US">
                <a:solidFill>
                  <a:schemeClr val="accent2"/>
                </a:solidFill>
              </a:rPr>
              <a:t>尖括号</a:t>
            </a:r>
            <a:r>
              <a:rPr lang="zh-CN" altLang="en-US"/>
              <a:t>括起来，</a:t>
            </a:r>
            <a:r>
              <a:rPr lang="zh-CN" altLang="en-US">
                <a:solidFill>
                  <a:schemeClr val="tx1"/>
                </a:solidFill>
              </a:rPr>
              <a:t>由编译系统提供的并放在指定子文件夹中。</a:t>
            </a:r>
          </a:p>
          <a:p>
            <a:pPr lvl="1" eaLnBrk="1" hangingPunct="1"/>
            <a:r>
              <a:rPr lang="zh-CN" altLang="en-US"/>
              <a:t>用户方式：用</a:t>
            </a:r>
            <a:r>
              <a:rPr lang="zh-CN" altLang="en-US">
                <a:solidFill>
                  <a:schemeClr val="accent2"/>
                </a:solidFill>
              </a:rPr>
              <a:t>双引号</a:t>
            </a:r>
            <a:r>
              <a:rPr lang="zh-CN" altLang="en-US"/>
              <a:t>括起来，</a:t>
            </a:r>
            <a:r>
              <a:rPr lang="zh-CN" altLang="en-US">
                <a:solidFill>
                  <a:schemeClr val="tx1"/>
                </a:solidFill>
              </a:rPr>
              <a:t>放在用户当前工作文件夹中或指定子文件夹中，通常是用户自己编写的。</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a:extLst>
              <a:ext uri="{FF2B5EF4-FFF2-40B4-BE49-F238E27FC236}">
                <a16:creationId xmlns:a16="http://schemas.microsoft.com/office/drawing/2014/main" id="{8EE3089D-C834-4EAD-8BC6-577915C1BB4C}"/>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1EBEE98D-BD6E-464C-AFE8-8CABE2492DAD}" type="slidenum">
              <a:rPr lang="en-US" altLang="zh-CN" b="0" i="0">
                <a:latin typeface="Verdana" panose="020B0604030504040204" pitchFamily="34" charset="0"/>
              </a:rPr>
              <a:pPr eaLnBrk="1" hangingPunct="1"/>
              <a:t>3</a:t>
            </a:fld>
            <a:endParaRPr lang="en-US" altLang="zh-CN" b="0" i="0">
              <a:latin typeface="Verdana" panose="020B0604030504040204" pitchFamily="34" charset="0"/>
            </a:endParaRPr>
          </a:p>
        </p:txBody>
      </p:sp>
      <p:sp>
        <p:nvSpPr>
          <p:cNvPr id="5123" name="Rectangle 2">
            <a:extLst>
              <a:ext uri="{FF2B5EF4-FFF2-40B4-BE49-F238E27FC236}">
                <a16:creationId xmlns:a16="http://schemas.microsoft.com/office/drawing/2014/main" id="{D3DC55AF-9F11-46CD-B30E-EE16DB3E8ABA}"/>
              </a:ext>
            </a:extLst>
          </p:cNvPr>
          <p:cNvSpPr>
            <a:spLocks noGrp="1" noChangeArrowheads="1"/>
          </p:cNvSpPr>
          <p:nvPr>
            <p:ph type="title"/>
          </p:nvPr>
        </p:nvSpPr>
        <p:spPr/>
        <p:txBody>
          <a:bodyPr/>
          <a:lstStyle/>
          <a:p>
            <a:pPr eaLnBrk="1" hangingPunct="1"/>
            <a:endParaRPr lang="zh-CN" altLang="zh-CN"/>
          </a:p>
        </p:txBody>
      </p:sp>
      <p:sp>
        <p:nvSpPr>
          <p:cNvPr id="5124" name="Rectangle 3">
            <a:extLst>
              <a:ext uri="{FF2B5EF4-FFF2-40B4-BE49-F238E27FC236}">
                <a16:creationId xmlns:a16="http://schemas.microsoft.com/office/drawing/2014/main" id="{0984791D-DE0A-4E96-9BF3-7F4F865954BE}"/>
              </a:ext>
            </a:extLst>
          </p:cNvPr>
          <p:cNvSpPr>
            <a:spLocks noGrp="1" noChangeArrowheads="1"/>
          </p:cNvSpPr>
          <p:nvPr>
            <p:ph type="body" idx="1"/>
          </p:nvPr>
        </p:nvSpPr>
        <p:spPr>
          <a:xfrm>
            <a:off x="566738" y="908050"/>
            <a:ext cx="8001000" cy="4967288"/>
          </a:xfrm>
        </p:spPr>
        <p:txBody>
          <a:bodyPr/>
          <a:lstStyle/>
          <a:p>
            <a:pPr marL="609600" indent="-609600" eaLnBrk="1" hangingPunct="1">
              <a:buFont typeface="Wingdings" panose="05000000000000000000" pitchFamily="2" charset="2"/>
              <a:buNone/>
            </a:pPr>
            <a:endParaRPr lang="en-US" altLang="zh-CN"/>
          </a:p>
          <a:p>
            <a:pPr marL="609600" indent="-609600" eaLnBrk="1" hangingPunct="1"/>
            <a:r>
              <a:rPr lang="zh-CN" altLang="en-US"/>
              <a:t>了解</a:t>
            </a:r>
            <a:r>
              <a:rPr lang="en-US" altLang="zh-CN"/>
              <a:t>C</a:t>
            </a:r>
            <a:r>
              <a:rPr lang="zh-CN" altLang="en-US"/>
              <a:t>＋＋语言的概念和特点</a:t>
            </a:r>
          </a:p>
          <a:p>
            <a:pPr marL="609600" indent="-609600" eaLnBrk="1" hangingPunct="1"/>
            <a:r>
              <a:rPr lang="zh-CN" altLang="en-US"/>
              <a:t>掌握创建</a:t>
            </a:r>
            <a:r>
              <a:rPr lang="en-US" altLang="zh-CN"/>
              <a:t>C++</a:t>
            </a:r>
            <a:r>
              <a:rPr lang="zh-CN" altLang="en-US"/>
              <a:t>程序的过程</a:t>
            </a:r>
          </a:p>
          <a:p>
            <a:pPr marL="609600" indent="-609600" eaLnBrk="1" hangingPunct="1"/>
            <a:r>
              <a:rPr lang="zh-CN" altLang="en-US"/>
              <a:t>理解简单</a:t>
            </a:r>
            <a:r>
              <a:rPr lang="en-US" altLang="zh-CN"/>
              <a:t>C++</a:t>
            </a:r>
            <a:r>
              <a:rPr lang="zh-CN" altLang="en-US"/>
              <a:t>程序的基本结构</a:t>
            </a:r>
          </a:p>
          <a:p>
            <a:pPr marL="609600" indent="-609600" eaLnBrk="1" hangingPunct="1"/>
            <a:r>
              <a:rPr lang="zh-CN" altLang="en-US"/>
              <a:t>能够编写简单的</a:t>
            </a:r>
            <a:r>
              <a:rPr lang="en-US" altLang="zh-CN"/>
              <a:t>C</a:t>
            </a:r>
            <a:r>
              <a:rPr lang="zh-CN" altLang="en-US"/>
              <a:t>＋＋程序</a:t>
            </a:r>
          </a:p>
        </p:txBody>
      </p:sp>
      <p:sp>
        <p:nvSpPr>
          <p:cNvPr id="5125" name="Text Box 4">
            <a:extLst>
              <a:ext uri="{FF2B5EF4-FFF2-40B4-BE49-F238E27FC236}">
                <a16:creationId xmlns:a16="http://schemas.microsoft.com/office/drawing/2014/main" id="{EA53FBF5-5A99-42A1-B9E8-6214E3B303A1}"/>
              </a:ext>
            </a:extLst>
          </p:cNvPr>
          <p:cNvSpPr txBox="1">
            <a:spLocks noChangeArrowheads="1"/>
          </p:cNvSpPr>
          <p:nvPr/>
        </p:nvSpPr>
        <p:spPr bwMode="auto">
          <a:xfrm>
            <a:off x="682625" y="333375"/>
            <a:ext cx="30972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sz="4400" b="0" i="0">
                <a:latin typeface="Arial" panose="020B0604020202020204" pitchFamily="34" charset="0"/>
                <a:ea typeface="黑体" panose="02010609060101010101" pitchFamily="49" charset="-122"/>
              </a:rPr>
              <a:t>学习目标：</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a:extLst>
              <a:ext uri="{FF2B5EF4-FFF2-40B4-BE49-F238E27FC236}">
                <a16:creationId xmlns:a16="http://schemas.microsoft.com/office/drawing/2014/main" id="{DC936423-1633-4304-84FC-4F4D45E47326}"/>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7522BC58-AE49-4143-A348-E934A86E39F7}" type="slidenum">
              <a:rPr lang="en-US" altLang="zh-CN" b="0" i="0">
                <a:latin typeface="Verdana" panose="020B0604030504040204" pitchFamily="34" charset="0"/>
              </a:rPr>
              <a:pPr eaLnBrk="1" hangingPunct="1"/>
              <a:t>31</a:t>
            </a:fld>
            <a:endParaRPr lang="en-US" altLang="zh-CN" b="0" i="0">
              <a:latin typeface="Verdana" panose="020B0604030504040204" pitchFamily="34" charset="0"/>
            </a:endParaRPr>
          </a:p>
        </p:txBody>
      </p:sp>
      <p:sp>
        <p:nvSpPr>
          <p:cNvPr id="32771" name="Rectangle 2">
            <a:extLst>
              <a:ext uri="{FF2B5EF4-FFF2-40B4-BE49-F238E27FC236}">
                <a16:creationId xmlns:a16="http://schemas.microsoft.com/office/drawing/2014/main" id="{597F7820-0047-4C42-BF77-1CFFFD70E322}"/>
              </a:ext>
            </a:extLst>
          </p:cNvPr>
          <p:cNvSpPr>
            <a:spLocks noGrp="1" noChangeArrowheads="1"/>
          </p:cNvSpPr>
          <p:nvPr>
            <p:ph type="title"/>
          </p:nvPr>
        </p:nvSpPr>
        <p:spPr>
          <a:xfrm>
            <a:off x="323850" y="188913"/>
            <a:ext cx="8534400" cy="792162"/>
          </a:xfrm>
        </p:spPr>
        <p:txBody>
          <a:bodyPr/>
          <a:lstStyle/>
          <a:p>
            <a:pPr eaLnBrk="1" hangingPunct="1"/>
            <a:r>
              <a:rPr lang="zh-CN" altLang="en-US"/>
              <a:t>补充：  新头文件格式和名称空间</a:t>
            </a:r>
          </a:p>
        </p:txBody>
      </p:sp>
      <p:sp>
        <p:nvSpPr>
          <p:cNvPr id="32772" name="Rectangle 3">
            <a:extLst>
              <a:ext uri="{FF2B5EF4-FFF2-40B4-BE49-F238E27FC236}">
                <a16:creationId xmlns:a16="http://schemas.microsoft.com/office/drawing/2014/main" id="{EBC3C3A8-DDD4-44C8-939B-A6DE2D91F9EB}"/>
              </a:ext>
            </a:extLst>
          </p:cNvPr>
          <p:cNvSpPr>
            <a:spLocks noGrp="1" noChangeArrowheads="1"/>
          </p:cNvSpPr>
          <p:nvPr>
            <p:ph type="body" idx="1"/>
          </p:nvPr>
        </p:nvSpPr>
        <p:spPr/>
        <p:txBody>
          <a:bodyPr/>
          <a:lstStyle/>
          <a:p>
            <a:pPr eaLnBrk="1" hangingPunct="1">
              <a:lnSpc>
                <a:spcPct val="90000"/>
              </a:lnSpc>
            </a:pPr>
            <a:r>
              <a:rPr lang="zh-CN" altLang="en-US"/>
              <a:t>以“</a:t>
            </a:r>
            <a:r>
              <a:rPr lang="en-US" altLang="zh-CN"/>
              <a:t>.h”</a:t>
            </a:r>
            <a:r>
              <a:rPr lang="zh-CN" altLang="en-US"/>
              <a:t>为扩展名 ，</a:t>
            </a:r>
            <a:r>
              <a:rPr lang="en-US" altLang="zh-CN"/>
              <a:t>C</a:t>
            </a:r>
            <a:r>
              <a:rPr lang="zh-CN" altLang="en-US"/>
              <a:t>语言</a:t>
            </a:r>
          </a:p>
          <a:p>
            <a:pPr eaLnBrk="1" hangingPunct="1">
              <a:lnSpc>
                <a:spcPct val="90000"/>
              </a:lnSpc>
            </a:pPr>
            <a:r>
              <a:rPr lang="zh-CN" altLang="en-US"/>
              <a:t>为了使</a:t>
            </a:r>
            <a:r>
              <a:rPr lang="en-US" altLang="zh-CN"/>
              <a:t>iostream</a:t>
            </a:r>
            <a:r>
              <a:rPr lang="zh-CN" altLang="en-US"/>
              <a:t>中的定义对程序有效，还需使用下面的名称空间编译指令来指定：</a:t>
            </a:r>
          </a:p>
          <a:p>
            <a:pPr lvl="1" eaLnBrk="1" hangingPunct="1">
              <a:lnSpc>
                <a:spcPct val="90000"/>
              </a:lnSpc>
              <a:buFont typeface="Wingdings" panose="05000000000000000000" pitchFamily="2" charset="2"/>
              <a:buNone/>
            </a:pPr>
            <a:r>
              <a:rPr lang="en-US" altLang="zh-CN">
                <a:solidFill>
                  <a:srgbClr val="0000FF"/>
                </a:solidFill>
              </a:rPr>
              <a:t>using namespace std </a:t>
            </a:r>
            <a:r>
              <a:rPr lang="zh-CN" altLang="en-US">
                <a:solidFill>
                  <a:srgbClr val="0000FF"/>
                </a:solidFill>
              </a:rPr>
              <a:t>；</a:t>
            </a:r>
          </a:p>
          <a:p>
            <a:pPr lvl="1" eaLnBrk="1" hangingPunct="1">
              <a:lnSpc>
                <a:spcPct val="90000"/>
              </a:lnSpc>
              <a:buFont typeface="Wingdings" panose="05000000000000000000" pitchFamily="2" charset="2"/>
              <a:buNone/>
            </a:pPr>
            <a:r>
              <a:rPr lang="en-US" altLang="zh-CN">
                <a:solidFill>
                  <a:srgbClr val="0066FF"/>
                </a:solidFill>
              </a:rPr>
              <a:t>std  </a:t>
            </a:r>
            <a:r>
              <a:rPr lang="zh-CN" altLang="en-US"/>
              <a:t>是“名空间”，避免名称冲突。</a:t>
            </a:r>
            <a:endParaRPr lang="zh-CN" altLang="en-US">
              <a:solidFill>
                <a:schemeClr val="accent2"/>
              </a:solidFill>
            </a:endParaRPr>
          </a:p>
          <a:p>
            <a:pPr lvl="1" eaLnBrk="1" hangingPunct="1">
              <a:lnSpc>
                <a:spcPct val="90000"/>
              </a:lnSpc>
              <a:buFont typeface="Wingdings" panose="05000000000000000000" pitchFamily="2" charset="2"/>
              <a:buNone/>
            </a:pPr>
            <a:endParaRPr lang="zh-CN" altLang="en-US"/>
          </a:p>
          <a:p>
            <a:pPr lvl="1" eaLnBrk="1" hangingPunct="1">
              <a:lnSpc>
                <a:spcPct val="90000"/>
              </a:lnSpc>
              <a:buFont typeface="Wingdings" panose="05000000000000000000" pitchFamily="2" charset="2"/>
              <a:buNone/>
            </a:pPr>
            <a:r>
              <a:rPr lang="en-US" altLang="zh-CN">
                <a:solidFill>
                  <a:srgbClr val="0000FF"/>
                </a:solidFill>
              </a:rPr>
              <a:t>#include &lt;iostream.h</a:t>
            </a:r>
            <a:r>
              <a:rPr lang="en-US" altLang="zh-CN">
                <a:solidFill>
                  <a:srgbClr val="0066FF"/>
                </a:solidFill>
              </a:rPr>
              <a:t>&gt;</a:t>
            </a:r>
          </a:p>
          <a:p>
            <a:pPr lvl="1" eaLnBrk="1" hangingPunct="1">
              <a:lnSpc>
                <a:spcPct val="90000"/>
              </a:lnSpc>
              <a:buFont typeface="Wingdings" panose="05000000000000000000" pitchFamily="2" charset="2"/>
              <a:buNone/>
            </a:pPr>
            <a:endParaRPr lang="en-US" altLang="zh-CN">
              <a:solidFill>
                <a:srgbClr val="0066FF"/>
              </a:solidFill>
            </a:endParaRPr>
          </a:p>
          <a:p>
            <a:pPr lvl="1" eaLnBrk="1" hangingPunct="1">
              <a:lnSpc>
                <a:spcPct val="90000"/>
              </a:lnSpc>
              <a:buFont typeface="Wingdings" panose="05000000000000000000" pitchFamily="2" charset="2"/>
              <a:buNone/>
            </a:pPr>
            <a:endParaRPr lang="en-US" altLang="zh-CN">
              <a:solidFill>
                <a:srgbClr val="0066FF"/>
              </a:solidFill>
            </a:endParaRPr>
          </a:p>
          <a:p>
            <a:pPr lvl="1" eaLnBrk="1" hangingPunct="1">
              <a:lnSpc>
                <a:spcPct val="90000"/>
              </a:lnSpc>
              <a:buFont typeface="Wingdings" panose="05000000000000000000" pitchFamily="2" charset="2"/>
              <a:buNone/>
            </a:pPr>
            <a:r>
              <a:rPr lang="en-US" altLang="zh-CN">
                <a:solidFill>
                  <a:schemeClr val="accent2"/>
                </a:solidFill>
              </a:rPr>
              <a:t>#include &lt;iostream&gt;</a:t>
            </a:r>
          </a:p>
          <a:p>
            <a:pPr lvl="1" eaLnBrk="1" hangingPunct="1">
              <a:lnSpc>
                <a:spcPct val="90000"/>
              </a:lnSpc>
              <a:buFont typeface="Wingdings" panose="05000000000000000000" pitchFamily="2" charset="2"/>
              <a:buNone/>
            </a:pPr>
            <a:r>
              <a:rPr lang="en-US" altLang="zh-CN">
                <a:solidFill>
                  <a:schemeClr val="accent2"/>
                </a:solidFill>
              </a:rPr>
              <a:t>using namespace std;</a:t>
            </a:r>
          </a:p>
        </p:txBody>
      </p:sp>
      <p:sp>
        <p:nvSpPr>
          <p:cNvPr id="4" name="TextBox 3">
            <a:extLst>
              <a:ext uri="{FF2B5EF4-FFF2-40B4-BE49-F238E27FC236}">
                <a16:creationId xmlns:a16="http://schemas.microsoft.com/office/drawing/2014/main" id="{0CD55BBB-5991-48A3-9EC0-16FA0CC4CA6B}"/>
              </a:ext>
            </a:extLst>
          </p:cNvPr>
          <p:cNvSpPr txBox="1">
            <a:spLocks noChangeArrowheads="1"/>
          </p:cNvSpPr>
          <p:nvPr/>
        </p:nvSpPr>
        <p:spPr bwMode="auto">
          <a:xfrm>
            <a:off x="4932363" y="4581525"/>
            <a:ext cx="2857500" cy="528638"/>
          </a:xfrm>
          <a:prstGeom prst="rect">
            <a:avLst/>
          </a:prstGeom>
          <a:noFill/>
          <a:ln w="9525">
            <a:solidFill>
              <a:srgbClr val="FFB5B5"/>
            </a:solidFill>
            <a:miter lim="800000"/>
            <a:headEnd/>
            <a:tailEnd/>
          </a:ln>
          <a:effectLst>
            <a:outerShdw dist="381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defRPr/>
            </a:pPr>
            <a:r>
              <a:rPr kumimoji="0" lang="en-US" altLang="zh-CN" sz="2800" i="0">
                <a:solidFill>
                  <a:srgbClr val="0066FF"/>
                </a:solidFill>
                <a:effectLst>
                  <a:outerShdw blurRad="38100" dist="38100" dir="2700000" algn="tl">
                    <a:srgbClr val="C0C0C0"/>
                  </a:outerShdw>
                </a:effectLst>
                <a:latin typeface="Arial" charset="0"/>
              </a:rPr>
              <a:t>ANSI/ISO C++</a:t>
            </a:r>
          </a:p>
        </p:txBody>
      </p:sp>
      <p:sp>
        <p:nvSpPr>
          <p:cNvPr id="32774" name="AutoShape 5">
            <a:extLst>
              <a:ext uri="{FF2B5EF4-FFF2-40B4-BE49-F238E27FC236}">
                <a16:creationId xmlns:a16="http://schemas.microsoft.com/office/drawing/2014/main" id="{D4CEAA54-9AA0-4B02-91DA-ED079311EB3B}"/>
              </a:ext>
            </a:extLst>
          </p:cNvPr>
          <p:cNvSpPr>
            <a:spLocks noChangeArrowheads="1"/>
          </p:cNvSpPr>
          <p:nvPr/>
        </p:nvSpPr>
        <p:spPr bwMode="auto">
          <a:xfrm>
            <a:off x="2195513" y="4724400"/>
            <a:ext cx="431800" cy="503238"/>
          </a:xfrm>
          <a:prstGeom prst="upDownArrow">
            <a:avLst>
              <a:gd name="adj1" fmla="val 50000"/>
              <a:gd name="adj2" fmla="val 233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a:extLst>
              <a:ext uri="{FF2B5EF4-FFF2-40B4-BE49-F238E27FC236}">
                <a16:creationId xmlns:a16="http://schemas.microsoft.com/office/drawing/2014/main" id="{D11BD1B3-F67B-4BA3-A3CE-099BBA91665D}"/>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C7854CC2-EE86-428E-B126-E35426C29320}" type="slidenum">
              <a:rPr lang="en-US" altLang="zh-CN" b="0" i="0">
                <a:latin typeface="Verdana" panose="020B0604030504040204" pitchFamily="34" charset="0"/>
              </a:rPr>
              <a:pPr eaLnBrk="1" hangingPunct="1"/>
              <a:t>32</a:t>
            </a:fld>
            <a:endParaRPr lang="en-US" altLang="zh-CN" b="0" i="0">
              <a:latin typeface="Verdana" panose="020B0604030504040204" pitchFamily="34" charset="0"/>
            </a:endParaRPr>
          </a:p>
        </p:txBody>
      </p:sp>
      <p:sp>
        <p:nvSpPr>
          <p:cNvPr id="33795" name="Rectangle 2">
            <a:extLst>
              <a:ext uri="{FF2B5EF4-FFF2-40B4-BE49-F238E27FC236}">
                <a16:creationId xmlns:a16="http://schemas.microsoft.com/office/drawing/2014/main" id="{4A2B7B1A-B14A-406A-9B6F-D9F39709503B}"/>
              </a:ext>
            </a:extLst>
          </p:cNvPr>
          <p:cNvSpPr>
            <a:spLocks noGrp="1" noChangeArrowheads="1"/>
          </p:cNvSpPr>
          <p:nvPr>
            <p:ph type="title"/>
          </p:nvPr>
        </p:nvSpPr>
        <p:spPr/>
        <p:txBody>
          <a:bodyPr/>
          <a:lstStyle/>
          <a:p>
            <a:pPr eaLnBrk="1" hangingPunct="1"/>
            <a:r>
              <a:rPr lang="zh-CN" altLang="en-US"/>
              <a:t>补充：程序书写规范</a:t>
            </a:r>
          </a:p>
        </p:txBody>
      </p:sp>
      <p:sp>
        <p:nvSpPr>
          <p:cNvPr id="33796" name="Rectangle 3">
            <a:extLst>
              <a:ext uri="{FF2B5EF4-FFF2-40B4-BE49-F238E27FC236}">
                <a16:creationId xmlns:a16="http://schemas.microsoft.com/office/drawing/2014/main" id="{F6E83014-071A-4D7A-8480-EFF30D8CED6B}"/>
              </a:ext>
            </a:extLst>
          </p:cNvPr>
          <p:cNvSpPr>
            <a:spLocks noGrp="1" noChangeArrowheads="1"/>
          </p:cNvSpPr>
          <p:nvPr>
            <p:ph type="body" idx="1"/>
          </p:nvPr>
        </p:nvSpPr>
        <p:spPr/>
        <p:txBody>
          <a:bodyPr/>
          <a:lstStyle/>
          <a:p>
            <a:pPr eaLnBrk="1" hangingPunct="1"/>
            <a:r>
              <a:rPr lang="zh-CN" altLang="en-US"/>
              <a:t>（</a:t>
            </a:r>
            <a:r>
              <a:rPr lang="en-US" altLang="zh-CN"/>
              <a:t>1</a:t>
            </a:r>
            <a:r>
              <a:rPr lang="zh-CN" altLang="en-US"/>
              <a:t>）对齐原则 </a:t>
            </a:r>
          </a:p>
          <a:p>
            <a:pPr eaLnBrk="1" hangingPunct="1"/>
            <a:r>
              <a:rPr lang="zh-CN" altLang="en-US"/>
              <a:t>（</a:t>
            </a:r>
            <a:r>
              <a:rPr lang="en-US" altLang="zh-CN"/>
              <a:t>2</a:t>
            </a:r>
            <a:r>
              <a:rPr lang="zh-CN" altLang="en-US"/>
              <a:t>）缩进原则 </a:t>
            </a:r>
          </a:p>
          <a:p>
            <a:pPr eaLnBrk="1" hangingPunct="1"/>
            <a:r>
              <a:rPr lang="zh-CN" altLang="en-US"/>
              <a:t>（</a:t>
            </a:r>
            <a:r>
              <a:rPr lang="en-US" altLang="zh-CN"/>
              <a:t>3</a:t>
            </a:r>
            <a:r>
              <a:rPr lang="zh-CN" altLang="en-US"/>
              <a:t>）分段原则 </a:t>
            </a:r>
          </a:p>
          <a:p>
            <a:pPr eaLnBrk="1" hangingPunct="1"/>
            <a:r>
              <a:rPr lang="zh-CN" altLang="en-US"/>
              <a:t>（</a:t>
            </a:r>
            <a:r>
              <a:rPr lang="en-US" altLang="zh-CN"/>
              <a:t>4</a:t>
            </a:r>
            <a:r>
              <a:rPr lang="zh-CN" altLang="en-US"/>
              <a:t>）统一原则 </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a:extLst>
              <a:ext uri="{FF2B5EF4-FFF2-40B4-BE49-F238E27FC236}">
                <a16:creationId xmlns:a16="http://schemas.microsoft.com/office/drawing/2014/main" id="{0DA11C71-C6E4-44E1-9BEE-3491B9032DCD}"/>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7A3CC7AE-20B1-4040-90D3-CD912B0B4A67}" type="slidenum">
              <a:rPr lang="en-US" altLang="zh-CN" b="0" i="0">
                <a:latin typeface="Verdana" panose="020B0604030504040204" pitchFamily="34" charset="0"/>
              </a:rPr>
              <a:pPr eaLnBrk="1" hangingPunct="1"/>
              <a:t>33</a:t>
            </a:fld>
            <a:endParaRPr lang="en-US" altLang="zh-CN" b="0" i="0">
              <a:latin typeface="Verdana" panose="020B0604030504040204" pitchFamily="34" charset="0"/>
            </a:endParaRPr>
          </a:p>
        </p:txBody>
      </p:sp>
      <p:sp>
        <p:nvSpPr>
          <p:cNvPr id="34819" name="Rectangle 4">
            <a:extLst>
              <a:ext uri="{FF2B5EF4-FFF2-40B4-BE49-F238E27FC236}">
                <a16:creationId xmlns:a16="http://schemas.microsoft.com/office/drawing/2014/main" id="{4450DBB9-0762-47B5-878C-EFFE36B93A8E}"/>
              </a:ext>
            </a:extLst>
          </p:cNvPr>
          <p:cNvSpPr>
            <a:spLocks noGrp="1" noChangeArrowheads="1"/>
          </p:cNvSpPr>
          <p:nvPr>
            <p:ph type="title"/>
          </p:nvPr>
        </p:nvSpPr>
        <p:spPr>
          <a:xfrm>
            <a:off x="574675" y="304800"/>
            <a:ext cx="8001000" cy="676275"/>
          </a:xfrm>
        </p:spPr>
        <p:txBody>
          <a:bodyPr/>
          <a:lstStyle/>
          <a:p>
            <a:pPr eaLnBrk="1" hangingPunct="1"/>
            <a:r>
              <a:rPr lang="zh-CN" altLang="en-US"/>
              <a:t>本章小结：</a:t>
            </a:r>
          </a:p>
        </p:txBody>
      </p:sp>
      <p:sp>
        <p:nvSpPr>
          <p:cNvPr id="34820" name="Rectangle 5">
            <a:extLst>
              <a:ext uri="{FF2B5EF4-FFF2-40B4-BE49-F238E27FC236}">
                <a16:creationId xmlns:a16="http://schemas.microsoft.com/office/drawing/2014/main" id="{1452BDB9-33F6-4EDE-A4F6-D3530DED4394}"/>
              </a:ext>
            </a:extLst>
          </p:cNvPr>
          <p:cNvSpPr>
            <a:spLocks noGrp="1" noChangeArrowheads="1"/>
          </p:cNvSpPr>
          <p:nvPr>
            <p:ph type="body" idx="1"/>
          </p:nvPr>
        </p:nvSpPr>
        <p:spPr/>
        <p:txBody>
          <a:bodyPr/>
          <a:lstStyle/>
          <a:p>
            <a:pPr eaLnBrk="1" hangingPunct="1"/>
            <a:r>
              <a:rPr lang="zh-CN" altLang="en-US"/>
              <a:t>程序设计语言的发展历程，</a:t>
            </a:r>
            <a:r>
              <a:rPr lang="en-US" altLang="zh-CN" dirty="0"/>
              <a:t>C++</a:t>
            </a:r>
            <a:r>
              <a:rPr lang="zh-CN" altLang="en-US"/>
              <a:t>的特点。</a:t>
            </a:r>
          </a:p>
          <a:p>
            <a:pPr eaLnBrk="1" hangingPunct="1"/>
            <a:r>
              <a:rPr lang="en-US" altLang="zh-CN" dirty="0"/>
              <a:t>C++</a:t>
            </a:r>
            <a:r>
              <a:rPr lang="zh-CN" altLang="en-US"/>
              <a:t>编程操作流程。</a:t>
            </a:r>
          </a:p>
          <a:p>
            <a:pPr eaLnBrk="1" hangingPunct="1"/>
            <a:r>
              <a:rPr lang="zh-CN" altLang="en-US"/>
              <a:t>简单的</a:t>
            </a:r>
            <a:r>
              <a:rPr lang="en-US" altLang="zh-CN" dirty="0"/>
              <a:t>C++</a:t>
            </a:r>
            <a:r>
              <a:rPr lang="zh-CN" altLang="en-US"/>
              <a:t>程序结构。</a:t>
            </a:r>
          </a:p>
          <a:p>
            <a:pPr eaLnBrk="1" hangingPunct="1"/>
            <a:r>
              <a:rPr lang="zh-CN" altLang="en-US"/>
              <a:t>过程化程序设计和面向对象程序设计基本思想。</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a:extLst>
              <a:ext uri="{FF2B5EF4-FFF2-40B4-BE49-F238E27FC236}">
                <a16:creationId xmlns:a16="http://schemas.microsoft.com/office/drawing/2014/main" id="{353817AB-4572-44E4-9256-D3C2C12DC559}"/>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157AAC69-4AEC-4944-A23B-D4B6C5FB4830}" type="slidenum">
              <a:rPr lang="en-US" altLang="zh-CN" b="0" i="0">
                <a:latin typeface="Verdana" panose="020B0604030504040204" pitchFamily="34" charset="0"/>
              </a:rPr>
              <a:pPr eaLnBrk="1" hangingPunct="1"/>
              <a:t>4</a:t>
            </a:fld>
            <a:endParaRPr lang="en-US" altLang="zh-CN" b="0" i="0">
              <a:latin typeface="Verdana" panose="020B0604030504040204" pitchFamily="34" charset="0"/>
            </a:endParaRPr>
          </a:p>
        </p:txBody>
      </p:sp>
      <p:sp>
        <p:nvSpPr>
          <p:cNvPr id="6147" name="Rectangle 2">
            <a:extLst>
              <a:ext uri="{FF2B5EF4-FFF2-40B4-BE49-F238E27FC236}">
                <a16:creationId xmlns:a16="http://schemas.microsoft.com/office/drawing/2014/main" id="{8CA92AD4-33AF-45BB-A3A1-56057B773EB2}"/>
              </a:ext>
            </a:extLst>
          </p:cNvPr>
          <p:cNvSpPr>
            <a:spLocks noGrp="1" noChangeArrowheads="1"/>
          </p:cNvSpPr>
          <p:nvPr>
            <p:ph type="title"/>
          </p:nvPr>
        </p:nvSpPr>
        <p:spPr>
          <a:xfrm>
            <a:off x="539750" y="488950"/>
            <a:ext cx="8001000" cy="563563"/>
          </a:xfrm>
        </p:spPr>
        <p:txBody>
          <a:bodyPr/>
          <a:lstStyle/>
          <a:p>
            <a:pPr eaLnBrk="1" hangingPunct="1"/>
            <a:r>
              <a:rPr lang="en-US" altLang="zh-CN"/>
              <a:t>1.1 </a:t>
            </a:r>
            <a:r>
              <a:rPr lang="zh-CN" altLang="en-US"/>
              <a:t>从</a:t>
            </a:r>
            <a:r>
              <a:rPr lang="en-US" altLang="zh-CN"/>
              <a:t>C</a:t>
            </a:r>
            <a:r>
              <a:rPr lang="zh-CN" altLang="en-US"/>
              <a:t>到</a:t>
            </a:r>
            <a:r>
              <a:rPr lang="en-US" altLang="zh-CN"/>
              <a:t>C++</a:t>
            </a:r>
          </a:p>
        </p:txBody>
      </p:sp>
      <p:sp>
        <p:nvSpPr>
          <p:cNvPr id="6148" name="Rectangle 8">
            <a:extLst>
              <a:ext uri="{FF2B5EF4-FFF2-40B4-BE49-F238E27FC236}">
                <a16:creationId xmlns:a16="http://schemas.microsoft.com/office/drawing/2014/main" id="{46628227-2A1D-4D34-8CE4-14B6E04D1C2E}"/>
              </a:ext>
            </a:extLst>
          </p:cNvPr>
          <p:cNvSpPr>
            <a:spLocks noGrp="1" noChangeArrowheads="1"/>
          </p:cNvSpPr>
          <p:nvPr>
            <p:ph type="body" idx="1"/>
          </p:nvPr>
        </p:nvSpPr>
        <p:spPr/>
        <p:txBody>
          <a:bodyPr/>
          <a:lstStyle/>
          <a:p>
            <a:pPr eaLnBrk="1" hangingPunct="1">
              <a:lnSpc>
                <a:spcPct val="80000"/>
              </a:lnSpc>
            </a:pPr>
            <a:r>
              <a:rPr lang="zh-CN" altLang="en-US" sz="2800"/>
              <a:t>从</a:t>
            </a:r>
            <a:r>
              <a:rPr lang="en-US" altLang="zh-CN" sz="2800"/>
              <a:t>C</a:t>
            </a:r>
            <a:r>
              <a:rPr lang="zh-CN" altLang="en-US" sz="2800"/>
              <a:t>到</a:t>
            </a:r>
            <a:r>
              <a:rPr lang="en-US" altLang="zh-CN" sz="2800"/>
              <a:t>C++ </a:t>
            </a:r>
          </a:p>
          <a:p>
            <a:pPr lvl="1" eaLnBrk="1" hangingPunct="1">
              <a:lnSpc>
                <a:spcPct val="80000"/>
              </a:lnSpc>
            </a:pPr>
            <a:r>
              <a:rPr lang="en-US" altLang="zh-CN" sz="2400">
                <a:solidFill>
                  <a:schemeClr val="tx1"/>
                </a:solidFill>
              </a:rPr>
              <a:t>1972</a:t>
            </a:r>
            <a:r>
              <a:rPr lang="zh-CN" altLang="en-US" sz="2400">
                <a:solidFill>
                  <a:schemeClr val="tx1"/>
                </a:solidFill>
              </a:rPr>
              <a:t>年：贝尔实验室在一台</a:t>
            </a:r>
            <a:r>
              <a:rPr lang="en-US" altLang="zh-CN" sz="2400">
                <a:solidFill>
                  <a:schemeClr val="tx1"/>
                </a:solidFill>
              </a:rPr>
              <a:t>DEC PDP—11</a:t>
            </a:r>
            <a:r>
              <a:rPr lang="zh-CN" altLang="en-US" sz="2400">
                <a:solidFill>
                  <a:schemeClr val="tx1"/>
                </a:solidFill>
              </a:rPr>
              <a:t>的计算机上首次实现</a:t>
            </a:r>
            <a:r>
              <a:rPr lang="en-US" altLang="zh-CN" sz="2400">
                <a:solidFill>
                  <a:schemeClr val="tx1"/>
                </a:solidFill>
              </a:rPr>
              <a:t>C</a:t>
            </a:r>
            <a:r>
              <a:rPr lang="zh-CN" altLang="en-US" sz="2400">
                <a:solidFill>
                  <a:schemeClr val="tx1"/>
                </a:solidFill>
              </a:rPr>
              <a:t>语言</a:t>
            </a:r>
          </a:p>
          <a:p>
            <a:pPr lvl="1" eaLnBrk="1" hangingPunct="1">
              <a:lnSpc>
                <a:spcPct val="80000"/>
              </a:lnSpc>
            </a:pPr>
            <a:r>
              <a:rPr lang="en-US" altLang="zh-CN" sz="2400">
                <a:solidFill>
                  <a:schemeClr val="tx1"/>
                </a:solidFill>
              </a:rPr>
              <a:t>1979</a:t>
            </a:r>
            <a:r>
              <a:rPr lang="zh-CN" altLang="en-US" sz="2400">
                <a:solidFill>
                  <a:schemeClr val="tx1"/>
                </a:solidFill>
              </a:rPr>
              <a:t>年：贝尔实验室开始对</a:t>
            </a:r>
            <a:r>
              <a:rPr lang="en-US" altLang="zh-CN" sz="2400">
                <a:solidFill>
                  <a:schemeClr val="tx1"/>
                </a:solidFill>
              </a:rPr>
              <a:t>C</a:t>
            </a:r>
            <a:r>
              <a:rPr lang="zh-CN" altLang="en-US" sz="2400">
                <a:solidFill>
                  <a:schemeClr val="tx1"/>
                </a:solidFill>
              </a:rPr>
              <a:t>进行改进和扩充</a:t>
            </a:r>
            <a:r>
              <a:rPr lang="en-US" altLang="zh-CN" sz="2400">
                <a:solidFill>
                  <a:schemeClr val="tx1"/>
                </a:solidFill>
              </a:rPr>
              <a:t>――</a:t>
            </a:r>
            <a:r>
              <a:rPr lang="zh-CN" altLang="en-US" sz="2400">
                <a:solidFill>
                  <a:schemeClr val="tx1"/>
                </a:solidFill>
              </a:rPr>
              <a:t>带类的</a:t>
            </a:r>
            <a:r>
              <a:rPr lang="en-US" altLang="zh-CN" sz="2400">
                <a:solidFill>
                  <a:schemeClr val="tx1"/>
                </a:solidFill>
              </a:rPr>
              <a:t>C</a:t>
            </a:r>
          </a:p>
          <a:p>
            <a:pPr lvl="1" eaLnBrk="1" hangingPunct="1">
              <a:lnSpc>
                <a:spcPct val="80000"/>
              </a:lnSpc>
            </a:pPr>
            <a:r>
              <a:rPr lang="en-US" altLang="zh-CN" sz="2400">
                <a:solidFill>
                  <a:schemeClr val="tx1"/>
                </a:solidFill>
              </a:rPr>
              <a:t>1983</a:t>
            </a:r>
            <a:r>
              <a:rPr lang="zh-CN" altLang="en-US" sz="2400">
                <a:solidFill>
                  <a:schemeClr val="tx1"/>
                </a:solidFill>
              </a:rPr>
              <a:t>年：取名</a:t>
            </a:r>
            <a:r>
              <a:rPr lang="en-US" altLang="zh-CN" sz="2400">
                <a:solidFill>
                  <a:schemeClr val="tx1"/>
                </a:solidFill>
              </a:rPr>
              <a:t>C++</a:t>
            </a:r>
          </a:p>
          <a:p>
            <a:pPr lvl="1" eaLnBrk="1" hangingPunct="1">
              <a:lnSpc>
                <a:spcPct val="80000"/>
              </a:lnSpc>
            </a:pPr>
            <a:r>
              <a:rPr lang="en-US" altLang="zh-CN" sz="2400">
                <a:solidFill>
                  <a:schemeClr val="tx1"/>
                </a:solidFill>
              </a:rPr>
              <a:t>1994</a:t>
            </a:r>
            <a:r>
              <a:rPr lang="zh-CN" altLang="en-US" sz="2400">
                <a:solidFill>
                  <a:schemeClr val="tx1"/>
                </a:solidFill>
              </a:rPr>
              <a:t>年：制定</a:t>
            </a:r>
            <a:r>
              <a:rPr lang="en-US" altLang="zh-CN" sz="2400">
                <a:solidFill>
                  <a:schemeClr val="tx1"/>
                </a:solidFill>
              </a:rPr>
              <a:t>ANSI(</a:t>
            </a:r>
            <a:r>
              <a:rPr lang="zh-CN" altLang="en-US" sz="2400">
                <a:solidFill>
                  <a:schemeClr val="tx1"/>
                </a:solidFill>
              </a:rPr>
              <a:t>美国国家标准化协会</a:t>
            </a:r>
            <a:r>
              <a:rPr lang="en-US" altLang="zh-CN" sz="2400">
                <a:solidFill>
                  <a:schemeClr val="tx1"/>
                </a:solidFill>
              </a:rPr>
              <a:t>American National Standards Institute)C++</a:t>
            </a:r>
            <a:r>
              <a:rPr lang="zh-CN" altLang="en-US" sz="2400">
                <a:solidFill>
                  <a:schemeClr val="tx1"/>
                </a:solidFill>
              </a:rPr>
              <a:t>标准草案</a:t>
            </a:r>
          </a:p>
          <a:p>
            <a:pPr lvl="1" eaLnBrk="1" hangingPunct="1">
              <a:lnSpc>
                <a:spcPct val="80000"/>
              </a:lnSpc>
            </a:pPr>
            <a:r>
              <a:rPr lang="en-US" altLang="zh-CN" sz="2400">
                <a:solidFill>
                  <a:schemeClr val="tx1"/>
                </a:solidFill>
              </a:rPr>
              <a:t>1998</a:t>
            </a:r>
            <a:r>
              <a:rPr lang="zh-CN" altLang="en-US" sz="2400">
                <a:solidFill>
                  <a:schemeClr val="tx1"/>
                </a:solidFill>
              </a:rPr>
              <a:t>年：</a:t>
            </a:r>
            <a:r>
              <a:rPr lang="en-US" altLang="zh-CN" sz="2400">
                <a:solidFill>
                  <a:schemeClr val="tx1"/>
                </a:solidFill>
              </a:rPr>
              <a:t>C++</a:t>
            </a:r>
            <a:r>
              <a:rPr lang="zh-CN" altLang="en-US" sz="2400">
                <a:solidFill>
                  <a:schemeClr val="tx1"/>
                </a:solidFill>
              </a:rPr>
              <a:t>的国际标准被投入使用－－标准的</a:t>
            </a:r>
            <a:r>
              <a:rPr lang="en-US" altLang="zh-CN" sz="2400">
                <a:solidFill>
                  <a:schemeClr val="tx1"/>
                </a:solidFill>
              </a:rPr>
              <a:t>C++</a:t>
            </a:r>
            <a:r>
              <a:rPr lang="zh-CN" altLang="en-US" sz="2400">
                <a:solidFill>
                  <a:schemeClr val="tx1"/>
                </a:solidFill>
              </a:rPr>
              <a:t>，</a:t>
            </a:r>
            <a:r>
              <a:rPr lang="en-US" altLang="zh-CN" sz="2400"/>
              <a:t>ISO/IEC 14882:1998</a:t>
            </a:r>
          </a:p>
          <a:p>
            <a:pPr lvl="1" eaLnBrk="1" hangingPunct="1">
              <a:lnSpc>
                <a:spcPct val="80000"/>
              </a:lnSpc>
            </a:pPr>
            <a:r>
              <a:rPr lang="en-US" altLang="zh-CN" sz="2400">
                <a:solidFill>
                  <a:schemeClr val="tx1"/>
                </a:solidFill>
              </a:rPr>
              <a:t>2003</a:t>
            </a:r>
            <a:r>
              <a:rPr lang="zh-CN" altLang="en-US" sz="2400">
                <a:solidFill>
                  <a:schemeClr val="tx1"/>
                </a:solidFill>
              </a:rPr>
              <a:t>年：</a:t>
            </a:r>
            <a:r>
              <a:rPr lang="en-US" altLang="zh-CN" sz="2400"/>
              <a:t>ISO/IEC 14882:2003</a:t>
            </a:r>
          </a:p>
          <a:p>
            <a:pPr lvl="1" eaLnBrk="1" hangingPunct="1">
              <a:lnSpc>
                <a:spcPct val="80000"/>
              </a:lnSpc>
            </a:pPr>
            <a:r>
              <a:rPr lang="en-US" altLang="zh-CN" sz="2400">
                <a:solidFill>
                  <a:schemeClr val="tx1"/>
                </a:solidFill>
              </a:rPr>
              <a:t>2011</a:t>
            </a:r>
            <a:r>
              <a:rPr lang="zh-CN" altLang="en-US" sz="2400">
                <a:solidFill>
                  <a:schemeClr val="tx1"/>
                </a:solidFill>
              </a:rPr>
              <a:t>年：</a:t>
            </a:r>
            <a:r>
              <a:rPr lang="en-US" altLang="zh-CN" sz="2400"/>
              <a:t>ISO/IEC 14882:2011</a:t>
            </a:r>
            <a:endParaRPr lang="en-US" altLang="zh-CN" sz="3200"/>
          </a:p>
          <a:p>
            <a:pPr eaLnBrk="1" hangingPunct="1">
              <a:lnSpc>
                <a:spcPct val="80000"/>
              </a:lnSpc>
              <a:buFont typeface="Wingdings" panose="05000000000000000000" pitchFamily="2" charset="2"/>
              <a:buNone/>
            </a:pPr>
            <a:endParaRPr lang="en-US" altLang="zh-CN" sz="3600">
              <a:solidFill>
                <a:srgbClr val="FF0000"/>
              </a:solidFill>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a:extLst>
              <a:ext uri="{FF2B5EF4-FFF2-40B4-BE49-F238E27FC236}">
                <a16:creationId xmlns:a16="http://schemas.microsoft.com/office/drawing/2014/main" id="{AA7840EC-0AB9-4E01-970A-07C38687A1D1}"/>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705F8B62-31AA-4DC4-BE42-0DCC1A3B0582}" type="slidenum">
              <a:rPr lang="en-US" altLang="zh-CN" b="0" i="0">
                <a:latin typeface="Verdana" panose="020B0604030504040204" pitchFamily="34" charset="0"/>
              </a:rPr>
              <a:pPr eaLnBrk="1" hangingPunct="1"/>
              <a:t>5</a:t>
            </a:fld>
            <a:endParaRPr lang="en-US" altLang="zh-CN" b="0" i="0">
              <a:latin typeface="Verdana" panose="020B0604030504040204" pitchFamily="34" charset="0"/>
            </a:endParaRPr>
          </a:p>
        </p:txBody>
      </p:sp>
      <p:sp>
        <p:nvSpPr>
          <p:cNvPr id="7171" name="Rectangle 2">
            <a:extLst>
              <a:ext uri="{FF2B5EF4-FFF2-40B4-BE49-F238E27FC236}">
                <a16:creationId xmlns:a16="http://schemas.microsoft.com/office/drawing/2014/main" id="{51257EAC-1D90-4ED1-8638-B3AC854C6853}"/>
              </a:ext>
            </a:extLst>
          </p:cNvPr>
          <p:cNvSpPr>
            <a:spLocks noGrp="1" noChangeArrowheads="1"/>
          </p:cNvSpPr>
          <p:nvPr>
            <p:ph type="title"/>
          </p:nvPr>
        </p:nvSpPr>
        <p:spPr/>
        <p:txBody>
          <a:bodyPr/>
          <a:lstStyle/>
          <a:p>
            <a:pPr eaLnBrk="1" hangingPunct="1"/>
            <a:endParaRPr lang="zh-CN" altLang="zh-CN"/>
          </a:p>
        </p:txBody>
      </p:sp>
      <p:sp>
        <p:nvSpPr>
          <p:cNvPr id="7172" name="Rectangle 3">
            <a:extLst>
              <a:ext uri="{FF2B5EF4-FFF2-40B4-BE49-F238E27FC236}">
                <a16:creationId xmlns:a16="http://schemas.microsoft.com/office/drawing/2014/main" id="{570D61D7-B4D9-4676-A20A-4BDE8B95BB2F}"/>
              </a:ext>
            </a:extLst>
          </p:cNvPr>
          <p:cNvSpPr>
            <a:spLocks noGrp="1" noChangeArrowheads="1"/>
          </p:cNvSpPr>
          <p:nvPr>
            <p:ph type="body" idx="1"/>
          </p:nvPr>
        </p:nvSpPr>
        <p:spPr/>
        <p:txBody>
          <a:bodyPr/>
          <a:lstStyle/>
          <a:p>
            <a:pPr eaLnBrk="1" hangingPunct="1"/>
            <a:r>
              <a:rPr lang="en-US" altLang="zh-CN"/>
              <a:t>C++</a:t>
            </a:r>
            <a:r>
              <a:rPr lang="zh-CN" altLang="en-US"/>
              <a:t>的特点</a:t>
            </a:r>
          </a:p>
          <a:p>
            <a:pPr lvl="1" eaLnBrk="1" hangingPunct="1"/>
            <a:r>
              <a:rPr lang="zh-CN" altLang="en-US">
                <a:solidFill>
                  <a:schemeClr val="tx1"/>
                </a:solidFill>
              </a:rPr>
              <a:t>包含了整个</a:t>
            </a:r>
            <a:r>
              <a:rPr lang="en-US" altLang="zh-CN">
                <a:solidFill>
                  <a:schemeClr val="tx1"/>
                </a:solidFill>
              </a:rPr>
              <a:t>C</a:t>
            </a:r>
            <a:r>
              <a:rPr lang="zh-CN" altLang="en-US">
                <a:solidFill>
                  <a:schemeClr val="tx1"/>
                </a:solidFill>
              </a:rPr>
              <a:t>：包括</a:t>
            </a:r>
            <a:r>
              <a:rPr lang="en-US" altLang="zh-CN">
                <a:solidFill>
                  <a:schemeClr val="tx1"/>
                </a:solidFill>
              </a:rPr>
              <a:t>C</a:t>
            </a:r>
            <a:r>
              <a:rPr lang="zh-CN" altLang="en-US">
                <a:solidFill>
                  <a:schemeClr val="tx1"/>
                </a:solidFill>
              </a:rPr>
              <a:t>的全部特征、属性、优点 </a:t>
            </a:r>
          </a:p>
          <a:p>
            <a:pPr lvl="1" eaLnBrk="1" hangingPunct="1"/>
            <a:r>
              <a:rPr lang="zh-CN" altLang="en-US">
                <a:solidFill>
                  <a:schemeClr val="tx1"/>
                </a:solidFill>
              </a:rPr>
              <a:t>支持面向对象程序设计（</a:t>
            </a:r>
            <a:r>
              <a:rPr lang="en-US" altLang="zh-CN">
                <a:solidFill>
                  <a:schemeClr val="tx1"/>
                </a:solidFill>
              </a:rPr>
              <a:t>OOP)</a:t>
            </a:r>
          </a:p>
          <a:p>
            <a:pPr lvl="1" eaLnBrk="1" hangingPunct="1"/>
            <a:r>
              <a:rPr lang="zh-CN" altLang="en-US">
                <a:solidFill>
                  <a:schemeClr val="tx1"/>
                </a:solidFill>
              </a:rPr>
              <a:t>包括</a:t>
            </a:r>
            <a:r>
              <a:rPr lang="zh-CN" altLang="en-US" b="1"/>
              <a:t>过程性语言</a:t>
            </a:r>
            <a:r>
              <a:rPr lang="zh-CN" altLang="en-US">
                <a:solidFill>
                  <a:schemeClr val="tx1"/>
                </a:solidFill>
              </a:rPr>
              <a:t>部分和</a:t>
            </a:r>
            <a:r>
              <a:rPr lang="zh-CN" altLang="en-US" b="1"/>
              <a:t>类</a:t>
            </a:r>
            <a:r>
              <a:rPr lang="zh-CN" altLang="en-US">
                <a:solidFill>
                  <a:schemeClr val="tx1"/>
                </a:solidFill>
              </a:rPr>
              <a:t>部分 </a:t>
            </a:r>
          </a:p>
          <a:p>
            <a:pPr lvl="2" eaLnBrk="1" hangingPunct="1"/>
            <a:r>
              <a:rPr lang="zh-CN" altLang="en-US">
                <a:solidFill>
                  <a:schemeClr val="tx1"/>
                </a:solidFill>
              </a:rPr>
              <a:t> 过程性语言部分：与</a:t>
            </a:r>
            <a:r>
              <a:rPr lang="en-US" altLang="zh-CN">
                <a:solidFill>
                  <a:schemeClr val="tx1"/>
                </a:solidFill>
              </a:rPr>
              <a:t>C</a:t>
            </a:r>
            <a:r>
              <a:rPr lang="zh-CN" altLang="en-US">
                <a:solidFill>
                  <a:schemeClr val="tx1"/>
                </a:solidFill>
              </a:rPr>
              <a:t>无本质上的区别 </a:t>
            </a:r>
          </a:p>
          <a:p>
            <a:pPr lvl="2" eaLnBrk="1" hangingPunct="1"/>
            <a:r>
              <a:rPr lang="zh-CN" altLang="en-US">
                <a:solidFill>
                  <a:schemeClr val="tx1"/>
                </a:solidFill>
              </a:rPr>
              <a:t> 类部分：面向对象程序设计的主体</a:t>
            </a:r>
          </a:p>
          <a:p>
            <a:pPr lvl="1" eaLnBrk="1" hangingPunct="1"/>
            <a:r>
              <a:rPr lang="zh-CN" altLang="en-US" b="1"/>
              <a:t>支持通用程序设计</a:t>
            </a:r>
          </a:p>
        </p:txBody>
      </p:sp>
      <p:sp>
        <p:nvSpPr>
          <p:cNvPr id="7173" name="Rectangle 4">
            <a:extLst>
              <a:ext uri="{FF2B5EF4-FFF2-40B4-BE49-F238E27FC236}">
                <a16:creationId xmlns:a16="http://schemas.microsoft.com/office/drawing/2014/main" id="{6A4492AF-4FB9-42C6-9C1B-27EE9BD08DC3}"/>
              </a:ext>
            </a:extLst>
          </p:cNvPr>
          <p:cNvSpPr>
            <a:spLocks noChangeArrowheads="1"/>
          </p:cNvSpPr>
          <p:nvPr/>
        </p:nvSpPr>
        <p:spPr bwMode="auto">
          <a:xfrm>
            <a:off x="539750" y="488950"/>
            <a:ext cx="8001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200" b="0" i="0">
                <a:solidFill>
                  <a:schemeClr val="tx2"/>
                </a:solidFill>
                <a:ea typeface="黑体" panose="02010609060101010101" pitchFamily="49" charset="-122"/>
              </a:rPr>
              <a:t>1.1 </a:t>
            </a:r>
            <a:r>
              <a:rPr lang="zh-CN" altLang="en-US" sz="4200" b="0" i="0">
                <a:solidFill>
                  <a:schemeClr val="tx2"/>
                </a:solidFill>
                <a:ea typeface="黑体" panose="02010609060101010101" pitchFamily="49" charset="-122"/>
              </a:rPr>
              <a:t>从</a:t>
            </a:r>
            <a:r>
              <a:rPr lang="en-US" altLang="zh-CN" sz="4200" b="0" i="0">
                <a:solidFill>
                  <a:schemeClr val="tx2"/>
                </a:solidFill>
                <a:ea typeface="黑体" panose="02010609060101010101" pitchFamily="49" charset="-122"/>
              </a:rPr>
              <a:t>C</a:t>
            </a:r>
            <a:r>
              <a:rPr lang="zh-CN" altLang="en-US" sz="4200" b="0" i="0">
                <a:solidFill>
                  <a:schemeClr val="tx2"/>
                </a:solidFill>
                <a:ea typeface="黑体" panose="02010609060101010101" pitchFamily="49" charset="-122"/>
              </a:rPr>
              <a:t>到</a:t>
            </a:r>
            <a:r>
              <a:rPr lang="en-US" altLang="zh-CN" sz="4200" b="0" i="0">
                <a:solidFill>
                  <a:schemeClr val="tx2"/>
                </a:solidFill>
                <a:ea typeface="黑体" panose="02010609060101010101" pitchFamily="49" charset="-122"/>
              </a:rPr>
              <a:t>C++</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a:extLst>
              <a:ext uri="{FF2B5EF4-FFF2-40B4-BE49-F238E27FC236}">
                <a16:creationId xmlns:a16="http://schemas.microsoft.com/office/drawing/2014/main" id="{293114DE-B20E-44E1-ABA2-766928FFFCF0}"/>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365A2ABA-87A4-484D-9F58-D58FD15FF10C}" type="slidenum">
              <a:rPr lang="en-US" altLang="zh-CN" b="0" i="0">
                <a:latin typeface="Verdana" panose="020B0604030504040204" pitchFamily="34" charset="0"/>
              </a:rPr>
              <a:pPr eaLnBrk="1" hangingPunct="1"/>
              <a:t>6</a:t>
            </a:fld>
            <a:endParaRPr lang="en-US" altLang="zh-CN" b="0" i="0">
              <a:latin typeface="Verdana" panose="020B0604030504040204" pitchFamily="34" charset="0"/>
            </a:endParaRPr>
          </a:p>
        </p:txBody>
      </p:sp>
      <p:sp>
        <p:nvSpPr>
          <p:cNvPr id="8195" name="Rectangle 8">
            <a:extLst>
              <a:ext uri="{FF2B5EF4-FFF2-40B4-BE49-F238E27FC236}">
                <a16:creationId xmlns:a16="http://schemas.microsoft.com/office/drawing/2014/main" id="{F0998119-C512-4454-A0EA-D61A43366419}"/>
              </a:ext>
            </a:extLst>
          </p:cNvPr>
          <p:cNvSpPr>
            <a:spLocks noGrp="1" noChangeArrowheads="1"/>
          </p:cNvSpPr>
          <p:nvPr>
            <p:ph type="body" idx="1"/>
          </p:nvPr>
        </p:nvSpPr>
        <p:spPr/>
        <p:txBody>
          <a:bodyPr/>
          <a:lstStyle/>
          <a:p>
            <a:pPr eaLnBrk="1" hangingPunct="1"/>
            <a:r>
              <a:rPr lang="en-US" altLang="zh-CN"/>
              <a:t>1.</a:t>
            </a:r>
            <a:r>
              <a:rPr lang="zh-CN" altLang="en-US"/>
              <a:t>程序 （</a:t>
            </a:r>
            <a:r>
              <a:rPr lang="en-US" altLang="zh-CN" b="1"/>
              <a:t> Programme </a:t>
            </a:r>
            <a:r>
              <a:rPr lang="zh-CN" altLang="en-US"/>
              <a:t>程式）</a:t>
            </a:r>
          </a:p>
          <a:p>
            <a:pPr lvl="1" eaLnBrk="1" hangingPunct="1"/>
            <a:r>
              <a:rPr lang="zh-CN" altLang="en-US">
                <a:solidFill>
                  <a:schemeClr val="tx1"/>
                </a:solidFill>
              </a:rPr>
              <a:t>广义：任何有目的的、预想好的动作序列</a:t>
            </a:r>
          </a:p>
          <a:p>
            <a:pPr lvl="1" eaLnBrk="1" hangingPunct="1"/>
            <a:r>
              <a:rPr lang="zh-CN" altLang="en-US">
                <a:solidFill>
                  <a:schemeClr val="tx1"/>
                </a:solidFill>
              </a:rPr>
              <a:t>狭义：指计算机程序</a:t>
            </a:r>
          </a:p>
          <a:p>
            <a:pPr lvl="1" eaLnBrk="1" hangingPunct="1">
              <a:buFont typeface="Wingdings" panose="05000000000000000000" pitchFamily="2" charset="2"/>
              <a:buNone/>
            </a:pPr>
            <a:r>
              <a:rPr lang="zh-CN" altLang="en-US" sz="2400">
                <a:solidFill>
                  <a:schemeClr val="tx1"/>
                </a:solidFill>
              </a:rPr>
              <a:t>     有一种说法：</a:t>
            </a:r>
            <a:r>
              <a:rPr lang="zh-CN" altLang="en-US" sz="2400"/>
              <a:t>程序 </a:t>
            </a:r>
            <a:r>
              <a:rPr lang="en-US" altLang="zh-CN" sz="2400"/>
              <a:t>=</a:t>
            </a:r>
            <a:r>
              <a:rPr lang="zh-CN" altLang="en-US" sz="2400"/>
              <a:t>算法 </a:t>
            </a:r>
            <a:r>
              <a:rPr lang="en-US" altLang="zh-CN" sz="2400"/>
              <a:t>+ </a:t>
            </a:r>
            <a:r>
              <a:rPr lang="zh-CN" altLang="en-US" sz="2400"/>
              <a:t>数据结构</a:t>
            </a:r>
            <a:r>
              <a:rPr lang="en-US" altLang="zh-CN" sz="2400"/>
              <a:t>+ </a:t>
            </a:r>
            <a:r>
              <a:rPr lang="zh-CN" altLang="en-US" sz="2400"/>
              <a:t>程序设计方法 </a:t>
            </a:r>
            <a:r>
              <a:rPr lang="en-US" altLang="zh-CN" sz="2400"/>
              <a:t>+ </a:t>
            </a:r>
            <a:r>
              <a:rPr lang="zh-CN" altLang="en-US" sz="2400"/>
              <a:t>语言工具 </a:t>
            </a:r>
            <a:r>
              <a:rPr lang="en-US" altLang="zh-CN" sz="2400"/>
              <a:t>+ </a:t>
            </a:r>
            <a:r>
              <a:rPr lang="zh-CN" altLang="en-US" sz="2400"/>
              <a:t>环境 </a:t>
            </a:r>
          </a:p>
          <a:p>
            <a:pPr lvl="1" eaLnBrk="1" hangingPunct="1"/>
            <a:r>
              <a:rPr lang="zh-CN" altLang="en-US">
                <a:solidFill>
                  <a:schemeClr val="tx1"/>
                </a:solidFill>
              </a:rPr>
              <a:t>程序是软件</a:t>
            </a:r>
          </a:p>
          <a:p>
            <a:pPr lvl="2" eaLnBrk="1" hangingPunct="1">
              <a:buSzPct val="80000"/>
            </a:pPr>
            <a:r>
              <a:rPr lang="zh-CN" altLang="en-US">
                <a:solidFill>
                  <a:schemeClr val="tx1"/>
                </a:solidFill>
              </a:rPr>
              <a:t>对机器而言：按硬件设计规范编制的动作序列</a:t>
            </a:r>
          </a:p>
          <a:p>
            <a:pPr lvl="1" eaLnBrk="1" hangingPunct="1">
              <a:buSzPct val="80000"/>
              <a:buFont typeface="Wingdings" panose="05000000000000000000" pitchFamily="2" charset="2"/>
              <a:buNone/>
            </a:pPr>
            <a:r>
              <a:rPr lang="zh-CN" altLang="en-US" sz="2400">
                <a:solidFill>
                  <a:schemeClr val="tx1"/>
                </a:solidFill>
              </a:rPr>
              <a:t>                            </a:t>
            </a:r>
            <a:r>
              <a:rPr lang="en-US" altLang="zh-CN" sz="2400">
                <a:solidFill>
                  <a:schemeClr val="tx1"/>
                </a:solidFill>
              </a:rPr>
              <a:t>(</a:t>
            </a:r>
            <a:r>
              <a:rPr lang="zh-CN" altLang="en-US" sz="2400">
                <a:solidFill>
                  <a:schemeClr val="tx1"/>
                </a:solidFill>
              </a:rPr>
              <a:t>即：机器指令序列</a:t>
            </a:r>
            <a:r>
              <a:rPr lang="en-US" altLang="zh-CN" sz="2400">
                <a:solidFill>
                  <a:schemeClr val="tx1"/>
                </a:solidFill>
              </a:rPr>
              <a:t>)  </a:t>
            </a:r>
          </a:p>
          <a:p>
            <a:pPr lvl="2" eaLnBrk="1" hangingPunct="1">
              <a:buSzPct val="80000"/>
            </a:pPr>
            <a:r>
              <a:rPr lang="zh-CN" altLang="en-US">
                <a:solidFill>
                  <a:schemeClr val="tx1"/>
                </a:solidFill>
              </a:rPr>
              <a:t>对人而言</a:t>
            </a:r>
            <a:r>
              <a:rPr lang="en-US" altLang="zh-CN">
                <a:solidFill>
                  <a:schemeClr val="tx1"/>
                </a:solidFill>
              </a:rPr>
              <a:t>:</a:t>
            </a:r>
            <a:r>
              <a:rPr lang="zh-CN" altLang="en-US">
                <a:solidFill>
                  <a:schemeClr val="tx1"/>
                </a:solidFill>
              </a:rPr>
              <a:t>用语言</a:t>
            </a:r>
            <a:r>
              <a:rPr lang="en-US" altLang="zh-CN">
                <a:solidFill>
                  <a:schemeClr val="tx1"/>
                </a:solidFill>
              </a:rPr>
              <a:t>(</a:t>
            </a:r>
            <a:r>
              <a:rPr lang="zh-CN" altLang="en-US">
                <a:solidFill>
                  <a:schemeClr val="tx1"/>
                </a:solidFill>
              </a:rPr>
              <a:t>高、低级语言</a:t>
            </a:r>
            <a:r>
              <a:rPr lang="en-US" altLang="zh-CN">
                <a:solidFill>
                  <a:schemeClr val="tx1"/>
                </a:solidFill>
              </a:rPr>
              <a:t>) </a:t>
            </a:r>
            <a:r>
              <a:rPr lang="zh-CN" altLang="en-US">
                <a:solidFill>
                  <a:schemeClr val="tx1"/>
                </a:solidFill>
              </a:rPr>
              <a:t>编写的语句序列</a:t>
            </a:r>
            <a:r>
              <a:rPr lang="zh-CN" altLang="en-US" sz="2000">
                <a:solidFill>
                  <a:schemeClr val="tx1"/>
                </a:solidFill>
              </a:rPr>
              <a:t> </a:t>
            </a:r>
          </a:p>
          <a:p>
            <a:pPr lvl="1" eaLnBrk="1" hangingPunct="1"/>
            <a:r>
              <a:rPr lang="zh-CN" altLang="en-US">
                <a:solidFill>
                  <a:schemeClr val="tx1"/>
                </a:solidFill>
              </a:rPr>
              <a:t>程序设计首要目标：</a:t>
            </a:r>
            <a:r>
              <a:rPr lang="zh-CN" altLang="en-US"/>
              <a:t>机器可执行</a:t>
            </a:r>
            <a:endParaRPr lang="en-US" altLang="zh-CN"/>
          </a:p>
          <a:p>
            <a:pPr lvl="2" eaLnBrk="1" hangingPunct="1"/>
            <a:r>
              <a:rPr lang="zh-CN" altLang="en-US">
                <a:solidFill>
                  <a:schemeClr val="tx1"/>
                </a:solidFill>
              </a:rPr>
              <a:t>较高目标：</a:t>
            </a:r>
            <a:r>
              <a:rPr lang="zh-CN" altLang="en-US">
                <a:solidFill>
                  <a:srgbClr val="FF0000"/>
                </a:solidFill>
              </a:rPr>
              <a:t>可读性、易维护性、可移植性</a:t>
            </a:r>
          </a:p>
        </p:txBody>
      </p:sp>
      <p:sp>
        <p:nvSpPr>
          <p:cNvPr id="8196" name="Rectangle 2">
            <a:extLst>
              <a:ext uri="{FF2B5EF4-FFF2-40B4-BE49-F238E27FC236}">
                <a16:creationId xmlns:a16="http://schemas.microsoft.com/office/drawing/2014/main" id="{924B7FE9-8CB8-443D-BED8-7D7005192068}"/>
              </a:ext>
            </a:extLst>
          </p:cNvPr>
          <p:cNvSpPr>
            <a:spLocks noGrp="1" noChangeArrowheads="1"/>
          </p:cNvSpPr>
          <p:nvPr>
            <p:ph type="title"/>
          </p:nvPr>
        </p:nvSpPr>
        <p:spPr>
          <a:xfrm>
            <a:off x="539750" y="488950"/>
            <a:ext cx="8001000" cy="563563"/>
          </a:xfrm>
        </p:spPr>
        <p:txBody>
          <a:bodyPr/>
          <a:lstStyle/>
          <a:p>
            <a:pPr eaLnBrk="1" hangingPunct="1"/>
            <a:r>
              <a:rPr lang="en-US" altLang="zh-CN"/>
              <a:t>1.2 </a:t>
            </a:r>
            <a:r>
              <a:rPr lang="zh-CN" altLang="en-US"/>
              <a:t>程序与语言</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a:extLst>
              <a:ext uri="{FF2B5EF4-FFF2-40B4-BE49-F238E27FC236}">
                <a16:creationId xmlns:a16="http://schemas.microsoft.com/office/drawing/2014/main" id="{91A7EB34-9029-478F-96AA-01618C829348}"/>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A4CFBA5C-2286-43FF-AD1C-AFECBC02A76E}" type="slidenum">
              <a:rPr lang="en-US" altLang="zh-CN" b="0" i="0">
                <a:latin typeface="Verdana" panose="020B0604030504040204" pitchFamily="34" charset="0"/>
              </a:rPr>
              <a:pPr eaLnBrk="1" hangingPunct="1"/>
              <a:t>7</a:t>
            </a:fld>
            <a:endParaRPr lang="en-US" altLang="zh-CN" b="0" i="0">
              <a:latin typeface="Verdana" panose="020B0604030504040204" pitchFamily="34" charset="0"/>
            </a:endParaRPr>
          </a:p>
        </p:txBody>
      </p:sp>
      <p:sp>
        <p:nvSpPr>
          <p:cNvPr id="9219" name="Rectangle 1026">
            <a:extLst>
              <a:ext uri="{FF2B5EF4-FFF2-40B4-BE49-F238E27FC236}">
                <a16:creationId xmlns:a16="http://schemas.microsoft.com/office/drawing/2014/main" id="{5A34A12D-6BB3-4FEB-86C1-C12F598BAFF3}"/>
              </a:ext>
            </a:extLst>
          </p:cNvPr>
          <p:cNvSpPr>
            <a:spLocks noGrp="1" noChangeArrowheads="1"/>
          </p:cNvSpPr>
          <p:nvPr>
            <p:ph type="title"/>
          </p:nvPr>
        </p:nvSpPr>
        <p:spPr>
          <a:xfrm>
            <a:off x="539750" y="488950"/>
            <a:ext cx="8001000" cy="563563"/>
          </a:xfrm>
        </p:spPr>
        <p:txBody>
          <a:bodyPr/>
          <a:lstStyle/>
          <a:p>
            <a:pPr eaLnBrk="1" hangingPunct="1"/>
            <a:r>
              <a:rPr lang="en-US" altLang="zh-CN"/>
              <a:t>1.2 </a:t>
            </a:r>
            <a:r>
              <a:rPr lang="zh-CN" altLang="en-US"/>
              <a:t>程序与语言</a:t>
            </a:r>
          </a:p>
        </p:txBody>
      </p:sp>
      <p:sp>
        <p:nvSpPr>
          <p:cNvPr id="9220" name="Line 1033">
            <a:extLst>
              <a:ext uri="{FF2B5EF4-FFF2-40B4-BE49-F238E27FC236}">
                <a16:creationId xmlns:a16="http://schemas.microsoft.com/office/drawing/2014/main" id="{A0872E21-FA11-4986-9348-FDA2EE1EB1F3}"/>
              </a:ext>
            </a:extLst>
          </p:cNvPr>
          <p:cNvSpPr>
            <a:spLocks noChangeShapeType="1"/>
          </p:cNvSpPr>
          <p:nvPr/>
        </p:nvSpPr>
        <p:spPr bwMode="auto">
          <a:xfrm>
            <a:off x="3708400" y="1989138"/>
            <a:ext cx="457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1" name="Line 1036">
            <a:extLst>
              <a:ext uri="{FF2B5EF4-FFF2-40B4-BE49-F238E27FC236}">
                <a16:creationId xmlns:a16="http://schemas.microsoft.com/office/drawing/2014/main" id="{A75F118F-F329-4257-837D-90F8DEA63912}"/>
              </a:ext>
            </a:extLst>
          </p:cNvPr>
          <p:cNvSpPr>
            <a:spLocks noChangeShapeType="1"/>
          </p:cNvSpPr>
          <p:nvPr/>
        </p:nvSpPr>
        <p:spPr bwMode="auto">
          <a:xfrm>
            <a:off x="5867400" y="1989138"/>
            <a:ext cx="457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645" name="Rectangle 1037">
            <a:extLst>
              <a:ext uri="{FF2B5EF4-FFF2-40B4-BE49-F238E27FC236}">
                <a16:creationId xmlns:a16="http://schemas.microsoft.com/office/drawing/2014/main" id="{1B8661BD-5171-41F5-9E12-55233BB07062}"/>
              </a:ext>
            </a:extLst>
          </p:cNvPr>
          <p:cNvSpPr>
            <a:spLocks noGrp="1" noChangeArrowheads="1"/>
          </p:cNvSpPr>
          <p:nvPr>
            <p:ph type="body" idx="1"/>
          </p:nvPr>
        </p:nvSpPr>
        <p:spPr>
          <a:xfrm>
            <a:off x="539750" y="1268413"/>
            <a:ext cx="8001000" cy="5400675"/>
          </a:xfrm>
        </p:spPr>
        <p:txBody>
          <a:bodyPr/>
          <a:lstStyle/>
          <a:p>
            <a:pPr eaLnBrk="1" hangingPunct="1">
              <a:lnSpc>
                <a:spcPct val="90000"/>
              </a:lnSpc>
            </a:pPr>
            <a:r>
              <a:rPr lang="en-US" altLang="zh-CN"/>
              <a:t>2.</a:t>
            </a:r>
            <a:r>
              <a:rPr lang="zh-CN" altLang="en-US">
                <a:latin typeface="华文中宋" panose="02010600040101010101" pitchFamily="2" charset="-122"/>
              </a:rPr>
              <a:t>程序语言的发展</a:t>
            </a:r>
          </a:p>
          <a:p>
            <a:pPr eaLnBrk="1" hangingPunct="1">
              <a:lnSpc>
                <a:spcPct val="90000"/>
              </a:lnSpc>
              <a:buFont typeface="Wingdings" panose="05000000000000000000" pitchFamily="2" charset="2"/>
              <a:buNone/>
            </a:pPr>
            <a:r>
              <a:rPr lang="zh-CN" altLang="en-US" sz="2000">
                <a:latin typeface="华文中宋" panose="02010600040101010101" pitchFamily="2" charset="-122"/>
              </a:rPr>
              <a:t>       </a:t>
            </a:r>
            <a:r>
              <a:rPr lang="zh-CN" altLang="en-US" sz="2400">
                <a:latin typeface="华文中宋" panose="02010600040101010101" pitchFamily="2" charset="-122"/>
              </a:rPr>
              <a:t>语言的发展：低级      高级，具体       抽象</a:t>
            </a:r>
          </a:p>
          <a:p>
            <a:pPr lvl="1" eaLnBrk="1" hangingPunct="1">
              <a:lnSpc>
                <a:spcPct val="90000"/>
              </a:lnSpc>
            </a:pPr>
            <a:r>
              <a:rPr lang="zh-CN" altLang="en-US">
                <a:solidFill>
                  <a:schemeClr val="tx1"/>
                </a:solidFill>
                <a:latin typeface="华文中宋" panose="02010600040101010101" pitchFamily="2" charset="-122"/>
              </a:rPr>
              <a:t>低级语言  （与机器依赖</a:t>
            </a:r>
            <a:r>
              <a:rPr lang="zh-CN" altLang="en-US">
                <a:solidFill>
                  <a:srgbClr val="0000FF"/>
                </a:solidFill>
                <a:latin typeface="华文中宋" panose="02010600040101010101" pitchFamily="2" charset="-122"/>
              </a:rPr>
              <a:t>紧</a:t>
            </a:r>
            <a:r>
              <a:rPr lang="zh-CN" altLang="en-US">
                <a:solidFill>
                  <a:schemeClr val="tx1"/>
                </a:solidFill>
                <a:latin typeface="华文中宋" panose="02010600040101010101" pitchFamily="2" charset="-122"/>
              </a:rPr>
              <a:t>）</a:t>
            </a:r>
            <a:endParaRPr lang="en-US" altLang="zh-CN">
              <a:solidFill>
                <a:schemeClr val="tx1"/>
              </a:solidFill>
              <a:latin typeface="华文中宋" panose="02010600040101010101" pitchFamily="2" charset="-122"/>
            </a:endParaRPr>
          </a:p>
          <a:p>
            <a:pPr lvl="2" eaLnBrk="1" hangingPunct="1">
              <a:lnSpc>
                <a:spcPct val="90000"/>
              </a:lnSpc>
              <a:buSzPct val="80000"/>
            </a:pPr>
            <a:r>
              <a:rPr lang="zh-CN" altLang="en-US">
                <a:solidFill>
                  <a:srgbClr val="FF0000"/>
                </a:solidFill>
                <a:latin typeface="华文中宋" panose="02010600040101010101" pitchFamily="2" charset="-122"/>
              </a:rPr>
              <a:t>机器语言</a:t>
            </a:r>
            <a:r>
              <a:rPr lang="zh-CN" altLang="en-US">
                <a:solidFill>
                  <a:schemeClr val="tx1"/>
                </a:solidFill>
                <a:latin typeface="华文中宋" panose="02010600040101010101" pitchFamily="2" charset="-122"/>
              </a:rPr>
              <a:t>：由一串二进制数表示，能被机器直接识别和运行</a:t>
            </a:r>
          </a:p>
          <a:p>
            <a:pPr lvl="2" eaLnBrk="1" hangingPunct="1">
              <a:lnSpc>
                <a:spcPct val="90000"/>
              </a:lnSpc>
              <a:buSzPct val="80000"/>
            </a:pPr>
            <a:r>
              <a:rPr lang="zh-CN" altLang="en-US">
                <a:solidFill>
                  <a:srgbClr val="FF0000"/>
                </a:solidFill>
                <a:latin typeface="华文中宋" panose="02010600040101010101" pitchFamily="2" charset="-122"/>
              </a:rPr>
              <a:t>汇编语言</a:t>
            </a:r>
            <a:r>
              <a:rPr lang="zh-CN" altLang="en-US">
                <a:solidFill>
                  <a:schemeClr val="tx1"/>
                </a:solidFill>
                <a:latin typeface="华文中宋" panose="02010600040101010101" pitchFamily="2" charset="-122"/>
              </a:rPr>
              <a:t>：</a:t>
            </a:r>
            <a:r>
              <a:rPr lang="zh-CN" altLang="en-US">
                <a:solidFill>
                  <a:schemeClr val="tx1"/>
                </a:solidFill>
              </a:rPr>
              <a:t>将机器指令映射为一些可以被人读懂的助记符，如</a:t>
            </a:r>
            <a:r>
              <a:rPr lang="en-US" altLang="zh-CN">
                <a:solidFill>
                  <a:schemeClr val="tx1"/>
                </a:solidFill>
              </a:rPr>
              <a:t>ADD</a:t>
            </a:r>
            <a:r>
              <a:rPr lang="zh-CN" altLang="en-US">
                <a:solidFill>
                  <a:schemeClr val="tx1"/>
                </a:solidFill>
              </a:rPr>
              <a:t>、</a:t>
            </a:r>
            <a:r>
              <a:rPr lang="en-US" altLang="zh-CN">
                <a:solidFill>
                  <a:schemeClr val="tx1"/>
                </a:solidFill>
              </a:rPr>
              <a:t>SUB</a:t>
            </a:r>
            <a:r>
              <a:rPr lang="zh-CN" altLang="en-US">
                <a:solidFill>
                  <a:schemeClr val="tx1"/>
                </a:solidFill>
              </a:rPr>
              <a:t>等</a:t>
            </a:r>
          </a:p>
          <a:p>
            <a:pPr lvl="2" eaLnBrk="1" hangingPunct="1">
              <a:lnSpc>
                <a:spcPct val="90000"/>
              </a:lnSpc>
              <a:buSzPct val="80000"/>
            </a:pPr>
            <a:r>
              <a:rPr lang="zh-CN" altLang="en-US"/>
              <a:t>特点</a:t>
            </a:r>
            <a:r>
              <a:rPr lang="zh-CN" altLang="en-US">
                <a:solidFill>
                  <a:schemeClr val="tx1"/>
                </a:solidFill>
              </a:rPr>
              <a:t>：</a:t>
            </a:r>
            <a:r>
              <a:rPr lang="zh-CN" altLang="en-US">
                <a:solidFill>
                  <a:schemeClr val="tx1"/>
                </a:solidFill>
                <a:latin typeface="华文中宋" panose="02010600040101010101" pitchFamily="2" charset="-122"/>
              </a:rPr>
              <a:t>依赖机器、写程序复杂、执行效率高</a:t>
            </a:r>
          </a:p>
          <a:p>
            <a:pPr lvl="1" eaLnBrk="1" hangingPunct="1">
              <a:lnSpc>
                <a:spcPct val="90000"/>
              </a:lnSpc>
            </a:pPr>
            <a:r>
              <a:rPr lang="zh-CN" altLang="en-US">
                <a:solidFill>
                  <a:schemeClr val="tx1"/>
                </a:solidFill>
                <a:latin typeface="华文中宋" panose="02010600040101010101" pitchFamily="2" charset="-122"/>
              </a:rPr>
              <a:t>高级语言  （与机器依赖</a:t>
            </a:r>
            <a:r>
              <a:rPr lang="zh-CN" altLang="en-US">
                <a:solidFill>
                  <a:srgbClr val="0000FF"/>
                </a:solidFill>
                <a:latin typeface="华文中宋" panose="02010600040101010101" pitchFamily="2" charset="-122"/>
              </a:rPr>
              <a:t>松</a:t>
            </a:r>
            <a:r>
              <a:rPr lang="zh-CN" altLang="en-US">
                <a:solidFill>
                  <a:schemeClr val="tx1"/>
                </a:solidFill>
                <a:latin typeface="华文中宋" panose="02010600040101010101" pitchFamily="2" charset="-122"/>
              </a:rPr>
              <a:t>）</a:t>
            </a:r>
            <a:endParaRPr lang="en-US" altLang="zh-CN">
              <a:solidFill>
                <a:schemeClr val="tx1"/>
              </a:solidFill>
              <a:latin typeface="华文中宋" panose="02010600040101010101" pitchFamily="2" charset="-122"/>
            </a:endParaRPr>
          </a:p>
          <a:p>
            <a:pPr lvl="2" eaLnBrk="1" hangingPunct="1">
              <a:lnSpc>
                <a:spcPct val="90000"/>
              </a:lnSpc>
              <a:buSzPct val="80000"/>
            </a:pPr>
            <a:r>
              <a:rPr lang="zh-CN" altLang="en-US"/>
              <a:t>特点</a:t>
            </a:r>
            <a:r>
              <a:rPr lang="zh-CN" altLang="en-US">
                <a:solidFill>
                  <a:schemeClr val="tx1"/>
                </a:solidFill>
              </a:rPr>
              <a:t>：靠近人的理解、写程序方便、执行效率比低级语言低</a:t>
            </a:r>
          </a:p>
          <a:p>
            <a:pPr lvl="2" eaLnBrk="1" hangingPunct="1">
              <a:lnSpc>
                <a:spcPct val="90000"/>
              </a:lnSpc>
              <a:buSzPct val="80000"/>
            </a:pPr>
            <a:r>
              <a:rPr lang="zh-CN" altLang="en-US">
                <a:solidFill>
                  <a:schemeClr val="tx1"/>
                </a:solidFill>
              </a:rPr>
              <a:t>例如</a:t>
            </a:r>
            <a:r>
              <a:rPr lang="en-US" altLang="zh-CN">
                <a:solidFill>
                  <a:schemeClr val="tx1"/>
                </a:solidFill>
              </a:rPr>
              <a:t>: C</a:t>
            </a:r>
            <a:r>
              <a:rPr lang="zh-CN" altLang="en-US">
                <a:solidFill>
                  <a:schemeClr val="tx1"/>
                </a:solidFill>
              </a:rPr>
              <a:t>、</a:t>
            </a:r>
            <a:r>
              <a:rPr lang="en-US" altLang="zh-CN">
                <a:solidFill>
                  <a:schemeClr val="tx1"/>
                </a:solidFill>
              </a:rPr>
              <a:t>C++</a:t>
            </a:r>
            <a:r>
              <a:rPr lang="zh-CN" altLang="en-US">
                <a:solidFill>
                  <a:schemeClr val="tx1"/>
                </a:solidFill>
              </a:rPr>
              <a:t>、</a:t>
            </a:r>
            <a:r>
              <a:rPr lang="en-US" altLang="zh-CN">
                <a:solidFill>
                  <a:schemeClr val="tx1"/>
                </a:solidFill>
              </a:rPr>
              <a:t>C#</a:t>
            </a:r>
            <a:r>
              <a:rPr lang="zh-CN" altLang="en-US">
                <a:solidFill>
                  <a:schemeClr val="tx1"/>
                </a:solidFill>
              </a:rPr>
              <a:t>、</a:t>
            </a:r>
            <a:r>
              <a:rPr lang="en-US" altLang="zh-CN">
                <a:solidFill>
                  <a:schemeClr val="tx1"/>
                </a:solidFill>
              </a:rPr>
              <a:t>Java</a:t>
            </a:r>
          </a:p>
          <a:p>
            <a:pPr lvl="1" eaLnBrk="1" hangingPunct="1">
              <a:lnSpc>
                <a:spcPct val="90000"/>
              </a:lnSpc>
              <a:buSzPct val="80000"/>
            </a:pPr>
            <a:r>
              <a:rPr lang="zh-CN" altLang="en-US">
                <a:latin typeface="华文中宋" panose="02010600040101010101" pitchFamily="2" charset="-122"/>
              </a:rPr>
              <a:t>高级语言的抽象描述最后都自动转换成了机器的具体实现。</a:t>
            </a:r>
          </a:p>
          <a:p>
            <a:pPr lvl="2" eaLnBrk="1" hangingPunct="1">
              <a:lnSpc>
                <a:spcPct val="90000"/>
              </a:lnSpc>
              <a:buSzPct val="80000"/>
            </a:pPr>
            <a:endParaRPr lang="en-US" altLang="zh-CN">
              <a:latin typeface="华文中宋" panose="020106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25645">
                                            <p:txEl>
                                              <p:pRg st="2" end="2"/>
                                            </p:txEl>
                                          </p:spTgt>
                                        </p:tgtEl>
                                        <p:attrNameLst>
                                          <p:attrName>style.visibility</p:attrName>
                                        </p:attrNameLst>
                                      </p:cBhvr>
                                      <p:to>
                                        <p:strVal val="visible"/>
                                      </p:to>
                                    </p:set>
                                    <p:animEffect transition="in" filter="slide(fromBottom)">
                                      <p:cBhvr>
                                        <p:cTn id="7" dur="500"/>
                                        <p:tgtEl>
                                          <p:spTgt spid="325645">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25645">
                                            <p:txEl>
                                              <p:pRg st="3" end="3"/>
                                            </p:txEl>
                                          </p:spTgt>
                                        </p:tgtEl>
                                        <p:attrNameLst>
                                          <p:attrName>style.visibility</p:attrName>
                                        </p:attrNameLst>
                                      </p:cBhvr>
                                      <p:to>
                                        <p:strVal val="visible"/>
                                      </p:to>
                                    </p:set>
                                    <p:animEffect transition="in" filter="slide(fromBottom)">
                                      <p:cBhvr>
                                        <p:cTn id="10" dur="500"/>
                                        <p:tgtEl>
                                          <p:spTgt spid="325645">
                                            <p:txEl>
                                              <p:pRg st="3" end="3"/>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25645">
                                            <p:txEl>
                                              <p:pRg st="4" end="4"/>
                                            </p:txEl>
                                          </p:spTgt>
                                        </p:tgtEl>
                                        <p:attrNameLst>
                                          <p:attrName>style.visibility</p:attrName>
                                        </p:attrNameLst>
                                      </p:cBhvr>
                                      <p:to>
                                        <p:strVal val="visible"/>
                                      </p:to>
                                    </p:set>
                                    <p:animEffect transition="in" filter="slide(fromBottom)">
                                      <p:cBhvr>
                                        <p:cTn id="13" dur="500"/>
                                        <p:tgtEl>
                                          <p:spTgt spid="325645">
                                            <p:txEl>
                                              <p:pRg st="4" end="4"/>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25645">
                                            <p:txEl>
                                              <p:pRg st="5" end="5"/>
                                            </p:txEl>
                                          </p:spTgt>
                                        </p:tgtEl>
                                        <p:attrNameLst>
                                          <p:attrName>style.visibility</p:attrName>
                                        </p:attrNameLst>
                                      </p:cBhvr>
                                      <p:to>
                                        <p:strVal val="visible"/>
                                      </p:to>
                                    </p:set>
                                    <p:animEffect transition="in" filter="slide(fromBottom)">
                                      <p:cBhvr>
                                        <p:cTn id="16" dur="500"/>
                                        <p:tgtEl>
                                          <p:spTgt spid="325645">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325645">
                                            <p:txEl>
                                              <p:pRg st="6" end="6"/>
                                            </p:txEl>
                                          </p:spTgt>
                                        </p:tgtEl>
                                        <p:attrNameLst>
                                          <p:attrName>style.visibility</p:attrName>
                                        </p:attrNameLst>
                                      </p:cBhvr>
                                      <p:to>
                                        <p:strVal val="visible"/>
                                      </p:to>
                                    </p:set>
                                    <p:animEffect transition="in" filter="slide(fromBottom)">
                                      <p:cBhvr>
                                        <p:cTn id="21" dur="500"/>
                                        <p:tgtEl>
                                          <p:spTgt spid="325645">
                                            <p:txEl>
                                              <p:pRg st="6" end="6"/>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325645">
                                            <p:txEl>
                                              <p:pRg st="7" end="7"/>
                                            </p:txEl>
                                          </p:spTgt>
                                        </p:tgtEl>
                                        <p:attrNameLst>
                                          <p:attrName>style.visibility</p:attrName>
                                        </p:attrNameLst>
                                      </p:cBhvr>
                                      <p:to>
                                        <p:strVal val="visible"/>
                                      </p:to>
                                    </p:set>
                                    <p:animEffect transition="in" filter="slide(fromBottom)">
                                      <p:cBhvr>
                                        <p:cTn id="24" dur="500"/>
                                        <p:tgtEl>
                                          <p:spTgt spid="325645">
                                            <p:txEl>
                                              <p:pRg st="7" end="7"/>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325645">
                                            <p:txEl>
                                              <p:pRg st="8" end="8"/>
                                            </p:txEl>
                                          </p:spTgt>
                                        </p:tgtEl>
                                        <p:attrNameLst>
                                          <p:attrName>style.visibility</p:attrName>
                                        </p:attrNameLst>
                                      </p:cBhvr>
                                      <p:to>
                                        <p:strVal val="visible"/>
                                      </p:to>
                                    </p:set>
                                    <p:animEffect transition="in" filter="slide(fromBottom)">
                                      <p:cBhvr>
                                        <p:cTn id="27" dur="500"/>
                                        <p:tgtEl>
                                          <p:spTgt spid="325645">
                                            <p:txEl>
                                              <p:pRg st="8" end="8"/>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325645">
                                            <p:txEl>
                                              <p:pRg st="9" end="9"/>
                                            </p:txEl>
                                          </p:spTgt>
                                        </p:tgtEl>
                                        <p:attrNameLst>
                                          <p:attrName>style.visibility</p:attrName>
                                        </p:attrNameLst>
                                      </p:cBhvr>
                                      <p:to>
                                        <p:strVal val="visible"/>
                                      </p:to>
                                    </p:set>
                                    <p:animEffect transition="in" filter="slide(fromBottom)">
                                      <p:cBhvr>
                                        <p:cTn id="30" dur="500"/>
                                        <p:tgtEl>
                                          <p:spTgt spid="32564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a:extLst>
              <a:ext uri="{FF2B5EF4-FFF2-40B4-BE49-F238E27FC236}">
                <a16:creationId xmlns:a16="http://schemas.microsoft.com/office/drawing/2014/main" id="{9C83B9F3-2E07-45B3-A56F-B80028232A23}"/>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0A62C75B-F331-49F2-943D-9B6D10E5BAEA}" type="slidenum">
              <a:rPr lang="en-US" altLang="zh-CN" b="0" i="0">
                <a:latin typeface="Verdana" panose="020B0604030504040204" pitchFamily="34" charset="0"/>
              </a:rPr>
              <a:pPr eaLnBrk="1" hangingPunct="1"/>
              <a:t>8</a:t>
            </a:fld>
            <a:endParaRPr lang="en-US" altLang="zh-CN" b="0" i="0">
              <a:latin typeface="Verdana" panose="020B0604030504040204" pitchFamily="34" charset="0"/>
            </a:endParaRPr>
          </a:p>
        </p:txBody>
      </p:sp>
      <p:sp>
        <p:nvSpPr>
          <p:cNvPr id="10243" name="Rectangle 2">
            <a:extLst>
              <a:ext uri="{FF2B5EF4-FFF2-40B4-BE49-F238E27FC236}">
                <a16:creationId xmlns:a16="http://schemas.microsoft.com/office/drawing/2014/main" id="{4726F33C-E070-4696-A0F9-C45C8CEE9A52}"/>
              </a:ext>
            </a:extLst>
          </p:cNvPr>
          <p:cNvSpPr>
            <a:spLocks noGrp="1" noChangeArrowheads="1"/>
          </p:cNvSpPr>
          <p:nvPr>
            <p:ph type="title"/>
          </p:nvPr>
        </p:nvSpPr>
        <p:spPr>
          <a:xfrm>
            <a:off x="539750" y="404813"/>
            <a:ext cx="8001000" cy="676275"/>
          </a:xfrm>
        </p:spPr>
        <p:txBody>
          <a:bodyPr/>
          <a:lstStyle/>
          <a:p>
            <a:pPr eaLnBrk="1" hangingPunct="1"/>
            <a:r>
              <a:rPr lang="en-US" altLang="zh-CN"/>
              <a:t>1.2 </a:t>
            </a:r>
            <a:r>
              <a:rPr lang="zh-CN" altLang="en-US"/>
              <a:t>程序与语言</a:t>
            </a:r>
          </a:p>
        </p:txBody>
      </p:sp>
      <p:sp>
        <p:nvSpPr>
          <p:cNvPr id="10244" name="Rectangle 3">
            <a:extLst>
              <a:ext uri="{FF2B5EF4-FFF2-40B4-BE49-F238E27FC236}">
                <a16:creationId xmlns:a16="http://schemas.microsoft.com/office/drawing/2014/main" id="{D5B273FA-5CBC-4947-B7D4-26DAC0F05522}"/>
              </a:ext>
            </a:extLst>
          </p:cNvPr>
          <p:cNvSpPr>
            <a:spLocks noGrp="1" noChangeArrowheads="1"/>
          </p:cNvSpPr>
          <p:nvPr>
            <p:ph type="body" idx="1"/>
          </p:nvPr>
        </p:nvSpPr>
        <p:spPr>
          <a:xfrm>
            <a:off x="755650" y="1412875"/>
            <a:ext cx="7275513" cy="4608513"/>
          </a:xfrm>
        </p:spPr>
        <p:txBody>
          <a:bodyPr/>
          <a:lstStyle/>
          <a:p>
            <a:pPr eaLnBrk="1" hangingPunct="1">
              <a:lnSpc>
                <a:spcPct val="90000"/>
              </a:lnSpc>
            </a:pPr>
            <a:r>
              <a:rPr lang="en-US" altLang="zh-CN"/>
              <a:t>2.</a:t>
            </a:r>
            <a:r>
              <a:rPr lang="zh-CN" altLang="en-US">
                <a:latin typeface="华文中宋" panose="02010600040101010101" pitchFamily="2" charset="-122"/>
              </a:rPr>
              <a:t>程序语言的发展</a:t>
            </a:r>
            <a:endParaRPr lang="zh-CN" altLang="en-US"/>
          </a:p>
          <a:p>
            <a:pPr lvl="1" eaLnBrk="1" hangingPunct="1">
              <a:lnSpc>
                <a:spcPct val="90000"/>
              </a:lnSpc>
            </a:pPr>
            <a:r>
              <a:rPr lang="zh-CN" altLang="en-US"/>
              <a:t>面向对象的语言</a:t>
            </a:r>
          </a:p>
          <a:p>
            <a:pPr lvl="1" eaLnBrk="1" hangingPunct="1">
              <a:lnSpc>
                <a:spcPct val="85000"/>
              </a:lnSpc>
            </a:pPr>
            <a:r>
              <a:rPr lang="zh-CN" altLang="en-US">
                <a:solidFill>
                  <a:schemeClr val="tx1"/>
                </a:solidFill>
              </a:rPr>
              <a:t>出发点：</a:t>
            </a:r>
          </a:p>
          <a:p>
            <a:pPr lvl="2" eaLnBrk="1" hangingPunct="1">
              <a:lnSpc>
                <a:spcPct val="85000"/>
              </a:lnSpc>
              <a:buSzPct val="80000"/>
            </a:pPr>
            <a:r>
              <a:rPr lang="zh-CN" altLang="en-US">
                <a:solidFill>
                  <a:schemeClr val="tx1"/>
                </a:solidFill>
              </a:rPr>
              <a:t>更直接地描述客观世界中存在的事物</a:t>
            </a:r>
            <a:r>
              <a:rPr lang="en-US" altLang="zh-CN">
                <a:solidFill>
                  <a:schemeClr val="tx1"/>
                </a:solidFill>
              </a:rPr>
              <a:t>(</a:t>
            </a:r>
            <a:r>
              <a:rPr lang="zh-CN" altLang="en-US">
                <a:solidFill>
                  <a:srgbClr val="FF0000"/>
                </a:solidFill>
              </a:rPr>
              <a:t>对象</a:t>
            </a:r>
            <a:r>
              <a:rPr lang="en-US" altLang="zh-CN">
                <a:solidFill>
                  <a:schemeClr val="tx1"/>
                </a:solidFill>
              </a:rPr>
              <a:t>)</a:t>
            </a:r>
            <a:r>
              <a:rPr lang="zh-CN" altLang="en-US">
                <a:solidFill>
                  <a:schemeClr val="tx1"/>
                </a:solidFill>
              </a:rPr>
              <a:t>（</a:t>
            </a:r>
            <a:r>
              <a:rPr lang="zh-CN" altLang="en-US"/>
              <a:t>物件</a:t>
            </a:r>
            <a:r>
              <a:rPr lang="zh-CN" altLang="en-US">
                <a:solidFill>
                  <a:schemeClr val="tx1"/>
                </a:solidFill>
              </a:rPr>
              <a:t>）以及它们之间的关系。</a:t>
            </a:r>
          </a:p>
          <a:p>
            <a:pPr lvl="1" eaLnBrk="1" hangingPunct="1">
              <a:lnSpc>
                <a:spcPct val="85000"/>
              </a:lnSpc>
            </a:pPr>
            <a:r>
              <a:rPr lang="zh-CN" altLang="en-US">
                <a:solidFill>
                  <a:schemeClr val="tx1"/>
                </a:solidFill>
              </a:rPr>
              <a:t>特点：</a:t>
            </a:r>
          </a:p>
          <a:p>
            <a:pPr lvl="2" eaLnBrk="1" hangingPunct="1">
              <a:lnSpc>
                <a:spcPct val="85000"/>
              </a:lnSpc>
              <a:buSzPct val="80000"/>
            </a:pPr>
            <a:r>
              <a:rPr lang="zh-CN" altLang="en-US">
                <a:solidFill>
                  <a:schemeClr val="tx1"/>
                </a:solidFill>
              </a:rPr>
              <a:t>是高级语言。</a:t>
            </a:r>
          </a:p>
          <a:p>
            <a:pPr lvl="2" eaLnBrk="1" hangingPunct="1">
              <a:lnSpc>
                <a:spcPct val="85000"/>
              </a:lnSpc>
              <a:buSzPct val="80000"/>
            </a:pPr>
            <a:r>
              <a:rPr lang="zh-CN" altLang="en-US">
                <a:solidFill>
                  <a:schemeClr val="tx1"/>
                </a:solidFill>
              </a:rPr>
              <a:t>将客观事物看作具有属性和行为的</a:t>
            </a:r>
            <a:r>
              <a:rPr lang="zh-CN" altLang="en-US">
                <a:solidFill>
                  <a:srgbClr val="FF0000"/>
                </a:solidFill>
              </a:rPr>
              <a:t>对象</a:t>
            </a:r>
            <a:r>
              <a:rPr lang="zh-CN" altLang="en-US">
                <a:solidFill>
                  <a:schemeClr val="tx1"/>
                </a:solidFill>
              </a:rPr>
              <a:t>。</a:t>
            </a:r>
          </a:p>
          <a:p>
            <a:pPr lvl="2" eaLnBrk="1" hangingPunct="1">
              <a:lnSpc>
                <a:spcPct val="85000"/>
              </a:lnSpc>
              <a:buSzPct val="80000"/>
            </a:pPr>
            <a:r>
              <a:rPr lang="zh-CN" altLang="en-US">
                <a:solidFill>
                  <a:schemeClr val="tx1"/>
                </a:solidFill>
              </a:rPr>
              <a:t>通过抽象找出同一类对象的共同属性和行为，形成</a:t>
            </a:r>
            <a:r>
              <a:rPr lang="zh-CN" altLang="en-US">
                <a:solidFill>
                  <a:srgbClr val="FF0000"/>
                </a:solidFill>
              </a:rPr>
              <a:t>类</a:t>
            </a:r>
            <a:r>
              <a:rPr lang="zh-CN" altLang="en-US">
                <a:solidFill>
                  <a:schemeClr val="tx1"/>
                </a:solidFill>
              </a:rPr>
              <a:t>。（</a:t>
            </a:r>
            <a:r>
              <a:rPr lang="zh-CN" altLang="en-US"/>
              <a:t>数据和操作融为一体</a:t>
            </a:r>
            <a:r>
              <a:rPr lang="zh-CN" altLang="en-US">
                <a:solidFill>
                  <a:schemeClr val="tx1"/>
                </a:solidFill>
              </a:rPr>
              <a:t>）</a:t>
            </a:r>
          </a:p>
          <a:p>
            <a:pPr lvl="2" eaLnBrk="1" hangingPunct="1">
              <a:lnSpc>
                <a:spcPct val="85000"/>
              </a:lnSpc>
              <a:buSzPct val="80000"/>
            </a:pPr>
            <a:r>
              <a:rPr lang="zh-CN" altLang="en-US">
                <a:solidFill>
                  <a:schemeClr val="tx1"/>
                </a:solidFill>
              </a:rPr>
              <a:t>通过类的</a:t>
            </a:r>
            <a:r>
              <a:rPr lang="zh-CN" altLang="en-US">
                <a:solidFill>
                  <a:srgbClr val="FF0000"/>
                </a:solidFill>
              </a:rPr>
              <a:t>继承</a:t>
            </a:r>
            <a:r>
              <a:rPr lang="zh-CN" altLang="en-US">
                <a:solidFill>
                  <a:schemeClr val="tx1"/>
                </a:solidFill>
              </a:rPr>
              <a:t>与</a:t>
            </a:r>
            <a:r>
              <a:rPr lang="zh-CN" altLang="en-US">
                <a:solidFill>
                  <a:srgbClr val="FF0000"/>
                </a:solidFill>
              </a:rPr>
              <a:t>多态</a:t>
            </a:r>
            <a:r>
              <a:rPr lang="zh-CN" altLang="en-US">
                <a:solidFill>
                  <a:schemeClr val="tx1"/>
                </a:solidFill>
              </a:rPr>
              <a:t>实现代码重用。</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a:extLst>
              <a:ext uri="{FF2B5EF4-FFF2-40B4-BE49-F238E27FC236}">
                <a16:creationId xmlns:a16="http://schemas.microsoft.com/office/drawing/2014/main" id="{7EC9BC48-1426-4293-89B5-0FAD6CCA844E}"/>
              </a:ext>
            </a:extLst>
          </p:cNvPr>
          <p:cNvSpPr>
            <a:spLocks noGrp="1"/>
          </p:cNvSpPr>
          <p:nvPr>
            <p:ph type="ftr" sz="quarter" idx="11"/>
          </p:nvPr>
        </p:nvSpPr>
        <p:spPr>
          <a:noFill/>
        </p:spPr>
        <p:txBody>
          <a:bodyPr/>
          <a:lstStyle>
            <a:lvl1pPr eaLnBrk="0" hangingPunct="0">
              <a:defRPr b="1" i="1">
                <a:solidFill>
                  <a:schemeClr val="tx1"/>
                </a:solidFill>
                <a:latin typeface="Times New Roman" panose="02020603050405020304" pitchFamily="18" charset="0"/>
                <a:ea typeface="宋体" panose="02010600030101010101" pitchFamily="2" charset="-122"/>
              </a:defRPr>
            </a:lvl1pPr>
            <a:lvl2pPr marL="742950" indent="-285750"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fld id="{96CA527D-FF5C-44CD-8BA6-66A03922CFEC}" type="slidenum">
              <a:rPr lang="en-US" altLang="zh-CN" b="0" i="0">
                <a:latin typeface="Verdana" panose="020B0604030504040204" pitchFamily="34" charset="0"/>
              </a:rPr>
              <a:pPr eaLnBrk="1" hangingPunct="1"/>
              <a:t>9</a:t>
            </a:fld>
            <a:endParaRPr lang="en-US" altLang="zh-CN" b="0" i="0">
              <a:latin typeface="Verdana" panose="020B0604030504040204" pitchFamily="34" charset="0"/>
            </a:endParaRPr>
          </a:p>
        </p:txBody>
      </p:sp>
      <p:sp>
        <p:nvSpPr>
          <p:cNvPr id="11267" name="Rectangle 2">
            <a:extLst>
              <a:ext uri="{FF2B5EF4-FFF2-40B4-BE49-F238E27FC236}">
                <a16:creationId xmlns:a16="http://schemas.microsoft.com/office/drawing/2014/main" id="{6F684769-EB77-4074-B1B1-43BB5F6668B7}"/>
              </a:ext>
            </a:extLst>
          </p:cNvPr>
          <p:cNvSpPr>
            <a:spLocks noGrp="1" noChangeArrowheads="1"/>
          </p:cNvSpPr>
          <p:nvPr>
            <p:ph type="title"/>
          </p:nvPr>
        </p:nvSpPr>
        <p:spPr>
          <a:xfrm>
            <a:off x="539750" y="404813"/>
            <a:ext cx="8001000" cy="676275"/>
          </a:xfrm>
        </p:spPr>
        <p:txBody>
          <a:bodyPr/>
          <a:lstStyle/>
          <a:p>
            <a:pPr eaLnBrk="1" hangingPunct="1"/>
            <a:r>
              <a:rPr lang="en-US" altLang="zh-CN"/>
              <a:t>1.2 </a:t>
            </a:r>
            <a:r>
              <a:rPr lang="zh-CN" altLang="en-US"/>
              <a:t>程序与语言</a:t>
            </a:r>
          </a:p>
        </p:txBody>
      </p:sp>
      <p:sp>
        <p:nvSpPr>
          <p:cNvPr id="11268" name="Rectangle 5">
            <a:extLst>
              <a:ext uri="{FF2B5EF4-FFF2-40B4-BE49-F238E27FC236}">
                <a16:creationId xmlns:a16="http://schemas.microsoft.com/office/drawing/2014/main" id="{911641D7-A5D7-40CB-953F-8C0FCE37A882}"/>
              </a:ext>
            </a:extLst>
          </p:cNvPr>
          <p:cNvSpPr>
            <a:spLocks noChangeArrowheads="1"/>
          </p:cNvSpPr>
          <p:nvPr/>
        </p:nvSpPr>
        <p:spPr bwMode="auto">
          <a:xfrm>
            <a:off x="755650" y="1412875"/>
            <a:ext cx="7275513"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eaLnBrk="0" hangingPunct="0">
              <a:defRPr b="1" i="1">
                <a:solidFill>
                  <a:schemeClr val="tx1"/>
                </a:solidFill>
                <a:latin typeface="Times New Roman" panose="02020603050405020304" pitchFamily="18" charset="0"/>
                <a:ea typeface="宋体" panose="02010600030101010101" pitchFamily="2" charset="-122"/>
              </a:defRPr>
            </a:lvl1pPr>
            <a:lvl2pPr marL="908050" indent="-436563" eaLnBrk="0" hangingPunct="0">
              <a:defRPr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Clr>
                <a:schemeClr val="accent2"/>
              </a:buClr>
              <a:buFont typeface="Wingdings" panose="05000000000000000000" pitchFamily="2" charset="2"/>
              <a:buChar char="o"/>
            </a:pPr>
            <a:r>
              <a:rPr lang="en-US" altLang="zh-CN" sz="3200" b="0" i="0">
                <a:ea typeface="黑体" panose="02010609060101010101" pitchFamily="49" charset="-122"/>
              </a:rPr>
              <a:t>2.</a:t>
            </a:r>
            <a:r>
              <a:rPr lang="zh-CN" altLang="en-US" sz="3200" b="0" i="0">
                <a:latin typeface="华文中宋" panose="02010600040101010101" pitchFamily="2" charset="-122"/>
                <a:ea typeface="黑体" panose="02010609060101010101" pitchFamily="49" charset="-122"/>
              </a:rPr>
              <a:t>程序语言的发展</a:t>
            </a:r>
            <a:endParaRPr lang="zh-CN" altLang="en-US" sz="3200" b="0" i="0">
              <a:ea typeface="黑体" panose="02010609060101010101" pitchFamily="49" charset="-122"/>
            </a:endParaRPr>
          </a:p>
          <a:p>
            <a:pPr lvl="1" eaLnBrk="1" hangingPunct="1">
              <a:spcBef>
                <a:spcPct val="10000"/>
              </a:spcBef>
              <a:buClr>
                <a:schemeClr val="accent2"/>
              </a:buClr>
              <a:buFont typeface="Wingdings" panose="05000000000000000000" pitchFamily="2" charset="2"/>
              <a:buChar char="n"/>
            </a:pPr>
            <a:r>
              <a:rPr lang="zh-CN" altLang="en-US" sz="2800" b="0" i="0">
                <a:solidFill>
                  <a:srgbClr val="FF0000"/>
                </a:solidFill>
                <a:ea typeface="黑体" panose="02010609060101010101" pitchFamily="49" charset="-122"/>
              </a:rPr>
              <a:t>面向对象的语言</a:t>
            </a:r>
          </a:p>
          <a:p>
            <a:pPr lvl="1" eaLnBrk="1" hangingPunct="1">
              <a:lnSpc>
                <a:spcPct val="85000"/>
              </a:lnSpc>
              <a:spcBef>
                <a:spcPct val="10000"/>
              </a:spcBef>
              <a:buClr>
                <a:schemeClr val="accent2"/>
              </a:buClr>
              <a:buFont typeface="Wingdings" panose="05000000000000000000" pitchFamily="2" charset="2"/>
              <a:buChar char="n"/>
            </a:pPr>
            <a:r>
              <a:rPr lang="zh-CN" altLang="en-US" sz="2800" b="0" i="0">
                <a:ea typeface="黑体" panose="02010609060101010101" pitchFamily="49" charset="-122"/>
              </a:rPr>
              <a:t>优点</a:t>
            </a:r>
            <a:r>
              <a:rPr lang="zh-CN" altLang="en-US" sz="3200" i="0">
                <a:ea typeface="黑体" panose="02010609060101010101" pitchFamily="49" charset="-122"/>
              </a:rPr>
              <a:t>    </a:t>
            </a:r>
            <a:endParaRPr lang="en-US" altLang="zh-CN" sz="3200" i="0">
              <a:ea typeface="黑体" panose="02010609060101010101" pitchFamily="49" charset="-122"/>
            </a:endParaRPr>
          </a:p>
          <a:p>
            <a:pPr lvl="1" eaLnBrk="1" hangingPunct="1">
              <a:lnSpc>
                <a:spcPct val="85000"/>
              </a:lnSpc>
              <a:spcBef>
                <a:spcPct val="10000"/>
              </a:spcBef>
              <a:buClr>
                <a:schemeClr val="accent2"/>
              </a:buClr>
              <a:buFont typeface="Wingdings" panose="05000000000000000000" pitchFamily="2" charset="2"/>
              <a:buNone/>
            </a:pPr>
            <a:r>
              <a:rPr lang="zh-CN" altLang="en-US" sz="3200" i="0">
                <a:ea typeface="黑体" panose="02010609060101010101" pitchFamily="49" charset="-122"/>
              </a:rPr>
              <a:t>（</a:t>
            </a:r>
            <a:r>
              <a:rPr lang="zh-CN" altLang="en-US" sz="2800" b="0" i="0">
                <a:ea typeface="黑体" panose="02010609060101010101" pitchFamily="49" charset="-122"/>
              </a:rPr>
              <a:t>使程序能够比较直接地反映问题域的本来面目，软件开发人员能够利用人类认识事物所采用的一般思维方法来进行软件开发。）</a:t>
            </a:r>
            <a:r>
              <a:rPr lang="zh-CN" altLang="en-US" sz="2800" b="0" i="0">
                <a:solidFill>
                  <a:srgbClr val="FF0000"/>
                </a:solidFill>
                <a:ea typeface="黑体" panose="02010609060101010101" pitchFamily="49" charset="-122"/>
              </a:rPr>
              <a:t>？</a:t>
            </a:r>
            <a:endParaRPr lang="en-US" altLang="zh-CN" sz="2800" b="0" i="0">
              <a:solidFill>
                <a:srgbClr val="FF0000"/>
              </a:solidFill>
              <a:ea typeface="黑体" panose="02010609060101010101" pitchFamily="49" charset="-122"/>
            </a:endParaRPr>
          </a:p>
          <a:p>
            <a:pPr lvl="1" eaLnBrk="1" hangingPunct="1">
              <a:lnSpc>
                <a:spcPct val="85000"/>
              </a:lnSpc>
              <a:spcBef>
                <a:spcPct val="10000"/>
              </a:spcBef>
              <a:buClr>
                <a:schemeClr val="accent2"/>
              </a:buClr>
              <a:buFont typeface="Wingdings" panose="05000000000000000000" pitchFamily="2" charset="2"/>
              <a:buNone/>
            </a:pPr>
            <a:r>
              <a:rPr lang="en-US" altLang="zh-CN" sz="2800" b="0" i="0">
                <a:solidFill>
                  <a:srgbClr val="FF0000"/>
                </a:solidFill>
                <a:ea typeface="黑体" panose="02010609060101010101" pitchFamily="49" charset="-122"/>
              </a:rPr>
              <a:t>     </a:t>
            </a:r>
          </a:p>
          <a:p>
            <a:pPr lvl="1" eaLnBrk="1" hangingPunct="1">
              <a:lnSpc>
                <a:spcPct val="85000"/>
              </a:lnSpc>
              <a:spcBef>
                <a:spcPct val="10000"/>
              </a:spcBef>
              <a:buClr>
                <a:schemeClr val="accent2"/>
              </a:buClr>
              <a:buFont typeface="Wingdings" panose="05000000000000000000" pitchFamily="2" charset="2"/>
              <a:buNone/>
            </a:pPr>
            <a:r>
              <a:rPr lang="zh-CN" altLang="en-US" sz="2800" i="0">
                <a:ea typeface="黑体" panose="02010609060101010101" pitchFamily="49" charset="-122"/>
              </a:rPr>
              <a:t>     个人心得：比面向过程</a:t>
            </a:r>
            <a:r>
              <a:rPr lang="zh-CN" altLang="en-US" sz="2800" i="0">
                <a:solidFill>
                  <a:srgbClr val="FF0000"/>
                </a:solidFill>
                <a:ea typeface="黑体" panose="02010609060101010101" pitchFamily="49" charset="-122"/>
              </a:rPr>
              <a:t>更容易修改</a:t>
            </a:r>
            <a:r>
              <a:rPr lang="en-US" altLang="zh-CN" sz="2800" i="0">
                <a:solidFill>
                  <a:srgbClr val="FF0000"/>
                </a:solidFill>
                <a:ea typeface="黑体" panose="02010609060101010101" pitchFamily="49" charset="-122"/>
              </a:rPr>
              <a:t>!</a:t>
            </a:r>
            <a:endParaRPr lang="zh-CN" altLang="en-US" sz="2800" b="0" i="0">
              <a:solidFill>
                <a:srgbClr val="FF0000"/>
              </a:solidFill>
              <a:ea typeface="黑体" panose="02010609060101010101" pitchFamily="49" charset="-122"/>
            </a:endParaRPr>
          </a:p>
        </p:txBody>
      </p:sp>
    </p:spTree>
  </p:cSld>
  <p:clrMapOvr>
    <a:masterClrMapping/>
  </p:clrMapOvr>
  <p:transition>
    <p:random/>
  </p:transition>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Template>
  <TotalTime>5256</TotalTime>
  <Words>2359</Words>
  <Application>Microsoft Office PowerPoint</Application>
  <PresentationFormat>全屏显示(4:3)</PresentationFormat>
  <Paragraphs>327</Paragraphs>
  <Slides>32</Slides>
  <Notes>2</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1_Profile</vt:lpstr>
      <vt:lpstr>第 一 章 C++入门</vt:lpstr>
      <vt:lpstr>本章主要内容</vt:lpstr>
      <vt:lpstr>PowerPoint 演示文稿</vt:lpstr>
      <vt:lpstr>1.1 从C到C++</vt:lpstr>
      <vt:lpstr>PowerPoint 演示文稿</vt:lpstr>
      <vt:lpstr>1.2 程序与语言</vt:lpstr>
      <vt:lpstr>1.2 程序与语言</vt:lpstr>
      <vt:lpstr>1.2 程序与语言</vt:lpstr>
      <vt:lpstr>1.2 程序与语言</vt:lpstr>
      <vt:lpstr>1.3 结构化程序设计</vt:lpstr>
      <vt:lpstr>1.4 面向对象程序设计</vt:lpstr>
      <vt:lpstr>1.4 面向对象程序设计</vt:lpstr>
      <vt:lpstr>1.4 面向对象程序设计</vt:lpstr>
      <vt:lpstr>1.4 面向对象程序设计</vt:lpstr>
      <vt:lpstr>1.4 面向对象程序设计</vt:lpstr>
      <vt:lpstr>1.5 程序开发过程</vt:lpstr>
      <vt:lpstr>1.5 程序开发过程</vt:lpstr>
      <vt:lpstr>1.5 程序开发过程</vt:lpstr>
      <vt:lpstr>1.6 最简单的程序</vt:lpstr>
      <vt:lpstr>1.6 最简单的程序</vt:lpstr>
      <vt:lpstr>1.6 简单的程序</vt:lpstr>
      <vt:lpstr>1.6 简单的程序</vt:lpstr>
      <vt:lpstr>1.6 简单的程序</vt:lpstr>
      <vt:lpstr>1.7 函数</vt:lpstr>
      <vt:lpstr>1.7 函数</vt:lpstr>
      <vt:lpstr>1.7 函数</vt:lpstr>
      <vt:lpstr>1.7 函数</vt:lpstr>
      <vt:lpstr>1.7 函数</vt:lpstr>
      <vt:lpstr>补充：头文件包含</vt:lpstr>
      <vt:lpstr>补充：  新头文件格式和名称空间</vt:lpstr>
      <vt:lpstr>补充：程序书写规范</vt:lpstr>
      <vt:lpstr>本章小结：</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基本数据类型和输入输出</dc:title>
  <dc:creator>xusujin</dc:creator>
  <cp:lastModifiedBy>Administrator</cp:lastModifiedBy>
  <cp:revision>469</cp:revision>
  <dcterms:created xsi:type="dcterms:W3CDTF">1999-09-16T10:35:48Z</dcterms:created>
  <dcterms:modified xsi:type="dcterms:W3CDTF">2019-07-22T04:10:23Z</dcterms:modified>
</cp:coreProperties>
</file>