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3" r:id="rId8"/>
    <p:sldId id="260" r:id="rId9"/>
    <p:sldId id="262" r:id="rId10"/>
    <p:sldId id="264" r:id="rId11"/>
    <p:sldId id="261" r:id="rId12"/>
    <p:sldId id="266" r:id="rId13"/>
    <p:sldId id="267" r:id="rId14"/>
    <p:sldId id="268" r:id="rId15"/>
    <p:sldId id="269" r:id="rId16"/>
    <p:sldId id="270" r:id="rId17"/>
    <p:sldId id="26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Qn1965wDl3YKCEYGCNdJt3ql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64C6-CB23-4F4F-B5CB-523D54A3FC14}" v="1659" dt="2021-07-06T19:10:35.696"/>
    <p1510:client id="{971F573F-47D3-4797-87AA-B02468A35A37}" v="550" dt="2021-07-06T20:00:34.241"/>
    <p1510:client id="{9ACA33AB-6D37-4D46-A61E-47F10ABB6D28}" v="1590" dt="2021-07-11T10:18:49.982"/>
    <p1510:client id="{DEC2FD74-999B-4DCC-9636-232F88578924}" v="2285" dt="2021-07-10T16:35:10.484"/>
    <p1510:client id="{F76FDB00-0C91-4BF7-83D6-084516CB817A}" v="2704" dt="2021-07-08T19:18:31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be3b7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38be3b7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0f9a8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150f9a8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50f9a8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150f9a8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50f9a8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e150f9a8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30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18931177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8931177" y="7814565"/>
            <a:ext cx="75306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000"/>
              <a:buFont typeface="Verdana"/>
              <a:buNone/>
            </a:pPr>
            <a:r>
              <a:rPr lang="en-GB" sz="4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SUBTITLE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rot="-5400000" flipH="1">
            <a:off x="19189816" y="6582549"/>
            <a:ext cx="53700" cy="4806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931177" y="7022140"/>
            <a:ext cx="7530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5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2948084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36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3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7"/>
          <p:cNvSpPr/>
          <p:nvPr/>
        </p:nvSpPr>
        <p:spPr>
          <a:xfrm rot="-5400000" flipH="1">
            <a:off x="838109" y="3212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38"/>
          <p:cNvSpPr/>
          <p:nvPr/>
        </p:nvSpPr>
        <p:spPr>
          <a:xfrm>
            <a:off x="441676" y="491816"/>
            <a:ext cx="6821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32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be3b7ae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ge38be3b7ae_0_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ge38be3b7ae_0_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e38be3b7ae_0_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e38be3b7ae_0_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etiers">
  <p:cSld name="Metier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711450" y="642094"/>
            <a:ext cx="381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610234" y="6621115"/>
            <a:ext cx="224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"/>
              <a:buFont typeface="Verdana"/>
              <a:buNone/>
            </a:pPr>
            <a:fld id="{00000000-1234-1234-1234-123412341234}" type="slidenum"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￼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54" y="546298"/>
            <a:ext cx="8043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  <a:defRPr sz="1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 flipH="1">
            <a:off x="690194" y="269532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1739874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1593779" y="3262748"/>
            <a:ext cx="12921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4"/>
          </p:nvPr>
        </p:nvSpPr>
        <p:spPr>
          <a:xfrm>
            <a:off x="3266355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5"/>
          </p:nvPr>
        </p:nvSpPr>
        <p:spPr>
          <a:xfrm>
            <a:off x="3262015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6"/>
          </p:nvPr>
        </p:nvSpPr>
        <p:spPr>
          <a:xfrm>
            <a:off x="479283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7"/>
          </p:nvPr>
        </p:nvSpPr>
        <p:spPr>
          <a:xfrm>
            <a:off x="479146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8"/>
          </p:nvPr>
        </p:nvSpPr>
        <p:spPr>
          <a:xfrm>
            <a:off x="631931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9"/>
          </p:nvPr>
        </p:nvSpPr>
        <p:spPr>
          <a:xfrm>
            <a:off x="631794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- Title copy" type="title">
  <p:cSld name="TITLE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678" y="811586"/>
            <a:ext cx="851500" cy="4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1"/>
          <p:cNvPicPr preferRelativeResize="0"/>
          <p:nvPr/>
        </p:nvPicPr>
        <p:blipFill rotWithShape="1">
          <a:blip r:embed="rId4">
            <a:alphaModFix amt="23810"/>
          </a:blip>
          <a:srcRect/>
          <a:stretch/>
        </p:blipFill>
        <p:spPr>
          <a:xfrm rot="5400000" flipH="1">
            <a:off x="5167713" y="1932670"/>
            <a:ext cx="5910948" cy="203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>
            <a:spLocks noGrp="1"/>
          </p:cNvSpPr>
          <p:nvPr>
            <p:ph type="body" idx="1"/>
          </p:nvPr>
        </p:nvSpPr>
        <p:spPr>
          <a:xfrm>
            <a:off x="934764" y="1956916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2"/>
          </p:nvPr>
        </p:nvSpPr>
        <p:spPr>
          <a:xfrm>
            <a:off x="934764" y="2942555"/>
            <a:ext cx="72744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469" y="-444566"/>
            <a:ext cx="9194940" cy="518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1371600" y="935037"/>
            <a:ext cx="4514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Verdana"/>
              <a:buNone/>
              <a:defRPr sz="23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/>
          <p:nvPr/>
        </p:nvSpPr>
        <p:spPr>
          <a:xfrm rot="-5400000" flipH="1">
            <a:off x="1547444" y="751775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body" idx="2"/>
          </p:nvPr>
        </p:nvSpPr>
        <p:spPr>
          <a:xfrm>
            <a:off x="1520825" y="2773806"/>
            <a:ext cx="14895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3"/>
          </p:nvPr>
        </p:nvSpPr>
        <p:spPr>
          <a:xfrm>
            <a:off x="1520825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4"/>
          </p:nvPr>
        </p:nvSpPr>
        <p:spPr>
          <a:xfrm>
            <a:off x="3351598" y="2773806"/>
            <a:ext cx="14382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5"/>
          </p:nvPr>
        </p:nvSpPr>
        <p:spPr>
          <a:xfrm>
            <a:off x="335159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6"/>
          </p:nvPr>
        </p:nvSpPr>
        <p:spPr>
          <a:xfrm>
            <a:off x="5189538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7"/>
          </p:nvPr>
        </p:nvSpPr>
        <p:spPr>
          <a:xfrm>
            <a:off x="518953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8"/>
          </p:nvPr>
        </p:nvSpPr>
        <p:spPr>
          <a:xfrm>
            <a:off x="7011987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9"/>
          </p:nvPr>
        </p:nvSpPr>
        <p:spPr>
          <a:xfrm>
            <a:off x="7011987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>
            <a:off x="1458137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42"/>
          <p:cNvSpPr/>
          <p:nvPr/>
        </p:nvSpPr>
        <p:spPr>
          <a:xfrm>
            <a:off x="3294475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30812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6967150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" y="5436"/>
            <a:ext cx="9140822" cy="57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2886524" y="690422"/>
            <a:ext cx="3307452" cy="37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6928" y="1407162"/>
            <a:ext cx="194913" cy="4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60960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1"/>
          </p:nvPr>
        </p:nvSpPr>
        <p:spPr>
          <a:xfrm>
            <a:off x="70722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2"/>
          </p:nvPr>
        </p:nvSpPr>
        <p:spPr>
          <a:xfrm>
            <a:off x="69850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2728383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3"/>
          </p:nvPr>
        </p:nvSpPr>
        <p:spPr>
          <a:xfrm>
            <a:off x="2826004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4"/>
          </p:nvPr>
        </p:nvSpPr>
        <p:spPr>
          <a:xfrm>
            <a:off x="2817284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>
            <a:off x="4847167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944787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4936066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696595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7"/>
          </p:nvPr>
        </p:nvSpPr>
        <p:spPr>
          <a:xfrm>
            <a:off x="706357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8"/>
          </p:nvPr>
        </p:nvSpPr>
        <p:spPr>
          <a:xfrm>
            <a:off x="705485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9"/>
          </p:nvPr>
        </p:nvSpPr>
        <p:spPr>
          <a:xfrm>
            <a:off x="1812726" y="1895822"/>
            <a:ext cx="551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2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2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2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1317"/>
            </a:gs>
            <a:gs pos="100000">
              <a:srgbClr val="08080A"/>
            </a:gs>
          </a:gsLst>
          <a:lin ang="540001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484637" y="485775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ObradovicZ/Knight-animation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bitsrc.io/9-top-js-gaming-engines-and-libraries-for-2020-81707d9f095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haser.io/commun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haser.io/learn" TargetMode="External"/><Relationship Id="rId5" Type="http://schemas.openxmlformats.org/officeDocument/2006/relationships/hyperlink" Target="https://github.com/ObradovicZ/platformer" TargetMode="External"/><Relationship Id="rId4" Type="http://schemas.openxmlformats.org/officeDocument/2006/relationships/hyperlink" Target="https://github.com/photonstorm/phaser3-project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ML/Element/canva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window/requestAnimationFrame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zzz11/project/editor/XJzMRm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depen.io/zzz11/pen/QWvEgz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pen.io/zzz11/pen/MWmeojj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CanvasRenderingContext2D/drawImage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38be3b7a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38be3b7ae_2_0"/>
          <p:cNvSpPr txBox="1"/>
          <p:nvPr/>
        </p:nvSpPr>
        <p:spPr>
          <a:xfrm>
            <a:off x="-55864" y="1436129"/>
            <a:ext cx="9198428" cy="227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2D Game Development</a:t>
            </a:r>
            <a:endParaRPr sz="5000" dirty="0"/>
          </a:p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With JavaScript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8be3b7ae_2_0"/>
          <p:cNvSpPr txBox="1"/>
          <p:nvPr/>
        </p:nvSpPr>
        <p:spPr>
          <a:xfrm>
            <a:off x="1905000" y="477373"/>
            <a:ext cx="2782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Knowledge share</a:t>
            </a:r>
            <a:endParaRPr lang="en-US" dirty="0"/>
          </a:p>
        </p:txBody>
      </p:sp>
      <p:cxnSp>
        <p:nvCxnSpPr>
          <p:cNvPr id="197" name="Google Shape;197;ge38be3b7ae_2_0"/>
          <p:cNvCxnSpPr/>
          <p:nvPr/>
        </p:nvCxnSpPr>
        <p:spPr>
          <a:xfrm>
            <a:off x="4724400" y="628348"/>
            <a:ext cx="821100" cy="0"/>
          </a:xfrm>
          <a:prstGeom prst="straightConnector1">
            <a:avLst/>
          </a:prstGeom>
          <a:noFill/>
          <a:ln w="2857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1F0-22DE-419D-8BEC-138E5A8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A1808-99DD-44ED-8099-A573AD453C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E33DC7CE-57DD-4ABA-A31D-489034A1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8" y="3402684"/>
            <a:ext cx="8303740" cy="164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8A675-9E25-4D1F-9001-D91D52905F0D}"/>
              </a:ext>
            </a:extLst>
          </p:cNvPr>
          <p:cNvSpPr txBox="1"/>
          <p:nvPr/>
        </p:nvSpPr>
        <p:spPr>
          <a:xfrm>
            <a:off x="310428" y="1265093"/>
            <a:ext cx="5250933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10Frames = 10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sekundi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Iscravanjem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dobijamo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184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7434-5EA0-47CF-B925-A3E279D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76DDA-98D3-48E2-B1B1-213C77465D54}"/>
              </a:ext>
            </a:extLst>
          </p:cNvPr>
          <p:cNvSpPr txBox="1"/>
          <p:nvPr/>
        </p:nvSpPr>
        <p:spPr>
          <a:xfrm>
            <a:off x="405562" y="2426522"/>
            <a:ext cx="87362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Georgia"/>
              </a:rPr>
              <a:t>Hijerarhija</a:t>
            </a:r>
            <a:r>
              <a:rPr lang="en-US" dirty="0">
                <a:latin typeface="Georgia"/>
              </a:rPr>
              <a:t> </a:t>
            </a:r>
            <a:r>
              <a:rPr lang="en-US" dirty="0" err="1">
                <a:latin typeface="Georgia"/>
              </a:rPr>
              <a:t>animacije</a:t>
            </a:r>
            <a:r>
              <a:rPr lang="en-US" dirty="0">
                <a:latin typeface="Georgia"/>
              </a:rPr>
              <a:t>. 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Prednost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odnosu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Super Mario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1C657-F8B0-4505-A3C6-6B1AFB15F535}"/>
              </a:ext>
            </a:extLst>
          </p:cNvPr>
          <p:cNvSpPr txBox="1"/>
          <p:nvPr/>
        </p:nvSpPr>
        <p:spPr>
          <a:xfrm>
            <a:off x="312010" y="3735216"/>
            <a:ext cx="4147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animacije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-u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D025-A589-47FC-98FD-6AA2E69919B2}"/>
              </a:ext>
            </a:extLst>
          </p:cNvPr>
          <p:cNvSpPr txBox="1"/>
          <p:nvPr/>
        </p:nvSpPr>
        <p:spPr>
          <a:xfrm>
            <a:off x="403707" y="4012707"/>
            <a:ext cx="4243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https://github.com/ObradovicZ/Knight-animation</a:t>
            </a:r>
            <a:endParaRPr lang="en-US">
              <a:solidFill>
                <a:srgbClr val="0070C0"/>
              </a:solidFill>
              <a:latin typeface="Georgia"/>
            </a:endParaRP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FC65530-75A7-4634-8B44-C5E7B5A2E1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CEA05-C0B4-4D74-822C-C7A87F51A34A}"/>
              </a:ext>
            </a:extLst>
          </p:cNvPr>
          <p:cNvSpPr txBox="1"/>
          <p:nvPr/>
        </p:nvSpPr>
        <p:spPr>
          <a:xfrm>
            <a:off x="407843" y="1193656"/>
            <a:ext cx="6983989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Switch case</a:t>
            </a:r>
            <a:endParaRPr 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objekta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mirovanje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…)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svako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poseban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042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4339-7FDF-4ABE-93B4-147E593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game dev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BF98B-5E76-4ABC-94F8-3654A2A83DE2}"/>
              </a:ext>
            </a:extLst>
          </p:cNvPr>
          <p:cNvSpPr txBox="1"/>
          <p:nvPr/>
        </p:nvSpPr>
        <p:spPr>
          <a:xfrm>
            <a:off x="314325" y="23145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Trenutno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najpopularniji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su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24450-8309-47DF-B5FC-4A0E484B3107}"/>
              </a:ext>
            </a:extLst>
          </p:cNvPr>
          <p:cNvSpPr txBox="1"/>
          <p:nvPr/>
        </p:nvSpPr>
        <p:spPr>
          <a:xfrm>
            <a:off x="314325" y="2623457"/>
            <a:ext cx="8172450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Phaser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GDevelop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ImpactJS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MelonJS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Pixi.JS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9ED0-CED2-4264-858E-AA997668E7DB}"/>
              </a:ext>
            </a:extLst>
          </p:cNvPr>
          <p:cNvSpPr txBox="1"/>
          <p:nvPr/>
        </p:nvSpPr>
        <p:spPr>
          <a:xfrm>
            <a:off x="314325" y="4580845"/>
            <a:ext cx="59650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Više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njima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možete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pročitati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ovom</a:t>
            </a:r>
            <a:r>
              <a:rPr lang="en-US" dirty="0">
                <a:latin typeface="Georgia"/>
              </a:rPr>
              <a:t> </a:t>
            </a:r>
            <a:r>
              <a:rPr lang="en-US" dirty="0">
                <a:latin typeface="Georgia"/>
                <a:hlinkClick r:id="rId2"/>
              </a:rPr>
              <a:t>linku</a:t>
            </a:r>
            <a:r>
              <a:rPr lang="en-US" dirty="0">
                <a:latin typeface="Georgia"/>
              </a:rPr>
              <a:t>.</a:t>
            </a: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67A24C-5C88-45D5-A0A3-285364F860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0F36-C4F6-4B62-ACE6-C81C365F5357}"/>
              </a:ext>
            </a:extLst>
          </p:cNvPr>
          <p:cNvSpPr txBox="1"/>
          <p:nvPr/>
        </p:nvSpPr>
        <p:spPr>
          <a:xfrm>
            <a:off x="316922" y="1135207"/>
            <a:ext cx="731520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Olakšavaju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video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igara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/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trivijalni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svoje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bez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gubljenja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vremena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potrebnog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sistema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8995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0C9-40C7-4420-94E9-199C927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PhaserJS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815E97-A842-4498-8DBC-0E127B1625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32DF5EE-16AE-4A89-9D72-5DB89BF9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5" y="243827"/>
            <a:ext cx="3106179" cy="266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A70C9-9D23-4EA1-997D-839671EF7384}"/>
              </a:ext>
            </a:extLst>
          </p:cNvPr>
          <p:cNvSpPr txBox="1"/>
          <p:nvPr/>
        </p:nvSpPr>
        <p:spPr>
          <a:xfrm>
            <a:off x="227582" y="3920743"/>
            <a:ext cx="8790287" cy="699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Postoji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boilerplate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projekat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iskoristio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postavio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2D platformer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igricu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Link do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platformera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https://github.com/ObradovicZ/platformer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5C6CC-6C5D-424F-A740-C83923F6B739}"/>
              </a:ext>
            </a:extLst>
          </p:cNvPr>
          <p:cNvSpPr txBox="1"/>
          <p:nvPr/>
        </p:nvSpPr>
        <p:spPr>
          <a:xfrm>
            <a:off x="310428" y="1135207"/>
            <a:ext cx="3821256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Jedan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najpopularnijih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do sad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spomenuti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mnogi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drugi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Step by step </a:t>
            </a: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dokumentacija</a:t>
            </a:r>
            <a:endParaRPr lang="en-US">
              <a:solidFill>
                <a:srgbClr val="0070C0"/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6499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1835-0E98-4915-853B-DB6C0D2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Dobre </a:t>
            </a:r>
            <a:r>
              <a:rPr lang="en-US" dirty="0" err="1"/>
              <a:t>strane</a:t>
            </a:r>
            <a:r>
              <a:rPr lang="en-US" dirty="0"/>
              <a:t> Game dev-a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DEB51-8C98-4846-B9D4-1C475A44F2AF}"/>
              </a:ext>
            </a:extLst>
          </p:cNvPr>
          <p:cNvSpPr txBox="1"/>
          <p:nvPr/>
        </p:nvSpPr>
        <p:spPr>
          <a:xfrm>
            <a:off x="312008" y="1254211"/>
            <a:ext cx="8296017" cy="1560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vežbanje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logike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unapređenje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znanja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programskog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jezika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Zabavan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rešavanje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matematičkih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dopušta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pokažete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kreativnost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pic>
        <p:nvPicPr>
          <p:cNvPr id="5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23EE30-3943-48D5-927B-2193A80EA4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09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-28650" y="41850"/>
            <a:ext cx="9201300" cy="5212200"/>
          </a:xfrm>
          <a:prstGeom prst="rect">
            <a:avLst/>
          </a:prstGeom>
          <a:solidFill>
            <a:srgbClr val="000000">
              <a:alpha val="5411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body" idx="1"/>
          </p:nvPr>
        </p:nvSpPr>
        <p:spPr>
          <a:xfrm>
            <a:off x="934764" y="1946434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indent="0" algn="ctr">
              <a:lnSpc>
                <a:spcPct val="80000"/>
              </a:lnSpc>
              <a:buSzPts val="2200"/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Hvala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pažnji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Development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"/>
          <p:cNvSpPr txBox="1">
            <a:spLocks noGrp="1"/>
          </p:cNvSpPr>
          <p:nvPr>
            <p:ph type="body" idx="4294967295"/>
          </p:nvPr>
        </p:nvSpPr>
        <p:spPr>
          <a:xfrm>
            <a:off x="387900" y="1007212"/>
            <a:ext cx="7350171" cy="272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Početak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1960.tih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godina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traje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dan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danas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 </a:t>
            </a:r>
            <a:endParaRPr lang="en-US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Simulacija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događaja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bez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stvarnih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posledica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</a:t>
            </a:r>
            <a:endParaRPr lang="en-US">
              <a:solidFill>
                <a:schemeClr val="bg2"/>
              </a:solidFill>
              <a:latin typeface="Georgia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JavaScript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sve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popularniji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u game development-u</a:t>
            </a: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ea typeface="Muli"/>
              </a:rPr>
              <a:t>Ideja</a:t>
            </a:r>
            <a:endParaRPr lang="en-GB" sz="1200"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ea typeface="Muli"/>
              </a:rPr>
              <a:t>Game Design Document (GDD).</a:t>
            </a:r>
            <a:endParaRPr lang="en-GB" sz="1200" dirty="0">
              <a:solidFill>
                <a:schemeClr val="bg2"/>
              </a:solidFill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Design Document (GDD)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>
            <a:spLocks noGrp="1"/>
          </p:cNvSpPr>
          <p:nvPr>
            <p:ph type="body" idx="4294967295"/>
          </p:nvPr>
        </p:nvSpPr>
        <p:spPr>
          <a:xfrm>
            <a:off x="387900" y="1351410"/>
            <a:ext cx="7545000" cy="35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Priča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Heroj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glavni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junak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učesnici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Okruženje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kojem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dešava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radnja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Gameplay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igranja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utisak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ostavlja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igrača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brza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intezivna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opuštajuća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strašna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smirujuća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...)</a:t>
            </a: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Dizajn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Muzika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zvučni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efekti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Korisnički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interfejs</a:t>
            </a:r>
            <a:endParaRPr lang="en-GB" dirty="0" err="1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457200" marR="0" lvl="0" indent="-30480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D3806-029E-4B20-8116-C70B29BF89C5}"/>
              </a:ext>
            </a:extLst>
          </p:cNvPr>
          <p:cNvSpPr txBox="1"/>
          <p:nvPr/>
        </p:nvSpPr>
        <p:spPr>
          <a:xfrm>
            <a:off x="388361" y="1005321"/>
            <a:ext cx="5438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delovi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BB54-F1D4-40F2-A5F6-A1872F822F17}"/>
              </a:ext>
            </a:extLst>
          </p:cNvPr>
          <p:cNvSpPr txBox="1"/>
          <p:nvPr/>
        </p:nvSpPr>
        <p:spPr>
          <a:xfrm>
            <a:off x="388361" y="3958829"/>
            <a:ext cx="77698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obavezan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nema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striktnu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formu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Pomaže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se ne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odstupa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prvobitne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Development</a:t>
            </a:r>
            <a:r>
              <a:rPr lang="en-GB" sz="2400" dirty="0">
                <a:latin typeface="Muli"/>
                <a:sym typeface="Muli"/>
              </a:rPr>
              <a:t> JavaScript-u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>
            <a:spLocks noGrp="1"/>
          </p:cNvSpPr>
          <p:nvPr>
            <p:ph type="body" idx="4294967295"/>
          </p:nvPr>
        </p:nvSpPr>
        <p:spPr>
          <a:xfrm>
            <a:off x="387900" y="1210290"/>
            <a:ext cx="7545000" cy="29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Najčešći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pristup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uz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pomoć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Canvas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elementa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Canvas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koristi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za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icrtavanje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objekata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ekranu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 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Pratimo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promene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objekta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marL="152400" indent="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  <a:p>
            <a:pPr marL="914400" indent="0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None/>
            </a:pPr>
            <a:endParaRPr lang="en-US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</a:rPr>
              <a:t>Canvas coordinates</a:t>
            </a:r>
            <a:endParaRPr lang="en-US" dirty="0"/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1DF77C-C65F-4254-914B-DD517B16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8104" y="968420"/>
            <a:ext cx="5861538" cy="3890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17530-92C4-4A63-BCEE-EDA3E53D9F69}"/>
              </a:ext>
            </a:extLst>
          </p:cNvPr>
          <p:cNvSpPr txBox="1"/>
          <p:nvPr/>
        </p:nvSpPr>
        <p:spPr>
          <a:xfrm>
            <a:off x="5502636" y="2656825"/>
            <a:ext cx="34380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Gornji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levi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ugao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koordinate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(0, 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ea typeface="Muli"/>
                <a:cs typeface="Muli"/>
              </a:rPr>
              <a:t>Canvas –  fillRect(x, y, width, height);</a:t>
            </a:r>
            <a:endParaRPr lang="en-GB" sz="2400" b="0" i="0" u="none" strike="noStrike" cap="none" dirty="0">
              <a:solidFill>
                <a:schemeClr val="dk1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F413C-B3ED-4999-8D53-66A2379EC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6" y="938313"/>
            <a:ext cx="5120120" cy="4000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D7CC5-AD16-41EC-8E79-8660F6C95D48}"/>
              </a:ext>
            </a:extLst>
          </p:cNvPr>
          <p:cNvSpPr txBox="1"/>
          <p:nvPr/>
        </p:nvSpPr>
        <p:spPr>
          <a:xfrm>
            <a:off x="5064269" y="4323917"/>
            <a:ext cx="3275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https://developer.mozilla.org/en-US/docs/Web/HTML/Element/canvas</a:t>
            </a:r>
            <a:endParaRPr lang="en-US" sz="1200" u="sng">
              <a:solidFill>
                <a:srgbClr val="0070C0"/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43C2E-45ED-4D62-AFFC-9BD0FA193FBA}"/>
              </a:ext>
            </a:extLst>
          </p:cNvPr>
          <p:cNvSpPr txBox="1"/>
          <p:nvPr/>
        </p:nvSpPr>
        <p:spPr>
          <a:xfrm>
            <a:off x="5064269" y="40966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50f9a8ea_0_2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loop</a:t>
            </a:r>
            <a:endParaRPr lang="en-US"/>
          </a:p>
        </p:txBody>
      </p:sp>
      <p:pic>
        <p:nvPicPr>
          <p:cNvPr id="243" name="Google Shape;243;ge150f9a8e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46625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150f9a8ea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B2E009-C579-4D27-BBA4-2EB97BA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47" y="2958109"/>
            <a:ext cx="3658899" cy="17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04699-411A-4EEC-B8A3-A9AE5C181954}"/>
              </a:ext>
            </a:extLst>
          </p:cNvPr>
          <p:cNvSpPr txBox="1"/>
          <p:nvPr/>
        </p:nvSpPr>
        <p:spPr>
          <a:xfrm>
            <a:off x="4375871" y="268035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primer u JavaScript-u: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E761-B43B-4574-A422-35CAD1844666}"/>
              </a:ext>
            </a:extLst>
          </p:cNvPr>
          <p:cNvSpPr txBox="1"/>
          <p:nvPr/>
        </p:nvSpPr>
        <p:spPr>
          <a:xfrm>
            <a:off x="326748" y="265421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Pseudo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488F-DD18-4831-A2F5-A774EA9272C4}"/>
              </a:ext>
            </a:extLst>
          </p:cNvPr>
          <p:cNvSpPr txBox="1"/>
          <p:nvPr/>
        </p:nvSpPr>
        <p:spPr>
          <a:xfrm>
            <a:off x="326748" y="1104233"/>
            <a:ext cx="3433429" cy="1345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Beskonačna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petlja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promene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Stalno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iscrtava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nova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window.requestAnimationFrame();</a:t>
            </a:r>
            <a:endParaRPr lang="en-US">
              <a:solidFill>
                <a:srgbClr val="0070C0"/>
              </a:solidFill>
              <a:latin typeface="Georgia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8D697-8FF4-487D-828A-19ECB1BBE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871" y="3063052"/>
            <a:ext cx="3983615" cy="1770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50f9a8ea_0_7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</a:rPr>
              <a:t>User input and player movement</a:t>
            </a:r>
            <a:endParaRPr lang="en-US"/>
          </a:p>
        </p:txBody>
      </p:sp>
      <p:pic>
        <p:nvPicPr>
          <p:cNvPr id="259" name="Google Shape;259;ge150f9a8e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150f9a8ea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C08F06A-8DA9-4471-80A4-74794E7C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3" y="903026"/>
            <a:ext cx="4693443" cy="4130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7E954-3F08-4DB1-AC42-B64381567294}"/>
              </a:ext>
            </a:extLst>
          </p:cNvPr>
          <p:cNvSpPr txBox="1"/>
          <p:nvPr/>
        </p:nvSpPr>
        <p:spPr>
          <a:xfrm>
            <a:off x="5357813" y="13215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6"/>
              </a:rPr>
              <a:t>https://codepen.io/zzz11/pen/MWmeojj</a:t>
            </a:r>
            <a:endParaRPr lang="en-US"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23CE-B4C5-4EED-9183-3B46F1214DB4}"/>
              </a:ext>
            </a:extLst>
          </p:cNvPr>
          <p:cNvSpPr txBox="1"/>
          <p:nvPr/>
        </p:nvSpPr>
        <p:spPr>
          <a:xfrm>
            <a:off x="5357813" y="101441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codepen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BC93A-B3DD-4B59-BEA3-07E3BE8D7D34}"/>
              </a:ext>
            </a:extLst>
          </p:cNvPr>
          <p:cNvSpPr txBox="1"/>
          <p:nvPr/>
        </p:nvSpPr>
        <p:spPr>
          <a:xfrm>
            <a:off x="5357813" y="209311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Naprednije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nezavisno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od input delay-a: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E0BB-E294-4956-9457-6F7A55F2A340}"/>
              </a:ext>
            </a:extLst>
          </p:cNvPr>
          <p:cNvSpPr txBox="1"/>
          <p:nvPr/>
        </p:nvSpPr>
        <p:spPr>
          <a:xfrm>
            <a:off x="5357813" y="270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7"/>
              </a:rPr>
              <a:t>https://codepen.io/zzz11/pen/QWvEgzG</a:t>
            </a:r>
            <a:endParaRPr lang="en-US">
              <a:latin typeface="Georg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BAEC-B75A-4B7F-8D51-56AD07C39175}"/>
              </a:ext>
            </a:extLst>
          </p:cNvPr>
          <p:cNvSpPr txBox="1"/>
          <p:nvPr/>
        </p:nvSpPr>
        <p:spPr>
          <a:xfrm>
            <a:off x="5357813" y="33861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Mini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– Flappy Bird like: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40B4-B686-451A-BFB8-850C131D85F1}"/>
              </a:ext>
            </a:extLst>
          </p:cNvPr>
          <p:cNvSpPr txBox="1"/>
          <p:nvPr/>
        </p:nvSpPr>
        <p:spPr>
          <a:xfrm>
            <a:off x="5357813" y="38361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"/>
                <a:hlinkClick r:id="rId8"/>
              </a:rPr>
              <a:t>https://codepen.io/zzz11/project/editor/XJzMRm</a:t>
            </a:r>
            <a:r>
              <a:rPr lang="en-US" dirty="0">
                <a:latin typeface="Georgia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e150f9a8ea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150f9a8ea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7F442-27B5-462A-9363-D102EB87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3" y="394853"/>
            <a:ext cx="7837200" cy="4981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8BC72-D544-4CEE-8BFB-7BA27F280141}"/>
              </a:ext>
            </a:extLst>
          </p:cNvPr>
          <p:cNvSpPr txBox="1"/>
          <p:nvPr/>
        </p:nvSpPr>
        <p:spPr>
          <a:xfrm>
            <a:off x="3629026" y="4207019"/>
            <a:ext cx="5003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https://developer.mozilla.org/en-US/docs/Web/API/CanvasRenderingContext2D/drawImage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3067-08A0-4A0C-9E5B-6D1969189C0F}"/>
              </a:ext>
            </a:extLst>
          </p:cNvPr>
          <p:cNvSpPr txBox="1"/>
          <p:nvPr/>
        </p:nvSpPr>
        <p:spPr>
          <a:xfrm>
            <a:off x="3629025" y="4031672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Simple Light</vt:lpstr>
      <vt:lpstr>Simple Light</vt:lpstr>
      <vt:lpstr>Black</vt:lpstr>
      <vt:lpstr>PowerPoint Presentation</vt:lpstr>
      <vt:lpstr>Game Development </vt:lpstr>
      <vt:lpstr>Game Design Document (GDD) </vt:lpstr>
      <vt:lpstr>Game Development JavaScript-u </vt:lpstr>
      <vt:lpstr>Canvas coordinates</vt:lpstr>
      <vt:lpstr>Canvas –  fillRect(x, y, width, height);</vt:lpstr>
      <vt:lpstr>Game loop</vt:lpstr>
      <vt:lpstr>User input and player movement</vt:lpstr>
      <vt:lpstr>PowerPoint Presentation</vt:lpstr>
      <vt:lpstr>Animation</vt:lpstr>
      <vt:lpstr>Animation state</vt:lpstr>
      <vt:lpstr>JavaScript game dev frameworks</vt:lpstr>
      <vt:lpstr>PhaserJS</vt:lpstr>
      <vt:lpstr>Dobre strane Game dev-a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Zagar</dc:creator>
  <cp:revision>1025</cp:revision>
  <dcterms:modified xsi:type="dcterms:W3CDTF">2021-07-11T10:18:59Z</dcterms:modified>
</cp:coreProperties>
</file>