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9ACA33AB-6D37-4D46-A61E-47F10ABB6D28}" v="1551" dt="2021-07-11T10:06:42.525"/>
    <p1510:client id="{DEC2FD74-999B-4DCC-9636-232F88578924}" v="2285" dt="2021-07-10T16:35:10.484"/>
    <p1510:client id="{F76FDB00-0C91-4BF7-83D6-084516CB817A}" v="2704" dt="2021-07-08T19:18:3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bradovicZ/Knight-animation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bitsrc.io/9-top-js-gaming-engines-and-libraries-for-2020-81707d9f09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haser.io/commun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haser.io/learn" TargetMode="External"/><Relationship Id="rId5" Type="http://schemas.openxmlformats.org/officeDocument/2006/relationships/hyperlink" Target="https://github.com/ObradovicZ/platformer" TargetMode="External"/><Relationship Id="rId4" Type="http://schemas.openxmlformats.org/officeDocument/2006/relationships/hyperlink" Target="https://github.com/photonstorm/phaser3-project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roject/editor/XJzMRm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55864" y="1436129"/>
            <a:ext cx="9198428" cy="227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2D 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A675-9E25-4D1F-9001-D91D52905F0D}"/>
              </a:ext>
            </a:extLst>
          </p:cNvPr>
          <p:cNvSpPr txBox="1"/>
          <p:nvPr/>
        </p:nvSpPr>
        <p:spPr>
          <a:xfrm>
            <a:off x="310428" y="1265093"/>
            <a:ext cx="5250933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10Frames = 10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Iscravanjem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dobijamo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405562" y="2426522"/>
            <a:ext cx="8736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Georgia"/>
              </a:rPr>
              <a:t>Hijerarhija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animacije</a:t>
            </a:r>
            <a:r>
              <a:rPr lang="en-US" dirty="0">
                <a:latin typeface="Georgia"/>
              </a:rPr>
              <a:t>. 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Prednost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odnosu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Super Mario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10" y="3735216"/>
            <a:ext cx="414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animacije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-u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403707" y="4012707"/>
            <a:ext cx="4243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2"/>
              </a:rPr>
              <a:t>https://github.com/ObradovicZ/Knight-animation</a:t>
            </a:r>
            <a:endParaRPr lang="en-US">
              <a:latin typeface="Georgia"/>
            </a:endParaRP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FC65530-75A7-4634-8B44-C5E7B5A2E1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EA05-C0B4-4D74-822C-C7A87F51A34A}"/>
              </a:ext>
            </a:extLst>
          </p:cNvPr>
          <p:cNvSpPr txBox="1"/>
          <p:nvPr/>
        </p:nvSpPr>
        <p:spPr>
          <a:xfrm>
            <a:off x="407843" y="1193656"/>
            <a:ext cx="6983989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Switch case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objekta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mirovanje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…)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poseban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BF98B-5E76-4ABC-94F8-3654A2A83DE2}"/>
              </a:ext>
            </a:extLst>
          </p:cNvPr>
          <p:cNvSpPr txBox="1"/>
          <p:nvPr/>
        </p:nvSpPr>
        <p:spPr>
          <a:xfrm>
            <a:off x="314325" y="23145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Trenutno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najpopularniji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su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24450-8309-47DF-B5FC-4A0E484B3107}"/>
              </a:ext>
            </a:extLst>
          </p:cNvPr>
          <p:cNvSpPr txBox="1"/>
          <p:nvPr/>
        </p:nvSpPr>
        <p:spPr>
          <a:xfrm>
            <a:off x="314325" y="2623457"/>
            <a:ext cx="8172450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Phaser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GDevelop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ImpactJS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MelonJS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Pixi.JS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9ED0-CED2-4264-858E-AA997668E7DB}"/>
              </a:ext>
            </a:extLst>
          </p:cNvPr>
          <p:cNvSpPr txBox="1"/>
          <p:nvPr/>
        </p:nvSpPr>
        <p:spPr>
          <a:xfrm>
            <a:off x="314325" y="4580845"/>
            <a:ext cx="59650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Više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njima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možete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pročitati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ovom</a:t>
            </a:r>
            <a:r>
              <a:rPr lang="en-US" dirty="0">
                <a:latin typeface="Georgia"/>
              </a:rPr>
              <a:t> </a:t>
            </a:r>
            <a:r>
              <a:rPr lang="en-US" dirty="0">
                <a:latin typeface="Georgia"/>
                <a:hlinkClick r:id="rId2"/>
              </a:rPr>
              <a:t>linku</a:t>
            </a:r>
            <a:r>
              <a:rPr lang="en-US" dirty="0">
                <a:latin typeface="Georgia"/>
              </a:rPr>
              <a:t>.</a:t>
            </a: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67A24C-5C88-45D5-A0A3-285364F860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0F36-C4F6-4B62-ACE6-C81C365F5357}"/>
              </a:ext>
            </a:extLst>
          </p:cNvPr>
          <p:cNvSpPr txBox="1"/>
          <p:nvPr/>
        </p:nvSpPr>
        <p:spPr>
          <a:xfrm>
            <a:off x="316922" y="1135207"/>
            <a:ext cx="731520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Olakšavaju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video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/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trivijalni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svoje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bez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gubljenja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vremena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potrebnog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sistema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0C9-40C7-4420-94E9-199C927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PhaserJS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815E97-A842-4498-8DBC-0E127B1625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2DF5EE-16AE-4A89-9D72-5DB89BF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5" y="243827"/>
            <a:ext cx="3106179" cy="266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A70C9-9D23-4EA1-997D-839671EF7384}"/>
              </a:ext>
            </a:extLst>
          </p:cNvPr>
          <p:cNvSpPr txBox="1"/>
          <p:nvPr/>
        </p:nvSpPr>
        <p:spPr>
          <a:xfrm>
            <a:off x="227582" y="3920743"/>
            <a:ext cx="8790287" cy="699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Postoji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boilerplate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projekat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iskoristio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postavio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2D platformer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igricu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Link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platformera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https://github.com/ObradovicZ/platformer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C6CC-6C5D-424F-A740-C83923F6B739}"/>
              </a:ext>
            </a:extLst>
          </p:cNvPr>
          <p:cNvSpPr txBox="1"/>
          <p:nvPr/>
        </p:nvSpPr>
        <p:spPr>
          <a:xfrm>
            <a:off x="310428" y="1135207"/>
            <a:ext cx="3821256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Jedan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najpopularnijih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do sad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spomenuti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mnogi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Step by step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dokumentacija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support</a:t>
            </a:r>
          </a:p>
        </p:txBody>
      </p:sp>
    </p:spTree>
    <p:extLst>
      <p:ext uri="{BB962C8B-B14F-4D97-AF65-F5344CB8AC3E}">
        <p14:creationId xmlns:p14="http://schemas.microsoft.com/office/powerpoint/2010/main" val="464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835-0E98-4915-853B-DB6C0D2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Dobre </a:t>
            </a:r>
            <a:r>
              <a:rPr lang="en-US" dirty="0" err="1"/>
              <a:t>strane</a:t>
            </a:r>
            <a:r>
              <a:rPr lang="en-US" dirty="0"/>
              <a:t> Game dev-a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B51-8C98-4846-B9D4-1C475A44F2AF}"/>
              </a:ext>
            </a:extLst>
          </p:cNvPr>
          <p:cNvSpPr txBox="1"/>
          <p:nvPr/>
        </p:nvSpPr>
        <p:spPr>
          <a:xfrm>
            <a:off x="312008" y="1254211"/>
            <a:ext cx="8296017" cy="1560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vežbanje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logike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unapređenje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znanja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programskog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jezika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Zabavan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rešavanje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matematičkih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dopušta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pokažete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kreativnost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5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3EE30-3943-48D5-927B-2193A80EA4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0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indent="0" algn="ctr">
              <a:lnSpc>
                <a:spcPct val="80000"/>
              </a:lnSpc>
              <a:buSzPts val="2200"/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pažnji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350171" cy="272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Početak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 </a:t>
            </a:r>
            <a:endParaRPr lang="en-US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stvarnih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JavaScript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game development-u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ea typeface="Muli"/>
              </a:rPr>
              <a:t>Ideja</a:t>
            </a:r>
            <a:endParaRPr lang="en-GB" sz="1200"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ea typeface="Muli"/>
              </a:rPr>
              <a:t>Game Design Document (GDD).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Priča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Heroj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glavni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junak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učesnici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Okruženje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kojem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dešava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radnja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Gameplay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igranja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utisak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ostavlja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igrača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brza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intezivna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opuštajuća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strašna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smirujuća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...)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Dizajn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Muzika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zvučni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efekti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Korisnički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interfejs</a:t>
            </a:r>
            <a:endParaRPr lang="en-GB" dirty="0" err="1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delovi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388361" y="3958829"/>
            <a:ext cx="77698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obavezan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striktnu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formu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Pomaže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se ne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odstupa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prvobitne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210290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pomoć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Canvas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elementa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Canvas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za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icrtavanje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ekranu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 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Pratimo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promene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</a:rPr>
              <a:t>objekta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046" y="939113"/>
            <a:ext cx="6235211" cy="41469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7530-92C4-4A63-BCEE-EDA3E53D9F69}"/>
              </a:ext>
            </a:extLst>
          </p:cNvPr>
          <p:cNvSpPr txBox="1"/>
          <p:nvPr/>
        </p:nvSpPr>
        <p:spPr>
          <a:xfrm>
            <a:off x="5502636" y="2656825"/>
            <a:ext cx="34380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Gornji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levi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ugao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koordinate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(0, 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latin typeface="Georgia"/>
                <a:hlinkClick r:id="rId6"/>
              </a:rPr>
              <a:t>https://developer.mozilla.org/en-US/docs/Web/HTML/Element/canvas</a:t>
            </a:r>
            <a:endParaRPr lang="en-US" sz="1200" u="sng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" y="3060686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75871" y="257045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297440" y="260292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Pseudo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297440" y="1148195"/>
            <a:ext cx="3360160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latin typeface="Georgia"/>
              </a:rPr>
              <a:t>Beskonačna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petlja</a:t>
            </a:r>
            <a:endParaRPr lang="en-US" dirty="0"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Georgia"/>
              </a:rPr>
              <a:t>Prate se </a:t>
            </a:r>
            <a:r>
              <a:rPr lang="en-US" dirty="0" err="1">
                <a:latin typeface="Georgia"/>
              </a:rPr>
              <a:t>promene</a:t>
            </a:r>
            <a:r>
              <a:rPr lang="en-US" dirty="0">
                <a:latin typeface="Georgia"/>
              </a:rPr>
              <a:t>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latin typeface="Georgia"/>
              </a:rPr>
              <a:t>Stalno</a:t>
            </a:r>
            <a:r>
              <a:rPr lang="en-US" dirty="0">
                <a:latin typeface="Georgia"/>
              </a:rPr>
              <a:t> se </a:t>
            </a:r>
            <a:r>
              <a:rPr lang="en-US" dirty="0" err="1">
                <a:latin typeface="Georgia"/>
              </a:rPr>
              <a:t>iscrtava</a:t>
            </a:r>
            <a:r>
              <a:rPr lang="en-US" dirty="0">
                <a:latin typeface="Georgia"/>
              </a:rPr>
              <a:t> nova </a:t>
            </a:r>
            <a:r>
              <a:rPr lang="en-US" dirty="0" err="1">
                <a:latin typeface="Georgia"/>
              </a:rPr>
              <a:t>slika</a:t>
            </a:r>
            <a:endParaRPr lang="en-US">
              <a:latin typeface="Georgia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215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6"/>
              </a:rPr>
              <a:t>https://codepen.io/zzz11/pen/MWmeojj</a:t>
            </a:r>
            <a:endParaRPr lang="en-US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57813" y="101441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codepen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09311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Naprednije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od input delay-a: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7"/>
              </a:rPr>
              <a:t>https://codepen.io/zzz11/pen/QWvEgzG</a:t>
            </a:r>
            <a:endParaRPr lang="en-US">
              <a:latin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3861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Mini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– Flappy Bird like: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8"/>
              </a:rPr>
              <a:t>https://codepen.io/zzz11/project/editor/XJzMRm</a:t>
            </a:r>
            <a:r>
              <a:rPr lang="en-US" dirty="0">
                <a:latin typeface="Georgia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coordinates</vt:lpstr>
      <vt:lpstr>Canvas –  fillRect(x, y, width, height);</vt:lpstr>
      <vt:lpstr>Game loop</vt:lpstr>
      <vt:lpstr>User input and player movement</vt:lpstr>
      <vt:lpstr>PowerPoint Presentation</vt:lpstr>
      <vt:lpstr>Animation</vt:lpstr>
      <vt:lpstr>Animation state</vt:lpstr>
      <vt:lpstr>JavaScript game dev frameworks</vt:lpstr>
      <vt:lpstr>PhaserJS</vt:lpstr>
      <vt:lpstr>Dobre strane Game dev-a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1005</cp:revision>
  <dcterms:modified xsi:type="dcterms:W3CDTF">2021-07-11T10:06:56Z</dcterms:modified>
</cp:coreProperties>
</file>