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Montserrat"/>
      <p:regular r:id="rId18"/>
      <p:bold r:id="rId19"/>
      <p:italic r:id="rId20"/>
      <p:boldItalic r:id="rId21"/>
    </p:embeddedFont>
    <p:embeddedFont>
      <p:font typeface="Helvetica Neue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26" roundtripDataSignature="AMtx7mjQn1965wDl3YKCEYGCNdJt3qlr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HelveticaNeueLight-regular.fntdata"/><Relationship Id="rId21" Type="http://schemas.openxmlformats.org/officeDocument/2006/relationships/font" Target="fonts/Montserrat-boldItalic.fntdata"/><Relationship Id="rId24" Type="http://schemas.openxmlformats.org/officeDocument/2006/relationships/font" Target="fonts/HelveticaNeueLight-italic.fntdata"/><Relationship Id="rId23" Type="http://schemas.openxmlformats.org/officeDocument/2006/relationships/font" Target="fonts/HelveticaNeueLight-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customschemas.google.com/relationships/presentationmetadata" Target="metadata"/><Relationship Id="rId25" Type="http://schemas.openxmlformats.org/officeDocument/2006/relationships/font" Target="fonts/HelveticaNeueLight-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8be3b7ae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e38be3b7ae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4" name="Google Shape;26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150f9a8ea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e150f9a8e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150f9a8ea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e150f9a8ea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150f9a8ea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e150f9a8e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5200"/>
              <a:buFont typeface="Montserrat"/>
              <a:buNone/>
              <a:defRPr b="1" i="0" sz="5200" u="none" cap="none" strike="noStrike">
                <a:solidFill>
                  <a:schemeClr val="dk1"/>
                </a:solidFill>
                <a:latin typeface="Montserrat"/>
                <a:ea typeface="Montserrat"/>
                <a:cs typeface="Montserrat"/>
                <a:sym typeface="Montserrat"/>
              </a:defRPr>
            </a:lvl1pPr>
            <a:lvl2pPr lvl="1" marR="0" algn="ctr">
              <a:lnSpc>
                <a:spcPct val="100000"/>
              </a:lnSpc>
              <a:spcBef>
                <a:spcPts val="0"/>
              </a:spcBef>
              <a:spcAft>
                <a:spcPts val="0"/>
              </a:spcAft>
              <a:buClr>
                <a:schemeClr val="dk1"/>
              </a:buClr>
              <a:buSzPts val="5200"/>
              <a:buFont typeface="Montserrat"/>
              <a:buNone/>
              <a:defRPr b="0" i="0" sz="5200" u="none" cap="none" strike="noStrike">
                <a:solidFill>
                  <a:schemeClr val="dk1"/>
                </a:solidFill>
                <a:latin typeface="Montserrat"/>
                <a:ea typeface="Montserrat"/>
                <a:cs typeface="Montserrat"/>
                <a:sym typeface="Montserrat"/>
              </a:defRPr>
            </a:lvl2pPr>
            <a:lvl3pPr lvl="2" marR="0" algn="ctr">
              <a:lnSpc>
                <a:spcPct val="100000"/>
              </a:lnSpc>
              <a:spcBef>
                <a:spcPts val="0"/>
              </a:spcBef>
              <a:spcAft>
                <a:spcPts val="0"/>
              </a:spcAft>
              <a:buClr>
                <a:schemeClr val="dk1"/>
              </a:buClr>
              <a:buSzPts val="5200"/>
              <a:buFont typeface="Montserrat"/>
              <a:buNone/>
              <a:defRPr b="0" i="0" sz="5200" u="none" cap="none" strike="noStrike">
                <a:solidFill>
                  <a:schemeClr val="dk1"/>
                </a:solidFill>
                <a:latin typeface="Montserrat"/>
                <a:ea typeface="Montserrat"/>
                <a:cs typeface="Montserrat"/>
                <a:sym typeface="Montserrat"/>
              </a:defRPr>
            </a:lvl3pPr>
            <a:lvl4pPr lvl="3" marR="0" algn="ctr">
              <a:lnSpc>
                <a:spcPct val="100000"/>
              </a:lnSpc>
              <a:spcBef>
                <a:spcPts val="0"/>
              </a:spcBef>
              <a:spcAft>
                <a:spcPts val="0"/>
              </a:spcAft>
              <a:buClr>
                <a:schemeClr val="dk1"/>
              </a:buClr>
              <a:buSzPts val="5200"/>
              <a:buFont typeface="Montserrat"/>
              <a:buNone/>
              <a:defRPr b="0" i="0" sz="5200" u="none" cap="none" strike="noStrike">
                <a:solidFill>
                  <a:schemeClr val="dk1"/>
                </a:solidFill>
                <a:latin typeface="Montserrat"/>
                <a:ea typeface="Montserrat"/>
                <a:cs typeface="Montserrat"/>
                <a:sym typeface="Montserrat"/>
              </a:defRPr>
            </a:lvl4pPr>
            <a:lvl5pPr lvl="4" marR="0" algn="ctr">
              <a:lnSpc>
                <a:spcPct val="100000"/>
              </a:lnSpc>
              <a:spcBef>
                <a:spcPts val="0"/>
              </a:spcBef>
              <a:spcAft>
                <a:spcPts val="0"/>
              </a:spcAft>
              <a:buClr>
                <a:schemeClr val="dk1"/>
              </a:buClr>
              <a:buSzPts val="5200"/>
              <a:buFont typeface="Montserrat"/>
              <a:buNone/>
              <a:defRPr b="0" i="0" sz="5200" u="none" cap="none" strike="noStrike">
                <a:solidFill>
                  <a:schemeClr val="dk1"/>
                </a:solidFill>
                <a:latin typeface="Montserrat"/>
                <a:ea typeface="Montserrat"/>
                <a:cs typeface="Montserrat"/>
                <a:sym typeface="Montserrat"/>
              </a:defRPr>
            </a:lvl5pPr>
            <a:lvl6pPr lvl="5" marR="0" algn="ctr">
              <a:lnSpc>
                <a:spcPct val="100000"/>
              </a:lnSpc>
              <a:spcBef>
                <a:spcPts val="0"/>
              </a:spcBef>
              <a:spcAft>
                <a:spcPts val="0"/>
              </a:spcAft>
              <a:buClr>
                <a:schemeClr val="dk1"/>
              </a:buClr>
              <a:buSzPts val="5200"/>
              <a:buFont typeface="Montserrat"/>
              <a:buNone/>
              <a:defRPr b="0" i="0" sz="5200" u="none" cap="none" strike="noStrike">
                <a:solidFill>
                  <a:schemeClr val="dk1"/>
                </a:solidFill>
                <a:latin typeface="Montserrat"/>
                <a:ea typeface="Montserrat"/>
                <a:cs typeface="Montserrat"/>
                <a:sym typeface="Montserrat"/>
              </a:defRPr>
            </a:lvl6pPr>
            <a:lvl7pPr lvl="6" marR="0" algn="ctr">
              <a:lnSpc>
                <a:spcPct val="100000"/>
              </a:lnSpc>
              <a:spcBef>
                <a:spcPts val="0"/>
              </a:spcBef>
              <a:spcAft>
                <a:spcPts val="0"/>
              </a:spcAft>
              <a:buClr>
                <a:schemeClr val="dk1"/>
              </a:buClr>
              <a:buSzPts val="5200"/>
              <a:buFont typeface="Montserrat"/>
              <a:buNone/>
              <a:defRPr b="0" i="0" sz="5200" u="none" cap="none" strike="noStrike">
                <a:solidFill>
                  <a:schemeClr val="dk1"/>
                </a:solidFill>
                <a:latin typeface="Montserrat"/>
                <a:ea typeface="Montserrat"/>
                <a:cs typeface="Montserrat"/>
                <a:sym typeface="Montserrat"/>
              </a:defRPr>
            </a:lvl7pPr>
            <a:lvl8pPr lvl="7" marR="0" algn="ctr">
              <a:lnSpc>
                <a:spcPct val="100000"/>
              </a:lnSpc>
              <a:spcBef>
                <a:spcPts val="0"/>
              </a:spcBef>
              <a:spcAft>
                <a:spcPts val="0"/>
              </a:spcAft>
              <a:buClr>
                <a:schemeClr val="dk1"/>
              </a:buClr>
              <a:buSzPts val="5200"/>
              <a:buFont typeface="Montserrat"/>
              <a:buNone/>
              <a:defRPr b="0" i="0" sz="5200" u="none" cap="none" strike="noStrike">
                <a:solidFill>
                  <a:schemeClr val="dk1"/>
                </a:solidFill>
                <a:latin typeface="Montserrat"/>
                <a:ea typeface="Montserrat"/>
                <a:cs typeface="Montserrat"/>
                <a:sym typeface="Montserrat"/>
              </a:defRPr>
            </a:lvl8pPr>
            <a:lvl9pPr lvl="8" marR="0" algn="ctr">
              <a:lnSpc>
                <a:spcPct val="100000"/>
              </a:lnSpc>
              <a:spcBef>
                <a:spcPts val="0"/>
              </a:spcBef>
              <a:spcAft>
                <a:spcPts val="0"/>
              </a:spcAft>
              <a:buClr>
                <a:schemeClr val="dk1"/>
              </a:buClr>
              <a:buSzPts val="5200"/>
              <a:buFont typeface="Montserrat"/>
              <a:buNone/>
              <a:defRPr b="0" i="0" sz="5200" u="none" cap="none" strike="noStrike">
                <a:solidFill>
                  <a:schemeClr val="dk1"/>
                </a:solidFill>
                <a:latin typeface="Montserrat"/>
                <a:ea typeface="Montserrat"/>
                <a:cs typeface="Montserrat"/>
                <a:sym typeface="Montserrat"/>
              </a:defRPr>
            </a:lvl9pPr>
          </a:lstStyle>
          <a:p/>
        </p:txBody>
      </p:sp>
      <p:sp>
        <p:nvSpPr>
          <p:cNvPr id="11" name="Google Shape;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800"/>
              <a:buFont typeface="Montserrat"/>
              <a:buNone/>
              <a:defRPr b="0" i="0" sz="2800" u="none" cap="none" strike="noStrike">
                <a:solidFill>
                  <a:schemeClr val="dk2"/>
                </a:solidFill>
                <a:latin typeface="Montserrat"/>
                <a:ea typeface="Montserrat"/>
                <a:cs typeface="Montserrat"/>
                <a:sym typeface="Montserrat"/>
              </a:defRPr>
            </a:lvl1pPr>
            <a:lvl2pPr lvl="1" marR="0" algn="ctr">
              <a:lnSpc>
                <a:spcPct val="100000"/>
              </a:lnSpc>
              <a:spcBef>
                <a:spcPts val="0"/>
              </a:spcBef>
              <a:spcAft>
                <a:spcPts val="0"/>
              </a:spcAft>
              <a:buClr>
                <a:schemeClr val="dk2"/>
              </a:buClr>
              <a:buSzPts val="2800"/>
              <a:buFont typeface="Montserrat"/>
              <a:buNone/>
              <a:defRPr b="0" i="0" sz="2800" u="none" cap="none" strike="noStrike">
                <a:solidFill>
                  <a:schemeClr val="dk2"/>
                </a:solidFill>
                <a:latin typeface="Montserrat"/>
                <a:ea typeface="Montserrat"/>
                <a:cs typeface="Montserrat"/>
                <a:sym typeface="Montserrat"/>
              </a:defRPr>
            </a:lvl2pPr>
            <a:lvl3pPr lvl="2" marR="0" algn="ctr">
              <a:lnSpc>
                <a:spcPct val="100000"/>
              </a:lnSpc>
              <a:spcBef>
                <a:spcPts val="0"/>
              </a:spcBef>
              <a:spcAft>
                <a:spcPts val="0"/>
              </a:spcAft>
              <a:buClr>
                <a:schemeClr val="dk2"/>
              </a:buClr>
              <a:buSzPts val="2800"/>
              <a:buFont typeface="Montserrat"/>
              <a:buNone/>
              <a:defRPr b="0" i="0" sz="2800" u="none" cap="none" strike="noStrike">
                <a:solidFill>
                  <a:schemeClr val="dk2"/>
                </a:solidFill>
                <a:latin typeface="Montserrat"/>
                <a:ea typeface="Montserrat"/>
                <a:cs typeface="Montserrat"/>
                <a:sym typeface="Montserrat"/>
              </a:defRPr>
            </a:lvl3pPr>
            <a:lvl4pPr lvl="3" marR="0" algn="ctr">
              <a:lnSpc>
                <a:spcPct val="100000"/>
              </a:lnSpc>
              <a:spcBef>
                <a:spcPts val="0"/>
              </a:spcBef>
              <a:spcAft>
                <a:spcPts val="0"/>
              </a:spcAft>
              <a:buClr>
                <a:schemeClr val="dk2"/>
              </a:buClr>
              <a:buSzPts val="2800"/>
              <a:buFont typeface="Montserrat"/>
              <a:buNone/>
              <a:defRPr b="0" i="0" sz="2800" u="none" cap="none" strike="noStrike">
                <a:solidFill>
                  <a:schemeClr val="dk2"/>
                </a:solidFill>
                <a:latin typeface="Montserrat"/>
                <a:ea typeface="Montserrat"/>
                <a:cs typeface="Montserrat"/>
                <a:sym typeface="Montserrat"/>
              </a:defRPr>
            </a:lvl4pPr>
            <a:lvl5pPr lvl="4" marR="0" algn="ctr">
              <a:lnSpc>
                <a:spcPct val="100000"/>
              </a:lnSpc>
              <a:spcBef>
                <a:spcPts val="0"/>
              </a:spcBef>
              <a:spcAft>
                <a:spcPts val="0"/>
              </a:spcAft>
              <a:buClr>
                <a:schemeClr val="dk2"/>
              </a:buClr>
              <a:buSzPts val="2800"/>
              <a:buFont typeface="Montserrat"/>
              <a:buNone/>
              <a:defRPr b="0" i="0" sz="2800" u="none" cap="none" strike="noStrike">
                <a:solidFill>
                  <a:schemeClr val="dk2"/>
                </a:solidFill>
                <a:latin typeface="Montserrat"/>
                <a:ea typeface="Montserrat"/>
                <a:cs typeface="Montserrat"/>
                <a:sym typeface="Montserrat"/>
              </a:defRPr>
            </a:lvl5pPr>
            <a:lvl6pPr lvl="5" marR="0" algn="ctr">
              <a:lnSpc>
                <a:spcPct val="100000"/>
              </a:lnSpc>
              <a:spcBef>
                <a:spcPts val="0"/>
              </a:spcBef>
              <a:spcAft>
                <a:spcPts val="0"/>
              </a:spcAft>
              <a:buClr>
                <a:schemeClr val="dk2"/>
              </a:buClr>
              <a:buSzPts val="2800"/>
              <a:buFont typeface="Montserrat"/>
              <a:buNone/>
              <a:defRPr b="0" i="0" sz="2800" u="none" cap="none" strike="noStrike">
                <a:solidFill>
                  <a:schemeClr val="dk2"/>
                </a:solidFill>
                <a:latin typeface="Montserrat"/>
                <a:ea typeface="Montserrat"/>
                <a:cs typeface="Montserrat"/>
                <a:sym typeface="Montserrat"/>
              </a:defRPr>
            </a:lvl6pPr>
            <a:lvl7pPr lvl="6" marR="0" algn="ctr">
              <a:lnSpc>
                <a:spcPct val="100000"/>
              </a:lnSpc>
              <a:spcBef>
                <a:spcPts val="0"/>
              </a:spcBef>
              <a:spcAft>
                <a:spcPts val="0"/>
              </a:spcAft>
              <a:buClr>
                <a:schemeClr val="dk2"/>
              </a:buClr>
              <a:buSzPts val="2800"/>
              <a:buFont typeface="Montserrat"/>
              <a:buNone/>
              <a:defRPr b="0" i="0" sz="2800" u="none" cap="none" strike="noStrike">
                <a:solidFill>
                  <a:schemeClr val="dk2"/>
                </a:solidFill>
                <a:latin typeface="Montserrat"/>
                <a:ea typeface="Montserrat"/>
                <a:cs typeface="Montserrat"/>
                <a:sym typeface="Montserrat"/>
              </a:defRPr>
            </a:lvl7pPr>
            <a:lvl8pPr lvl="7" marR="0" algn="ctr">
              <a:lnSpc>
                <a:spcPct val="100000"/>
              </a:lnSpc>
              <a:spcBef>
                <a:spcPts val="0"/>
              </a:spcBef>
              <a:spcAft>
                <a:spcPts val="0"/>
              </a:spcAft>
              <a:buClr>
                <a:schemeClr val="dk2"/>
              </a:buClr>
              <a:buSzPts val="2800"/>
              <a:buFont typeface="Montserrat"/>
              <a:buNone/>
              <a:defRPr b="0" i="0" sz="2800" u="none" cap="none" strike="noStrike">
                <a:solidFill>
                  <a:schemeClr val="dk2"/>
                </a:solidFill>
                <a:latin typeface="Montserrat"/>
                <a:ea typeface="Montserrat"/>
                <a:cs typeface="Montserrat"/>
                <a:sym typeface="Montserrat"/>
              </a:defRPr>
            </a:lvl8pPr>
            <a:lvl9pPr lvl="8" marR="0" algn="ctr">
              <a:lnSpc>
                <a:spcPct val="100000"/>
              </a:lnSpc>
              <a:spcBef>
                <a:spcPts val="0"/>
              </a:spcBef>
              <a:spcAft>
                <a:spcPts val="0"/>
              </a:spcAft>
              <a:buClr>
                <a:schemeClr val="dk2"/>
              </a:buClr>
              <a:buSzPts val="2800"/>
              <a:buFont typeface="Montserrat"/>
              <a:buNone/>
              <a:defRPr b="0" i="0" sz="2800" u="none" cap="none" strike="noStrike">
                <a:solidFill>
                  <a:schemeClr val="dk2"/>
                </a:solidFill>
                <a:latin typeface="Montserrat"/>
                <a:ea typeface="Montserrat"/>
                <a:cs typeface="Montserrat"/>
                <a:sym typeface="Montserrat"/>
              </a:defRPr>
            </a:lvl9pPr>
          </a:lstStyle>
          <a:p/>
        </p:txBody>
      </p:sp>
      <p:sp>
        <p:nvSpPr>
          <p:cNvPr id="12" name="Google Shape;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GB"/>
              <a:t>‹#›</a:t>
            </a:fld>
            <a:endParaRPr/>
          </a:p>
        </p:txBody>
      </p:sp>
      <p:sp>
        <p:nvSpPr>
          <p:cNvPr id="13" name="Google Shape;13;p15"/>
          <p:cNvSpPr/>
          <p:nvPr/>
        </p:nvSpPr>
        <p:spPr>
          <a:xfrm flipH="1" rot="-5400000">
            <a:off x="685709" y="168875"/>
            <a:ext cx="28500" cy="434700"/>
          </a:xfrm>
          <a:prstGeom prst="rect">
            <a:avLst/>
          </a:prstGeom>
          <a:solidFill>
            <a:srgbClr val="FF93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2000"/>
              <a:buFont typeface="Montserrat"/>
              <a:buNone/>
              <a:defRPr b="1" i="0" sz="12000" u="none" cap="none" strike="noStrike">
                <a:solidFill>
                  <a:schemeClr val="dk1"/>
                </a:solidFill>
                <a:latin typeface="Montserrat"/>
                <a:ea typeface="Montserrat"/>
                <a:cs typeface="Montserrat"/>
                <a:sym typeface="Montserrat"/>
              </a:defRPr>
            </a:lvl1pPr>
            <a:lvl2pPr lvl="1" marR="0" algn="ctr">
              <a:lnSpc>
                <a:spcPct val="100000"/>
              </a:lnSpc>
              <a:spcBef>
                <a:spcPts val="0"/>
              </a:spcBef>
              <a:spcAft>
                <a:spcPts val="0"/>
              </a:spcAft>
              <a:buClr>
                <a:schemeClr val="dk1"/>
              </a:buClr>
              <a:buSzPts val="12000"/>
              <a:buFont typeface="Montserrat"/>
              <a:buNone/>
              <a:defRPr b="0" i="0" sz="12000" u="none" cap="none" strike="noStrike">
                <a:solidFill>
                  <a:schemeClr val="dk1"/>
                </a:solidFill>
                <a:latin typeface="Montserrat"/>
                <a:ea typeface="Montserrat"/>
                <a:cs typeface="Montserrat"/>
                <a:sym typeface="Montserrat"/>
              </a:defRPr>
            </a:lvl2pPr>
            <a:lvl3pPr lvl="2" marR="0" algn="ctr">
              <a:lnSpc>
                <a:spcPct val="100000"/>
              </a:lnSpc>
              <a:spcBef>
                <a:spcPts val="0"/>
              </a:spcBef>
              <a:spcAft>
                <a:spcPts val="0"/>
              </a:spcAft>
              <a:buClr>
                <a:schemeClr val="dk1"/>
              </a:buClr>
              <a:buSzPts val="12000"/>
              <a:buFont typeface="Montserrat"/>
              <a:buNone/>
              <a:defRPr b="0" i="0" sz="12000" u="none" cap="none" strike="noStrike">
                <a:solidFill>
                  <a:schemeClr val="dk1"/>
                </a:solidFill>
                <a:latin typeface="Montserrat"/>
                <a:ea typeface="Montserrat"/>
                <a:cs typeface="Montserrat"/>
                <a:sym typeface="Montserrat"/>
              </a:defRPr>
            </a:lvl3pPr>
            <a:lvl4pPr lvl="3" marR="0" algn="ctr">
              <a:lnSpc>
                <a:spcPct val="100000"/>
              </a:lnSpc>
              <a:spcBef>
                <a:spcPts val="0"/>
              </a:spcBef>
              <a:spcAft>
                <a:spcPts val="0"/>
              </a:spcAft>
              <a:buClr>
                <a:schemeClr val="dk1"/>
              </a:buClr>
              <a:buSzPts val="12000"/>
              <a:buFont typeface="Montserrat"/>
              <a:buNone/>
              <a:defRPr b="0" i="0" sz="12000" u="none" cap="none" strike="noStrike">
                <a:solidFill>
                  <a:schemeClr val="dk1"/>
                </a:solidFill>
                <a:latin typeface="Montserrat"/>
                <a:ea typeface="Montserrat"/>
                <a:cs typeface="Montserrat"/>
                <a:sym typeface="Montserrat"/>
              </a:defRPr>
            </a:lvl4pPr>
            <a:lvl5pPr lvl="4" marR="0" algn="ctr">
              <a:lnSpc>
                <a:spcPct val="100000"/>
              </a:lnSpc>
              <a:spcBef>
                <a:spcPts val="0"/>
              </a:spcBef>
              <a:spcAft>
                <a:spcPts val="0"/>
              </a:spcAft>
              <a:buClr>
                <a:schemeClr val="dk1"/>
              </a:buClr>
              <a:buSzPts val="12000"/>
              <a:buFont typeface="Montserrat"/>
              <a:buNone/>
              <a:defRPr b="0" i="0" sz="12000" u="none" cap="none" strike="noStrike">
                <a:solidFill>
                  <a:schemeClr val="dk1"/>
                </a:solidFill>
                <a:latin typeface="Montserrat"/>
                <a:ea typeface="Montserrat"/>
                <a:cs typeface="Montserrat"/>
                <a:sym typeface="Montserrat"/>
              </a:defRPr>
            </a:lvl5pPr>
            <a:lvl6pPr lvl="5" marR="0" algn="ctr">
              <a:lnSpc>
                <a:spcPct val="100000"/>
              </a:lnSpc>
              <a:spcBef>
                <a:spcPts val="0"/>
              </a:spcBef>
              <a:spcAft>
                <a:spcPts val="0"/>
              </a:spcAft>
              <a:buClr>
                <a:schemeClr val="dk1"/>
              </a:buClr>
              <a:buSzPts val="12000"/>
              <a:buFont typeface="Montserrat"/>
              <a:buNone/>
              <a:defRPr b="0" i="0" sz="12000" u="none" cap="none" strike="noStrike">
                <a:solidFill>
                  <a:schemeClr val="dk1"/>
                </a:solidFill>
                <a:latin typeface="Montserrat"/>
                <a:ea typeface="Montserrat"/>
                <a:cs typeface="Montserrat"/>
                <a:sym typeface="Montserrat"/>
              </a:defRPr>
            </a:lvl6pPr>
            <a:lvl7pPr lvl="6" marR="0" algn="ctr">
              <a:lnSpc>
                <a:spcPct val="100000"/>
              </a:lnSpc>
              <a:spcBef>
                <a:spcPts val="0"/>
              </a:spcBef>
              <a:spcAft>
                <a:spcPts val="0"/>
              </a:spcAft>
              <a:buClr>
                <a:schemeClr val="dk1"/>
              </a:buClr>
              <a:buSzPts val="12000"/>
              <a:buFont typeface="Montserrat"/>
              <a:buNone/>
              <a:defRPr b="0" i="0" sz="12000" u="none" cap="none" strike="noStrike">
                <a:solidFill>
                  <a:schemeClr val="dk1"/>
                </a:solidFill>
                <a:latin typeface="Montserrat"/>
                <a:ea typeface="Montserrat"/>
                <a:cs typeface="Montserrat"/>
                <a:sym typeface="Montserrat"/>
              </a:defRPr>
            </a:lvl7pPr>
            <a:lvl8pPr lvl="7" marR="0" algn="ctr">
              <a:lnSpc>
                <a:spcPct val="100000"/>
              </a:lnSpc>
              <a:spcBef>
                <a:spcPts val="0"/>
              </a:spcBef>
              <a:spcAft>
                <a:spcPts val="0"/>
              </a:spcAft>
              <a:buClr>
                <a:schemeClr val="dk1"/>
              </a:buClr>
              <a:buSzPts val="12000"/>
              <a:buFont typeface="Montserrat"/>
              <a:buNone/>
              <a:defRPr b="0" i="0" sz="12000" u="none" cap="none" strike="noStrike">
                <a:solidFill>
                  <a:schemeClr val="dk1"/>
                </a:solidFill>
                <a:latin typeface="Montserrat"/>
                <a:ea typeface="Montserrat"/>
                <a:cs typeface="Montserrat"/>
                <a:sym typeface="Montserrat"/>
              </a:defRPr>
            </a:lvl8pPr>
            <a:lvl9pPr lvl="8" marR="0" algn="ctr">
              <a:lnSpc>
                <a:spcPct val="100000"/>
              </a:lnSpc>
              <a:spcBef>
                <a:spcPts val="0"/>
              </a:spcBef>
              <a:spcAft>
                <a:spcPts val="0"/>
              </a:spcAft>
              <a:buClr>
                <a:schemeClr val="dk1"/>
              </a:buClr>
              <a:buSzPts val="12000"/>
              <a:buFont typeface="Montserrat"/>
              <a:buNone/>
              <a:defRPr b="0" i="0" sz="12000" u="none" cap="none" strike="noStrike">
                <a:solidFill>
                  <a:schemeClr val="dk1"/>
                </a:solidFill>
                <a:latin typeface="Montserrat"/>
                <a:ea typeface="Montserrat"/>
                <a:cs typeface="Montserrat"/>
                <a:sym typeface="Montserrat"/>
              </a:defRPr>
            </a:lvl9pPr>
          </a:lstStyle>
          <a:p>
            <a:r>
              <a:t>xx%</a:t>
            </a:r>
          </a:p>
        </p:txBody>
      </p:sp>
      <p:sp>
        <p:nvSpPr>
          <p:cNvPr id="50" name="Google Shape;50;p2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algn="ctr">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algn="ctr">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algn="ctr">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algn="ctr">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algn="ctr">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algn="ctr">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algn="ctr">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algn="ctr">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algn="ctr">
              <a:lnSpc>
                <a:spcPct val="115000"/>
              </a:lnSpc>
              <a:spcBef>
                <a:spcPts val="1600"/>
              </a:spcBef>
              <a:spcAft>
                <a:spcPts val="160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
        <p:nvSpPr>
          <p:cNvPr id="51" name="Google Shape;5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60" name="Google Shape;60;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61" name="Google Shape;6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62" name="Google Shape;62;p17"/>
          <p:cNvSpPr/>
          <p:nvPr/>
        </p:nvSpPr>
        <p:spPr>
          <a:xfrm flipH="1" rot="-5400000">
            <a:off x="685709" y="168875"/>
            <a:ext cx="28500" cy="434700"/>
          </a:xfrm>
          <a:prstGeom prst="rect">
            <a:avLst/>
          </a:prstGeom>
          <a:solidFill>
            <a:srgbClr val="FF93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65" name="Google Shape;6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66" name="Google Shape;66;p30"/>
          <p:cNvSpPr/>
          <p:nvPr/>
        </p:nvSpPr>
        <p:spPr>
          <a:xfrm flipH="1" rot="-5400000">
            <a:off x="685709" y="168875"/>
            <a:ext cx="28500" cy="434700"/>
          </a:xfrm>
          <a:prstGeom prst="rect">
            <a:avLst/>
          </a:prstGeom>
          <a:solidFill>
            <a:srgbClr val="FF93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9" name="Google Shape;6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70" name="Google Shape;70;p31"/>
          <p:cNvSpPr/>
          <p:nvPr/>
        </p:nvSpPr>
        <p:spPr>
          <a:xfrm>
            <a:off x="18931177" y="9536884"/>
            <a:ext cx="3768300" cy="4926300"/>
          </a:xfrm>
          <a:prstGeom prst="rect">
            <a:avLst/>
          </a:prstGeom>
          <a:noFill/>
          <a:ln>
            <a:noFill/>
          </a:ln>
        </p:spPr>
        <p:txBody>
          <a:bodyPr anchorCtr="0" anchor="t" bIns="74675" lIns="74675" spcFirstLastPara="1" rIns="74675" wrap="square" tIns="74675">
            <a:noAutofit/>
          </a:bodyPr>
          <a:lstStyle/>
          <a:p>
            <a:pPr indent="-228600" lvl="0" marL="228600" marR="0" rtl="0" algn="l">
              <a:lnSpc>
                <a:spcPct val="150000"/>
              </a:lnSpc>
              <a:spcBef>
                <a:spcPts val="0"/>
              </a:spcBef>
              <a:spcAft>
                <a:spcPts val="0"/>
              </a:spcAft>
              <a:buClr>
                <a:srgbClr val="767171"/>
              </a:buClr>
              <a:buSzPts val="2600"/>
              <a:buFont typeface="Verdana"/>
              <a:buChar char="•"/>
            </a:pPr>
            <a:r>
              <a:rPr b="0" i="0" lang="en-GB" sz="2500" u="none" cap="none" strike="noStrike">
                <a:solidFill>
                  <a:srgbClr val="767171"/>
                </a:solidFill>
                <a:latin typeface="Verdana"/>
                <a:ea typeface="Verdana"/>
                <a:cs typeface="Verdana"/>
                <a:sym typeface="Verdana"/>
              </a:rPr>
              <a:t>ADD YOUR TEXT CONTENT</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767171"/>
              </a:buClr>
              <a:buSzPts val="2600"/>
              <a:buFont typeface="Verdana"/>
              <a:buChar char="•"/>
            </a:pPr>
            <a:r>
              <a:rPr b="0" i="0" lang="en-GB" sz="2500" u="none" cap="none" strike="noStrike">
                <a:solidFill>
                  <a:srgbClr val="767171"/>
                </a:solidFill>
                <a:latin typeface="Verdana"/>
                <a:ea typeface="Verdana"/>
                <a:cs typeface="Verdana"/>
                <a:sym typeface="Verdana"/>
              </a:rPr>
              <a:t>ADD YOUR TEXT CONTENT</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767171"/>
              </a:buClr>
              <a:buSzPts val="2600"/>
              <a:buFont typeface="Verdana"/>
              <a:buChar char="•"/>
            </a:pPr>
            <a:r>
              <a:rPr b="0" i="0" lang="en-GB" sz="2500" u="none" cap="none" strike="noStrike">
                <a:solidFill>
                  <a:srgbClr val="767171"/>
                </a:solidFill>
                <a:latin typeface="Verdana"/>
                <a:ea typeface="Verdana"/>
                <a:cs typeface="Verdana"/>
                <a:sym typeface="Verdana"/>
              </a:rPr>
              <a:t>ADD YOUR TEXT CONTENT</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767171"/>
              </a:buClr>
              <a:buSzPts val="2600"/>
              <a:buFont typeface="Verdana"/>
              <a:buChar char="•"/>
            </a:pPr>
            <a:r>
              <a:rPr b="0" i="0" lang="en-GB" sz="2500" u="none" cap="none" strike="noStrike">
                <a:solidFill>
                  <a:srgbClr val="767171"/>
                </a:solidFill>
                <a:latin typeface="Verdana"/>
                <a:ea typeface="Verdana"/>
                <a:cs typeface="Verdana"/>
                <a:sym typeface="Verdana"/>
              </a:rPr>
              <a:t>ADD YOUR TEXT CONTENT</a:t>
            </a:r>
            <a:endParaRPr b="0" i="0" sz="1400" u="none" cap="none" strike="noStrike">
              <a:solidFill>
                <a:srgbClr val="000000"/>
              </a:solidFill>
              <a:latin typeface="Arial"/>
              <a:ea typeface="Arial"/>
              <a:cs typeface="Arial"/>
              <a:sym typeface="Arial"/>
            </a:endParaRPr>
          </a:p>
        </p:txBody>
      </p:sp>
      <p:sp>
        <p:nvSpPr>
          <p:cNvPr id="71" name="Google Shape;71;p31"/>
          <p:cNvSpPr/>
          <p:nvPr/>
        </p:nvSpPr>
        <p:spPr>
          <a:xfrm>
            <a:off x="18931177" y="7814565"/>
            <a:ext cx="7530600" cy="1605900"/>
          </a:xfrm>
          <a:prstGeom prst="rect">
            <a:avLst/>
          </a:prstGeom>
          <a:noFill/>
          <a:ln>
            <a:noFill/>
          </a:ln>
        </p:spPr>
        <p:txBody>
          <a:bodyPr anchorCtr="0" anchor="b" bIns="74675" lIns="74675" spcFirstLastPara="1" rIns="74675" wrap="square" tIns="74675">
            <a:noAutofit/>
          </a:bodyPr>
          <a:lstStyle/>
          <a:p>
            <a:pPr indent="0" lvl="0" marL="0" marR="0" rtl="0" algn="l">
              <a:lnSpc>
                <a:spcPct val="100000"/>
              </a:lnSpc>
              <a:spcBef>
                <a:spcPts val="0"/>
              </a:spcBef>
              <a:spcAft>
                <a:spcPts val="0"/>
              </a:spcAft>
              <a:buClr>
                <a:srgbClr val="020202"/>
              </a:buClr>
              <a:buSzPts val="4000"/>
              <a:buFont typeface="Verdana"/>
              <a:buNone/>
            </a:pPr>
            <a:r>
              <a:rPr b="0" i="0" lang="en-GB" sz="4000" u="none" cap="none" strike="noStrike">
                <a:solidFill>
                  <a:srgbClr val="020202"/>
                </a:solidFill>
                <a:latin typeface="Verdana"/>
                <a:ea typeface="Verdana"/>
                <a:cs typeface="Verdana"/>
                <a:sym typeface="Verdana"/>
              </a:rPr>
              <a:t>ADD YOUR SUBTITLE</a:t>
            </a:r>
            <a:endParaRPr b="0" i="0" sz="1400" u="none" cap="none" strike="noStrike">
              <a:solidFill>
                <a:srgbClr val="000000"/>
              </a:solidFill>
              <a:latin typeface="Arial"/>
              <a:ea typeface="Arial"/>
              <a:cs typeface="Arial"/>
              <a:sym typeface="Arial"/>
            </a:endParaRPr>
          </a:p>
        </p:txBody>
      </p:sp>
      <p:sp>
        <p:nvSpPr>
          <p:cNvPr id="72" name="Google Shape;72;p31"/>
          <p:cNvSpPr/>
          <p:nvPr/>
        </p:nvSpPr>
        <p:spPr>
          <a:xfrm flipH="1" rot="-5400000">
            <a:off x="19189816" y="6582549"/>
            <a:ext cx="53700" cy="480600"/>
          </a:xfrm>
          <a:prstGeom prst="rect">
            <a:avLst/>
          </a:prstGeom>
          <a:solidFill>
            <a:srgbClr val="FF93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sp>
        <p:nvSpPr>
          <p:cNvPr id="73" name="Google Shape;73;p31"/>
          <p:cNvSpPr/>
          <p:nvPr/>
        </p:nvSpPr>
        <p:spPr>
          <a:xfrm>
            <a:off x="18931177" y="7022140"/>
            <a:ext cx="7530600" cy="6201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020202"/>
              </a:buClr>
              <a:buSzPts val="5000"/>
              <a:buFont typeface="Verdana"/>
              <a:buNone/>
            </a:pPr>
            <a:r>
              <a:rPr b="0" i="0" lang="en-GB" sz="5000" u="none" cap="none" strike="noStrike">
                <a:solidFill>
                  <a:srgbClr val="020202"/>
                </a:solidFill>
                <a:latin typeface="Verdana"/>
                <a:ea typeface="Verdana"/>
                <a:cs typeface="Verdana"/>
                <a:sym typeface="Verdana"/>
              </a:rPr>
              <a:t>ADD YOUR TITLE </a:t>
            </a:r>
            <a:endParaRPr b="0" i="0" sz="1400" u="none" cap="none" strike="noStrike">
              <a:solidFill>
                <a:srgbClr val="000000"/>
              </a:solidFill>
              <a:latin typeface="Arial"/>
              <a:ea typeface="Arial"/>
              <a:cs typeface="Arial"/>
              <a:sym typeface="Arial"/>
            </a:endParaRPr>
          </a:p>
        </p:txBody>
      </p:sp>
      <p:sp>
        <p:nvSpPr>
          <p:cNvPr id="74" name="Google Shape;74;p31"/>
          <p:cNvSpPr/>
          <p:nvPr/>
        </p:nvSpPr>
        <p:spPr>
          <a:xfrm>
            <a:off x="22948084" y="9536884"/>
            <a:ext cx="3768300" cy="4926300"/>
          </a:xfrm>
          <a:prstGeom prst="rect">
            <a:avLst/>
          </a:prstGeom>
          <a:noFill/>
          <a:ln>
            <a:noFill/>
          </a:ln>
        </p:spPr>
        <p:txBody>
          <a:bodyPr anchorCtr="0" anchor="t" bIns="74675" lIns="74675" spcFirstLastPara="1" rIns="74675" wrap="square" tIns="74675">
            <a:noAutofit/>
          </a:bodyPr>
          <a:lstStyle/>
          <a:p>
            <a:pPr indent="-228600" lvl="0" marL="228600" marR="0" rtl="0" algn="l">
              <a:lnSpc>
                <a:spcPct val="150000"/>
              </a:lnSpc>
              <a:spcBef>
                <a:spcPts val="0"/>
              </a:spcBef>
              <a:spcAft>
                <a:spcPts val="0"/>
              </a:spcAft>
              <a:buClr>
                <a:srgbClr val="767171"/>
              </a:buClr>
              <a:buSzPts val="2600"/>
              <a:buFont typeface="Verdana"/>
              <a:buChar char="•"/>
            </a:pPr>
            <a:r>
              <a:rPr b="0" i="0" lang="en-GB" sz="2500" u="none" cap="none" strike="noStrike">
                <a:solidFill>
                  <a:srgbClr val="767171"/>
                </a:solidFill>
                <a:latin typeface="Verdana"/>
                <a:ea typeface="Verdana"/>
                <a:cs typeface="Verdana"/>
                <a:sym typeface="Verdana"/>
              </a:rPr>
              <a:t>ADD YOUR TEXT CONTENT</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767171"/>
              </a:buClr>
              <a:buSzPts val="2600"/>
              <a:buFont typeface="Verdana"/>
              <a:buChar char="•"/>
            </a:pPr>
            <a:r>
              <a:rPr b="0" i="0" lang="en-GB" sz="2500" u="none" cap="none" strike="noStrike">
                <a:solidFill>
                  <a:srgbClr val="767171"/>
                </a:solidFill>
                <a:latin typeface="Verdana"/>
                <a:ea typeface="Verdana"/>
                <a:cs typeface="Verdana"/>
                <a:sym typeface="Verdana"/>
              </a:rPr>
              <a:t>ADD YOUR TEXT CONTENT</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767171"/>
              </a:buClr>
              <a:buSzPts val="2600"/>
              <a:buFont typeface="Verdana"/>
              <a:buChar char="•"/>
            </a:pPr>
            <a:r>
              <a:rPr b="0" i="0" lang="en-GB" sz="2500" u="none" cap="none" strike="noStrike">
                <a:solidFill>
                  <a:srgbClr val="767171"/>
                </a:solidFill>
                <a:latin typeface="Verdana"/>
                <a:ea typeface="Verdana"/>
                <a:cs typeface="Verdana"/>
                <a:sym typeface="Verdana"/>
              </a:rPr>
              <a:t>ADD YOUR TEXT CONTENT</a:t>
            </a:r>
            <a:endParaRPr b="0" i="0" sz="1400" u="none" cap="none" strike="noStrike">
              <a:solidFill>
                <a:srgbClr val="000000"/>
              </a:solidFill>
              <a:latin typeface="Arial"/>
              <a:ea typeface="Arial"/>
              <a:cs typeface="Arial"/>
              <a:sym typeface="Arial"/>
            </a:endParaRPr>
          </a:p>
          <a:p>
            <a:pPr indent="-228600" lvl="0" marL="228600" marR="0" rtl="0" algn="l">
              <a:lnSpc>
                <a:spcPct val="150000"/>
              </a:lnSpc>
              <a:spcBef>
                <a:spcPts val="0"/>
              </a:spcBef>
              <a:spcAft>
                <a:spcPts val="0"/>
              </a:spcAft>
              <a:buClr>
                <a:srgbClr val="767171"/>
              </a:buClr>
              <a:buSzPts val="2600"/>
              <a:buFont typeface="Verdana"/>
              <a:buChar char="•"/>
            </a:pPr>
            <a:r>
              <a:rPr b="0" i="0" lang="en-GB" sz="2500" u="none" cap="none" strike="noStrike">
                <a:solidFill>
                  <a:srgbClr val="767171"/>
                </a:solidFill>
                <a:latin typeface="Verdana"/>
                <a:ea typeface="Verdana"/>
                <a:cs typeface="Verdana"/>
                <a:sym typeface="Verdana"/>
              </a:rPr>
              <a:t>ADD YOUR TEXT CONTENT</a:t>
            </a:r>
            <a:endParaRPr b="0" i="0" sz="1400" u="none" cap="none" strike="noStrike">
              <a:solidFill>
                <a:srgbClr val="000000"/>
              </a:solidFill>
              <a:latin typeface="Arial"/>
              <a:ea typeface="Arial"/>
              <a:cs typeface="Arial"/>
              <a:sym typeface="Arial"/>
            </a:endParaRPr>
          </a:p>
        </p:txBody>
      </p:sp>
      <p:sp>
        <p:nvSpPr>
          <p:cNvPr id="75" name="Google Shape;75;p31"/>
          <p:cNvSpPr/>
          <p:nvPr/>
        </p:nvSpPr>
        <p:spPr>
          <a:xfrm flipH="1" rot="-5400000">
            <a:off x="685709" y="168875"/>
            <a:ext cx="28500" cy="434700"/>
          </a:xfrm>
          <a:prstGeom prst="rect">
            <a:avLst/>
          </a:prstGeom>
          <a:solidFill>
            <a:srgbClr val="FF93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8" name="Google Shape;78;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9" name="Google Shape;79;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80" name="Google Shape;8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81" name="Google Shape;81;p32"/>
          <p:cNvSpPr/>
          <p:nvPr/>
        </p:nvSpPr>
        <p:spPr>
          <a:xfrm flipH="1" rot="-5400000">
            <a:off x="685709" y="168875"/>
            <a:ext cx="28500" cy="434700"/>
          </a:xfrm>
          <a:prstGeom prst="rect">
            <a:avLst/>
          </a:prstGeom>
          <a:solidFill>
            <a:srgbClr val="FF93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4" name="Google Shape;8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85" name="Google Shape;85;p33"/>
          <p:cNvSpPr/>
          <p:nvPr/>
        </p:nvSpPr>
        <p:spPr>
          <a:xfrm flipH="1" rot="-5400000">
            <a:off x="685709" y="168875"/>
            <a:ext cx="28500" cy="434700"/>
          </a:xfrm>
          <a:prstGeom prst="rect">
            <a:avLst/>
          </a:prstGeom>
          <a:solidFill>
            <a:srgbClr val="FF93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sp>
        <p:nvSpPr>
          <p:cNvPr id="87" name="Google Shape;87;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88" name="Google Shape;88;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89" name="Google Shape;8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34"/>
          <p:cNvSpPr/>
          <p:nvPr/>
        </p:nvSpPr>
        <p:spPr>
          <a:xfrm flipH="1" rot="-5400000">
            <a:off x="685709" y="168875"/>
            <a:ext cx="28500" cy="434700"/>
          </a:xfrm>
          <a:prstGeom prst="rect">
            <a:avLst/>
          </a:prstGeom>
          <a:solidFill>
            <a:srgbClr val="FF93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1" name="Shape 91"/>
        <p:cNvGrpSpPr/>
        <p:nvPr/>
      </p:nvGrpSpPr>
      <p:grpSpPr>
        <a:xfrm>
          <a:off x="0" y="0"/>
          <a:ext cx="0" cy="0"/>
          <a:chOff x="0" y="0"/>
          <a:chExt cx="0" cy="0"/>
        </a:xfrm>
      </p:grpSpPr>
      <p:sp>
        <p:nvSpPr>
          <p:cNvPr id="92" name="Google Shape;92;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93" name="Google Shape;9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94" name="Google Shape;94;p35"/>
          <p:cNvSpPr/>
          <p:nvPr/>
        </p:nvSpPr>
        <p:spPr>
          <a:xfrm flipH="1" rot="-5400000">
            <a:off x="685709" y="168875"/>
            <a:ext cx="28500" cy="434700"/>
          </a:xfrm>
          <a:prstGeom prst="rect">
            <a:avLst/>
          </a:prstGeom>
          <a:solidFill>
            <a:srgbClr val="FF93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98" name="Google Shape;98;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99" name="Google Shape;99;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00" name="Google Shape;10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01" name="Google Shape;101;p36"/>
          <p:cNvSpPr/>
          <p:nvPr/>
        </p:nvSpPr>
        <p:spPr>
          <a:xfrm flipH="1" rot="-5400000">
            <a:off x="685709" y="168875"/>
            <a:ext cx="28500" cy="434700"/>
          </a:xfrm>
          <a:prstGeom prst="rect">
            <a:avLst/>
          </a:prstGeom>
          <a:solidFill>
            <a:srgbClr val="FF93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Montserrat"/>
              <a:buNone/>
              <a:defRPr b="1" i="0" sz="3600" u="none" cap="none" strike="noStrike">
                <a:solidFill>
                  <a:schemeClr val="dk1"/>
                </a:solidFill>
                <a:latin typeface="Montserrat"/>
                <a:ea typeface="Montserrat"/>
                <a:cs typeface="Montserrat"/>
                <a:sym typeface="Montserrat"/>
              </a:defRPr>
            </a:lvl1pPr>
            <a:lvl2pPr lvl="1" marR="0" algn="ctr">
              <a:lnSpc>
                <a:spcPct val="100000"/>
              </a:lnSpc>
              <a:spcBef>
                <a:spcPts val="0"/>
              </a:spcBef>
              <a:spcAft>
                <a:spcPts val="0"/>
              </a:spcAft>
              <a:buClr>
                <a:schemeClr val="dk1"/>
              </a:buClr>
              <a:buSzPts val="3600"/>
              <a:buFont typeface="Montserrat"/>
              <a:buNone/>
              <a:defRPr b="0" i="0" sz="3600" u="none" cap="none" strike="noStrike">
                <a:solidFill>
                  <a:schemeClr val="dk1"/>
                </a:solidFill>
                <a:latin typeface="Montserrat"/>
                <a:ea typeface="Montserrat"/>
                <a:cs typeface="Montserrat"/>
                <a:sym typeface="Montserrat"/>
              </a:defRPr>
            </a:lvl2pPr>
            <a:lvl3pPr lvl="2" marR="0" algn="ctr">
              <a:lnSpc>
                <a:spcPct val="100000"/>
              </a:lnSpc>
              <a:spcBef>
                <a:spcPts val="0"/>
              </a:spcBef>
              <a:spcAft>
                <a:spcPts val="0"/>
              </a:spcAft>
              <a:buClr>
                <a:schemeClr val="dk1"/>
              </a:buClr>
              <a:buSzPts val="3600"/>
              <a:buFont typeface="Montserrat"/>
              <a:buNone/>
              <a:defRPr b="0" i="0" sz="3600" u="none" cap="none" strike="noStrike">
                <a:solidFill>
                  <a:schemeClr val="dk1"/>
                </a:solidFill>
                <a:latin typeface="Montserrat"/>
                <a:ea typeface="Montserrat"/>
                <a:cs typeface="Montserrat"/>
                <a:sym typeface="Montserrat"/>
              </a:defRPr>
            </a:lvl3pPr>
            <a:lvl4pPr lvl="3" marR="0" algn="ctr">
              <a:lnSpc>
                <a:spcPct val="100000"/>
              </a:lnSpc>
              <a:spcBef>
                <a:spcPts val="0"/>
              </a:spcBef>
              <a:spcAft>
                <a:spcPts val="0"/>
              </a:spcAft>
              <a:buClr>
                <a:schemeClr val="dk1"/>
              </a:buClr>
              <a:buSzPts val="3600"/>
              <a:buFont typeface="Montserrat"/>
              <a:buNone/>
              <a:defRPr b="0" i="0" sz="3600" u="none" cap="none" strike="noStrike">
                <a:solidFill>
                  <a:schemeClr val="dk1"/>
                </a:solidFill>
                <a:latin typeface="Montserrat"/>
                <a:ea typeface="Montserrat"/>
                <a:cs typeface="Montserrat"/>
                <a:sym typeface="Montserrat"/>
              </a:defRPr>
            </a:lvl4pPr>
            <a:lvl5pPr lvl="4" marR="0" algn="ctr">
              <a:lnSpc>
                <a:spcPct val="100000"/>
              </a:lnSpc>
              <a:spcBef>
                <a:spcPts val="0"/>
              </a:spcBef>
              <a:spcAft>
                <a:spcPts val="0"/>
              </a:spcAft>
              <a:buClr>
                <a:schemeClr val="dk1"/>
              </a:buClr>
              <a:buSzPts val="3600"/>
              <a:buFont typeface="Montserrat"/>
              <a:buNone/>
              <a:defRPr b="0" i="0" sz="3600" u="none" cap="none" strike="noStrike">
                <a:solidFill>
                  <a:schemeClr val="dk1"/>
                </a:solidFill>
                <a:latin typeface="Montserrat"/>
                <a:ea typeface="Montserrat"/>
                <a:cs typeface="Montserrat"/>
                <a:sym typeface="Montserrat"/>
              </a:defRPr>
            </a:lvl5pPr>
            <a:lvl6pPr lvl="5" marR="0" algn="ctr">
              <a:lnSpc>
                <a:spcPct val="100000"/>
              </a:lnSpc>
              <a:spcBef>
                <a:spcPts val="0"/>
              </a:spcBef>
              <a:spcAft>
                <a:spcPts val="0"/>
              </a:spcAft>
              <a:buClr>
                <a:schemeClr val="dk1"/>
              </a:buClr>
              <a:buSzPts val="3600"/>
              <a:buFont typeface="Montserrat"/>
              <a:buNone/>
              <a:defRPr b="0" i="0" sz="3600" u="none" cap="none" strike="noStrike">
                <a:solidFill>
                  <a:schemeClr val="dk1"/>
                </a:solidFill>
                <a:latin typeface="Montserrat"/>
                <a:ea typeface="Montserrat"/>
                <a:cs typeface="Montserrat"/>
                <a:sym typeface="Montserrat"/>
              </a:defRPr>
            </a:lvl6pPr>
            <a:lvl7pPr lvl="6" marR="0" algn="ctr">
              <a:lnSpc>
                <a:spcPct val="100000"/>
              </a:lnSpc>
              <a:spcBef>
                <a:spcPts val="0"/>
              </a:spcBef>
              <a:spcAft>
                <a:spcPts val="0"/>
              </a:spcAft>
              <a:buClr>
                <a:schemeClr val="dk1"/>
              </a:buClr>
              <a:buSzPts val="3600"/>
              <a:buFont typeface="Montserrat"/>
              <a:buNone/>
              <a:defRPr b="0" i="0" sz="3600" u="none" cap="none" strike="noStrike">
                <a:solidFill>
                  <a:schemeClr val="dk1"/>
                </a:solidFill>
                <a:latin typeface="Montserrat"/>
                <a:ea typeface="Montserrat"/>
                <a:cs typeface="Montserrat"/>
                <a:sym typeface="Montserrat"/>
              </a:defRPr>
            </a:lvl7pPr>
            <a:lvl8pPr lvl="7" marR="0" algn="ctr">
              <a:lnSpc>
                <a:spcPct val="100000"/>
              </a:lnSpc>
              <a:spcBef>
                <a:spcPts val="0"/>
              </a:spcBef>
              <a:spcAft>
                <a:spcPts val="0"/>
              </a:spcAft>
              <a:buClr>
                <a:schemeClr val="dk1"/>
              </a:buClr>
              <a:buSzPts val="3600"/>
              <a:buFont typeface="Montserrat"/>
              <a:buNone/>
              <a:defRPr b="0" i="0" sz="3600" u="none" cap="none" strike="noStrike">
                <a:solidFill>
                  <a:schemeClr val="dk1"/>
                </a:solidFill>
                <a:latin typeface="Montserrat"/>
                <a:ea typeface="Montserrat"/>
                <a:cs typeface="Montserrat"/>
                <a:sym typeface="Montserrat"/>
              </a:defRPr>
            </a:lvl8pPr>
            <a:lvl9pPr lvl="8" marR="0" algn="ctr">
              <a:lnSpc>
                <a:spcPct val="100000"/>
              </a:lnSpc>
              <a:spcBef>
                <a:spcPts val="0"/>
              </a:spcBef>
              <a:spcAft>
                <a:spcPts val="0"/>
              </a:spcAft>
              <a:buClr>
                <a:schemeClr val="dk1"/>
              </a:buClr>
              <a:buSzPts val="3600"/>
              <a:buFont typeface="Montserrat"/>
              <a:buNone/>
              <a:defRPr b="0" i="0" sz="3600" u="none" cap="none" strike="noStrike">
                <a:solidFill>
                  <a:schemeClr val="dk1"/>
                </a:solidFill>
                <a:latin typeface="Montserrat"/>
                <a:ea typeface="Montserrat"/>
                <a:cs typeface="Montserrat"/>
                <a:sym typeface="Montserrat"/>
              </a:defRPr>
            </a:lvl9pPr>
          </a:lstStyle>
          <a:p/>
        </p:txBody>
      </p:sp>
      <p:sp>
        <p:nvSpPr>
          <p:cNvPr id="16" name="Google Shape;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2" name="Shape 102"/>
        <p:cNvGrpSpPr/>
        <p:nvPr/>
      </p:nvGrpSpPr>
      <p:grpSpPr>
        <a:xfrm>
          <a:off x="0" y="0"/>
          <a:ext cx="0" cy="0"/>
          <a:chOff x="0" y="0"/>
          <a:chExt cx="0" cy="0"/>
        </a:xfrm>
      </p:grpSpPr>
      <p:sp>
        <p:nvSpPr>
          <p:cNvPr id="103" name="Google Shape;103;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104" name="Google Shape;10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05" name="Google Shape;105;p37"/>
          <p:cNvSpPr/>
          <p:nvPr/>
        </p:nvSpPr>
        <p:spPr>
          <a:xfrm flipH="1" rot="-5400000">
            <a:off x="685709" y="168875"/>
            <a:ext cx="28500" cy="434700"/>
          </a:xfrm>
          <a:prstGeom prst="rect">
            <a:avLst/>
          </a:prstGeom>
          <a:solidFill>
            <a:srgbClr val="FF93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sp>
        <p:nvSpPr>
          <p:cNvPr id="106" name="Google Shape;106;p37"/>
          <p:cNvSpPr/>
          <p:nvPr/>
        </p:nvSpPr>
        <p:spPr>
          <a:xfrm flipH="1" rot="-5400000">
            <a:off x="838109" y="321275"/>
            <a:ext cx="28500" cy="434700"/>
          </a:xfrm>
          <a:prstGeom prst="rect">
            <a:avLst/>
          </a:prstGeom>
          <a:solidFill>
            <a:srgbClr val="FF93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09" name="Google Shape;109;p38"/>
          <p:cNvSpPr/>
          <p:nvPr/>
        </p:nvSpPr>
        <p:spPr>
          <a:xfrm flipH="1" rot="-5400000">
            <a:off x="685709" y="168875"/>
            <a:ext cx="28500" cy="434700"/>
          </a:xfrm>
          <a:prstGeom prst="rect">
            <a:avLst/>
          </a:prstGeom>
          <a:solidFill>
            <a:srgbClr val="FF93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sp>
        <p:nvSpPr>
          <p:cNvPr id="110" name="Google Shape;110;p38"/>
          <p:cNvSpPr/>
          <p:nvPr/>
        </p:nvSpPr>
        <p:spPr>
          <a:xfrm>
            <a:off x="441676" y="491816"/>
            <a:ext cx="6821100" cy="3285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020202"/>
              </a:buClr>
              <a:buSzPts val="5000"/>
              <a:buFont typeface="Verdana"/>
              <a:buNone/>
            </a:pPr>
            <a:r>
              <a:rPr b="0" i="0" lang="en-GB" sz="3200" u="none" cap="none" strike="noStrike">
                <a:solidFill>
                  <a:srgbClr val="020202"/>
                </a:solidFill>
                <a:latin typeface="Verdana"/>
                <a:ea typeface="Verdana"/>
                <a:cs typeface="Verdana"/>
                <a:sym typeface="Verdana"/>
              </a:rPr>
              <a:t>ADD YOUR TITLE </a:t>
            </a:r>
            <a:endParaRPr b="0" i="0" sz="32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12" name="Shape 112"/>
        <p:cNvGrpSpPr/>
        <p:nvPr/>
      </p:nvGrpSpPr>
      <p:grpSpPr>
        <a:xfrm>
          <a:off x="0" y="0"/>
          <a:ext cx="0" cy="0"/>
          <a:chOff x="0" y="0"/>
          <a:chExt cx="0" cy="0"/>
        </a:xfrm>
      </p:grpSpPr>
      <p:sp>
        <p:nvSpPr>
          <p:cNvPr id="113" name="Google Shape;113;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4" name="Google Shape;114;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15" name="Google Shape;11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6" name="Shape 116"/>
        <p:cNvGrpSpPr/>
        <p:nvPr/>
      </p:nvGrpSpPr>
      <p:grpSpPr>
        <a:xfrm>
          <a:off x="0" y="0"/>
          <a:ext cx="0" cy="0"/>
          <a:chOff x="0" y="0"/>
          <a:chExt cx="0" cy="0"/>
        </a:xfrm>
      </p:grpSpPr>
      <p:sp>
        <p:nvSpPr>
          <p:cNvPr id="117" name="Google Shape;117;ge38be3b7ae_0_17"/>
          <p:cNvSpPr txBox="1"/>
          <p:nvPr>
            <p:ph type="title"/>
          </p:nvPr>
        </p:nvSpPr>
        <p:spPr>
          <a:xfrm>
            <a:off x="628650" y="273844"/>
            <a:ext cx="7886700" cy="994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p:txBody>
      </p:sp>
      <p:sp>
        <p:nvSpPr>
          <p:cNvPr id="118" name="Google Shape;118;ge38be3b7ae_0_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9" name="Google Shape;119;ge38be3b7ae_0_1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0" name="Google Shape;120;ge38be3b7ae_0_17"/>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1" name="Google Shape;121;ge38be3b7ae_0_17"/>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Calibri"/>
                <a:ea typeface="Calibri"/>
                <a:cs typeface="Calibri"/>
                <a:sym typeface="Calibri"/>
              </a:defRPr>
            </a:lvl1pPr>
            <a:lvl2pPr indent="0" lvl="1" marL="0" marR="0" rtl="0" algn="l">
              <a:spcBef>
                <a:spcPts val="0"/>
              </a:spcBef>
              <a:buNone/>
              <a:defRPr b="0" i="0" sz="1400" u="none" cap="none" strike="noStrike">
                <a:solidFill>
                  <a:schemeClr val="dk1"/>
                </a:solidFill>
                <a:latin typeface="Calibri"/>
                <a:ea typeface="Calibri"/>
                <a:cs typeface="Calibri"/>
                <a:sym typeface="Calibri"/>
              </a:defRPr>
            </a:lvl2pPr>
            <a:lvl3pPr indent="0" lvl="2" marL="0" marR="0" rtl="0" algn="l">
              <a:spcBef>
                <a:spcPts val="0"/>
              </a:spcBef>
              <a:buNone/>
              <a:defRPr b="0" i="0" sz="1400" u="none" cap="none" strike="noStrike">
                <a:solidFill>
                  <a:schemeClr val="dk1"/>
                </a:solidFill>
                <a:latin typeface="Calibri"/>
                <a:ea typeface="Calibri"/>
                <a:cs typeface="Calibri"/>
                <a:sym typeface="Calibri"/>
              </a:defRPr>
            </a:lvl3pPr>
            <a:lvl4pPr indent="0" lvl="3" marL="0" marR="0" rtl="0" algn="l">
              <a:spcBef>
                <a:spcPts val="0"/>
              </a:spcBef>
              <a:buNone/>
              <a:defRPr b="0" i="0" sz="1400" u="none" cap="none" strike="noStrike">
                <a:solidFill>
                  <a:schemeClr val="dk1"/>
                </a:solidFill>
                <a:latin typeface="Calibri"/>
                <a:ea typeface="Calibri"/>
                <a:cs typeface="Calibri"/>
                <a:sym typeface="Calibri"/>
              </a:defRPr>
            </a:lvl4pPr>
            <a:lvl5pPr indent="0" lvl="4" marL="0" marR="0" rtl="0" algn="l">
              <a:spcBef>
                <a:spcPts val="0"/>
              </a:spcBef>
              <a:buNone/>
              <a:defRPr b="0" i="0" sz="1400" u="none" cap="none" strike="noStrike">
                <a:solidFill>
                  <a:schemeClr val="dk1"/>
                </a:solidFill>
                <a:latin typeface="Calibri"/>
                <a:ea typeface="Calibri"/>
                <a:cs typeface="Calibri"/>
                <a:sym typeface="Calibri"/>
              </a:defRPr>
            </a:lvl5pPr>
            <a:lvl6pPr indent="0" lvl="5" marL="0" marR="0" rtl="0" algn="l">
              <a:spcBef>
                <a:spcPts val="0"/>
              </a:spcBef>
              <a:buNone/>
              <a:defRPr b="0" i="0" sz="1400" u="none" cap="none" strike="noStrike">
                <a:solidFill>
                  <a:schemeClr val="dk1"/>
                </a:solidFill>
                <a:latin typeface="Calibri"/>
                <a:ea typeface="Calibri"/>
                <a:cs typeface="Calibri"/>
                <a:sym typeface="Calibri"/>
              </a:defRPr>
            </a:lvl6pPr>
            <a:lvl7pPr indent="0" lvl="6" marL="0" marR="0" rtl="0" algn="l">
              <a:spcBef>
                <a:spcPts val="0"/>
              </a:spcBef>
              <a:buNone/>
              <a:defRPr b="0" i="0" sz="1400" u="none" cap="none" strike="noStrike">
                <a:solidFill>
                  <a:schemeClr val="dk1"/>
                </a:solidFill>
                <a:latin typeface="Calibri"/>
                <a:ea typeface="Calibri"/>
                <a:cs typeface="Calibri"/>
                <a:sym typeface="Calibri"/>
              </a:defRPr>
            </a:lvl7pPr>
            <a:lvl8pPr indent="0" lvl="7" marL="0" marR="0" rtl="0" algn="l">
              <a:spcBef>
                <a:spcPts val="0"/>
              </a:spcBef>
              <a:buNone/>
              <a:defRPr b="0" i="0" sz="1400" u="none" cap="none" strike="noStrike">
                <a:solidFill>
                  <a:schemeClr val="dk1"/>
                </a:solidFill>
                <a:latin typeface="Calibri"/>
                <a:ea typeface="Calibri"/>
                <a:cs typeface="Calibri"/>
                <a:sym typeface="Calibri"/>
              </a:defRPr>
            </a:lvl8pPr>
            <a:lvl9pPr indent="0" lvl="8" marL="0" marR="0" rtl="0" algn="l">
              <a:spcBef>
                <a:spcPts val="0"/>
              </a:spcBef>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iers" showMasterSp="0">
  <p:cSld name="Metiers">
    <p:spTree>
      <p:nvGrpSpPr>
        <p:cNvPr id="128" name="Shape 128"/>
        <p:cNvGrpSpPr/>
        <p:nvPr/>
      </p:nvGrpSpPr>
      <p:grpSpPr>
        <a:xfrm>
          <a:off x="0" y="0"/>
          <a:ext cx="0" cy="0"/>
          <a:chOff x="0" y="0"/>
          <a:chExt cx="0" cy="0"/>
        </a:xfrm>
      </p:grpSpPr>
      <p:pic>
        <p:nvPicPr>
          <p:cNvPr id="129" name="Google Shape;129;p19"/>
          <p:cNvPicPr preferRelativeResize="0"/>
          <p:nvPr/>
        </p:nvPicPr>
        <p:blipFill rotWithShape="1">
          <a:blip r:embed="rId2">
            <a:alphaModFix amt="70000"/>
          </a:blip>
          <a:srcRect b="0" l="0" r="0" t="0"/>
          <a:stretch/>
        </p:blipFill>
        <p:spPr>
          <a:xfrm>
            <a:off x="-14586" y="-289839"/>
            <a:ext cx="9166027" cy="5723178"/>
          </a:xfrm>
          <a:prstGeom prst="rect">
            <a:avLst/>
          </a:prstGeom>
          <a:noFill/>
          <a:ln>
            <a:noFill/>
          </a:ln>
        </p:spPr>
      </p:pic>
      <p:pic>
        <p:nvPicPr>
          <p:cNvPr id="130" name="Google Shape;130;p19"/>
          <p:cNvPicPr preferRelativeResize="0"/>
          <p:nvPr/>
        </p:nvPicPr>
        <p:blipFill rotWithShape="1">
          <a:blip r:embed="rId3">
            <a:alphaModFix amt="20000"/>
          </a:blip>
          <a:srcRect b="0" l="0" r="0" t="0"/>
          <a:stretch/>
        </p:blipFill>
        <p:spPr>
          <a:xfrm>
            <a:off x="2711450" y="642094"/>
            <a:ext cx="3810000" cy="4343400"/>
          </a:xfrm>
          <a:prstGeom prst="rect">
            <a:avLst/>
          </a:prstGeom>
          <a:noFill/>
          <a:ln>
            <a:noFill/>
          </a:ln>
        </p:spPr>
      </p:pic>
      <p:sp>
        <p:nvSpPr>
          <p:cNvPr id="131" name="Google Shape;131;p19"/>
          <p:cNvSpPr/>
          <p:nvPr/>
        </p:nvSpPr>
        <p:spPr>
          <a:xfrm>
            <a:off x="8610234" y="6621115"/>
            <a:ext cx="224400" cy="303300"/>
          </a:xfrm>
          <a:prstGeom prst="rect">
            <a:avLst/>
          </a:prstGeom>
          <a:noFill/>
          <a:ln>
            <a:noFill/>
          </a:ln>
        </p:spPr>
        <p:txBody>
          <a:bodyPr anchorCtr="0" anchor="t" bIns="17150" lIns="17150" spcFirstLastPara="1" rIns="17150" wrap="square" tIns="17150">
            <a:noAutofit/>
          </a:bodyPr>
          <a:lstStyle/>
          <a:p>
            <a:pPr indent="0" lvl="0" marL="0" marR="0" rtl="0" algn="r">
              <a:lnSpc>
                <a:spcPct val="110000"/>
              </a:lnSpc>
              <a:spcBef>
                <a:spcPts val="0"/>
              </a:spcBef>
              <a:spcAft>
                <a:spcPts val="0"/>
              </a:spcAft>
              <a:buClr>
                <a:srgbClr val="A6A6A6"/>
              </a:buClr>
              <a:buSzPts val="500"/>
              <a:buFont typeface="Verdana"/>
              <a:buNone/>
            </a:pPr>
            <a:fld id="{00000000-1234-1234-1234-123412341234}" type="slidenum">
              <a:rPr b="0" i="0" lang="en-GB" sz="500" u="none" cap="none" strike="noStrike">
                <a:solidFill>
                  <a:srgbClr val="A6A6A6"/>
                </a:solidFill>
                <a:latin typeface="Verdana"/>
                <a:ea typeface="Verdana"/>
                <a:cs typeface="Verdana"/>
                <a:sym typeface="Verdana"/>
              </a:rPr>
              <a:t>‹#›</a:t>
            </a:fld>
            <a:r>
              <a:rPr b="0" i="0" lang="en-GB" sz="500" u="none" cap="none" strike="noStrike">
                <a:solidFill>
                  <a:srgbClr val="A6A6A6"/>
                </a:solidFill>
                <a:latin typeface="Verdana"/>
                <a:ea typeface="Verdana"/>
                <a:cs typeface="Verdana"/>
                <a:sym typeface="Verdana"/>
              </a:rPr>
              <a:t>￼</a:t>
            </a:r>
            <a:endParaRPr b="0" i="0" sz="500" u="none" cap="none" strike="noStrike">
              <a:solidFill>
                <a:srgbClr val="000000"/>
              </a:solidFill>
              <a:latin typeface="Arial"/>
              <a:ea typeface="Arial"/>
              <a:cs typeface="Arial"/>
              <a:sym typeface="Arial"/>
            </a:endParaRPr>
          </a:p>
        </p:txBody>
      </p:sp>
      <p:sp>
        <p:nvSpPr>
          <p:cNvPr id="132" name="Google Shape;132;p19"/>
          <p:cNvSpPr txBox="1"/>
          <p:nvPr>
            <p:ph idx="1" type="body"/>
          </p:nvPr>
        </p:nvSpPr>
        <p:spPr>
          <a:xfrm>
            <a:off x="505654" y="546298"/>
            <a:ext cx="8043600" cy="3393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FFFFFF"/>
              </a:buClr>
              <a:buSzPts val="1900"/>
              <a:buFont typeface="Verdana"/>
              <a:buNone/>
              <a:defRPr b="0" i="0" sz="1900" u="none" cap="none" strike="noStrike">
                <a:solidFill>
                  <a:srgbClr val="FFFFFF"/>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33" name="Google Shape;133;p19"/>
          <p:cNvSpPr/>
          <p:nvPr/>
        </p:nvSpPr>
        <p:spPr>
          <a:xfrm flipH="1" rot="-5400000">
            <a:off x="690194" y="269532"/>
            <a:ext cx="29400" cy="335400"/>
          </a:xfrm>
          <a:prstGeom prst="rect">
            <a:avLst/>
          </a:prstGeom>
          <a:solidFill>
            <a:srgbClr val="FF9300"/>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900"/>
              <a:buFont typeface="Helvetica Neue Light"/>
              <a:buNone/>
            </a:pPr>
            <a:r>
              <a:t/>
            </a:r>
            <a:endParaRPr b="0" i="0" sz="1900" u="none" cap="none" strike="noStrike">
              <a:solidFill>
                <a:srgbClr val="FFFFFF"/>
              </a:solidFill>
              <a:latin typeface="Helvetica Neue Light"/>
              <a:ea typeface="Helvetica Neue Light"/>
              <a:cs typeface="Helvetica Neue Light"/>
              <a:sym typeface="Helvetica Neue Light"/>
            </a:endParaRPr>
          </a:p>
        </p:txBody>
      </p:sp>
      <p:sp>
        <p:nvSpPr>
          <p:cNvPr id="134" name="Google Shape;134;p19"/>
          <p:cNvSpPr/>
          <p:nvPr>
            <p:ph idx="2" type="pic"/>
          </p:nvPr>
        </p:nvSpPr>
        <p:spPr>
          <a:xfrm>
            <a:off x="1739874" y="2081603"/>
            <a:ext cx="1039200" cy="10392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1pPr>
            <a:lvl2pPr lvl="1"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lvl="2"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lvl="3"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lvl="4"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lvl="5"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lvl="6"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lvl="7"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lvl="8"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35" name="Google Shape;135;p19"/>
          <p:cNvSpPr txBox="1"/>
          <p:nvPr>
            <p:ph idx="3" type="body"/>
          </p:nvPr>
        </p:nvSpPr>
        <p:spPr>
          <a:xfrm>
            <a:off x="1593779" y="3262748"/>
            <a:ext cx="1292100" cy="2331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FF9300"/>
              </a:buClr>
              <a:buSzPts val="900"/>
              <a:buFont typeface="Verdana"/>
              <a:buNone/>
              <a:defRPr b="0" i="0" sz="900" u="none" cap="none" strike="noStrike">
                <a:solidFill>
                  <a:srgbClr val="FF9300"/>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36" name="Google Shape;136;p19"/>
          <p:cNvSpPr/>
          <p:nvPr>
            <p:ph idx="4" type="pic"/>
          </p:nvPr>
        </p:nvSpPr>
        <p:spPr>
          <a:xfrm>
            <a:off x="3266355" y="2081603"/>
            <a:ext cx="1039200" cy="10392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1pPr>
            <a:lvl2pPr lvl="1"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lvl="2"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lvl="3"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lvl="4"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lvl="5"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lvl="6"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lvl="7"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lvl="8"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37" name="Google Shape;137;p19"/>
          <p:cNvSpPr txBox="1"/>
          <p:nvPr>
            <p:ph idx="5" type="body"/>
          </p:nvPr>
        </p:nvSpPr>
        <p:spPr>
          <a:xfrm>
            <a:off x="3262015" y="3262748"/>
            <a:ext cx="1041900" cy="2331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FF9300"/>
              </a:buClr>
              <a:buSzPts val="900"/>
              <a:buFont typeface="Verdana"/>
              <a:buNone/>
              <a:defRPr b="0" i="0" sz="900" u="none" cap="none" strike="noStrike">
                <a:solidFill>
                  <a:srgbClr val="FF9300"/>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38" name="Google Shape;138;p19"/>
          <p:cNvSpPr/>
          <p:nvPr>
            <p:ph idx="6" type="pic"/>
          </p:nvPr>
        </p:nvSpPr>
        <p:spPr>
          <a:xfrm>
            <a:off x="4792836" y="2081603"/>
            <a:ext cx="1039200" cy="10392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1pPr>
            <a:lvl2pPr lvl="1"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lvl="2"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lvl="3"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lvl="4"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lvl="5"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lvl="6"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lvl="7"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lvl="8"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39" name="Google Shape;139;p19"/>
          <p:cNvSpPr txBox="1"/>
          <p:nvPr>
            <p:ph idx="7" type="body"/>
          </p:nvPr>
        </p:nvSpPr>
        <p:spPr>
          <a:xfrm>
            <a:off x="4791463" y="3262748"/>
            <a:ext cx="1041900" cy="2331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FF9300"/>
              </a:buClr>
              <a:buSzPts val="900"/>
              <a:buFont typeface="Verdana"/>
              <a:buNone/>
              <a:defRPr b="0" i="0" sz="900" u="none" cap="none" strike="noStrike">
                <a:solidFill>
                  <a:srgbClr val="FF9300"/>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40" name="Google Shape;140;p19"/>
          <p:cNvSpPr/>
          <p:nvPr>
            <p:ph idx="8" type="pic"/>
          </p:nvPr>
        </p:nvSpPr>
        <p:spPr>
          <a:xfrm>
            <a:off x="6319316" y="2081603"/>
            <a:ext cx="1039200" cy="10392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1pPr>
            <a:lvl2pPr lvl="1"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lvl="2"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lvl="3"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lvl="4"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lvl="5"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lvl="6"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lvl="7"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lvl="8"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41" name="Google Shape;141;p19"/>
          <p:cNvSpPr txBox="1"/>
          <p:nvPr>
            <p:ph idx="9" type="body"/>
          </p:nvPr>
        </p:nvSpPr>
        <p:spPr>
          <a:xfrm>
            <a:off x="6317943" y="3262748"/>
            <a:ext cx="1041900" cy="2331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FF9300"/>
              </a:buClr>
              <a:buSzPts val="900"/>
              <a:buFont typeface="Verdana"/>
              <a:buNone/>
              <a:defRPr b="0" i="0" sz="900" u="none" cap="none" strike="noStrike">
                <a:solidFill>
                  <a:srgbClr val="FF9300"/>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pic>
        <p:nvPicPr>
          <p:cNvPr id="142" name="Google Shape;142;p19"/>
          <p:cNvPicPr preferRelativeResize="0"/>
          <p:nvPr/>
        </p:nvPicPr>
        <p:blipFill rotWithShape="1">
          <a:blip r:embed="rId4">
            <a:alphaModFix/>
          </a:blip>
          <a:srcRect b="0" l="0" r="0" t="0"/>
          <a:stretch/>
        </p:blipFill>
        <p:spPr>
          <a:xfrm>
            <a:off x="8909965" y="4800486"/>
            <a:ext cx="84811" cy="178708"/>
          </a:xfrm>
          <a:prstGeom prst="rect">
            <a:avLst/>
          </a:prstGeom>
          <a:noFill/>
          <a:ln>
            <a:noFill/>
          </a:ln>
        </p:spPr>
      </p:pic>
      <p:sp>
        <p:nvSpPr>
          <p:cNvPr id="143" name="Google Shape;143;p19"/>
          <p:cNvSpPr txBox="1"/>
          <p:nvPr>
            <p:ph idx="12" type="sldNum"/>
          </p:nvPr>
        </p:nvSpPr>
        <p:spPr>
          <a:xfrm>
            <a:off x="4484637" y="4905375"/>
            <a:ext cx="170100" cy="1761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 Title copy" showMasterSp="0" type="title">
  <p:cSld name="TITLE">
    <p:bg>
      <p:bgPr>
        <a:solidFill>
          <a:srgbClr val="000000"/>
        </a:solidFill>
      </p:bgPr>
    </p:bg>
    <p:spTree>
      <p:nvGrpSpPr>
        <p:cNvPr id="144" name="Shape 144"/>
        <p:cNvGrpSpPr/>
        <p:nvPr/>
      </p:nvGrpSpPr>
      <p:grpSpPr>
        <a:xfrm>
          <a:off x="0" y="0"/>
          <a:ext cx="0" cy="0"/>
          <a:chOff x="0" y="0"/>
          <a:chExt cx="0" cy="0"/>
        </a:xfrm>
      </p:grpSpPr>
      <p:pic>
        <p:nvPicPr>
          <p:cNvPr id="145" name="Google Shape;145;p41"/>
          <p:cNvPicPr preferRelativeResize="0"/>
          <p:nvPr/>
        </p:nvPicPr>
        <p:blipFill rotWithShape="1">
          <a:blip r:embed="rId2">
            <a:alphaModFix/>
          </a:blip>
          <a:srcRect b="0" l="0" r="0" t="0"/>
          <a:stretch/>
        </p:blipFill>
        <p:spPr>
          <a:xfrm>
            <a:off x="-14586" y="-289839"/>
            <a:ext cx="9166027" cy="5723178"/>
          </a:xfrm>
          <a:prstGeom prst="rect">
            <a:avLst/>
          </a:prstGeom>
          <a:noFill/>
          <a:ln>
            <a:noFill/>
          </a:ln>
        </p:spPr>
      </p:pic>
      <p:pic>
        <p:nvPicPr>
          <p:cNvPr id="146" name="Google Shape;146;p41"/>
          <p:cNvPicPr preferRelativeResize="0"/>
          <p:nvPr/>
        </p:nvPicPr>
        <p:blipFill rotWithShape="1">
          <a:blip r:embed="rId3">
            <a:alphaModFix/>
          </a:blip>
          <a:srcRect b="0" l="0" r="0" t="0"/>
          <a:stretch/>
        </p:blipFill>
        <p:spPr>
          <a:xfrm>
            <a:off x="4142678" y="811586"/>
            <a:ext cx="851500" cy="482353"/>
          </a:xfrm>
          <a:prstGeom prst="rect">
            <a:avLst/>
          </a:prstGeom>
          <a:noFill/>
          <a:ln>
            <a:noFill/>
          </a:ln>
        </p:spPr>
      </p:pic>
      <p:pic>
        <p:nvPicPr>
          <p:cNvPr id="147" name="Google Shape;147;p41"/>
          <p:cNvPicPr preferRelativeResize="0"/>
          <p:nvPr/>
        </p:nvPicPr>
        <p:blipFill rotWithShape="1">
          <a:blip r:embed="rId4">
            <a:alphaModFix amt="23810"/>
          </a:blip>
          <a:srcRect b="0" l="0" r="0" t="0"/>
          <a:stretch/>
        </p:blipFill>
        <p:spPr>
          <a:xfrm flipH="1" rot="5400000">
            <a:off x="5167713" y="1932670"/>
            <a:ext cx="5910948" cy="2032103"/>
          </a:xfrm>
          <a:prstGeom prst="rect">
            <a:avLst/>
          </a:prstGeom>
          <a:noFill/>
          <a:ln>
            <a:noFill/>
          </a:ln>
        </p:spPr>
      </p:pic>
      <p:sp>
        <p:nvSpPr>
          <p:cNvPr id="148" name="Google Shape;148;p41"/>
          <p:cNvSpPr txBox="1"/>
          <p:nvPr>
            <p:ph idx="1" type="body"/>
          </p:nvPr>
        </p:nvSpPr>
        <p:spPr>
          <a:xfrm>
            <a:off x="934764" y="1956916"/>
            <a:ext cx="7274400" cy="903000"/>
          </a:xfrm>
          <a:prstGeom prst="rect">
            <a:avLst/>
          </a:prstGeom>
          <a:noFill/>
          <a:ln>
            <a:noFill/>
          </a:ln>
        </p:spPr>
        <p:txBody>
          <a:bodyPr anchorCtr="0" anchor="b" bIns="34275" lIns="34275" spcFirstLastPara="1" rIns="34275" wrap="square" tIns="34275">
            <a:noAutofit/>
          </a:bodyPr>
          <a:lstStyle>
            <a:lvl1pPr indent="-228600" lvl="0" marL="457200" marR="0" algn="ctr">
              <a:lnSpc>
                <a:spcPct val="100000"/>
              </a:lnSpc>
              <a:spcBef>
                <a:spcPts val="0"/>
              </a:spcBef>
              <a:spcAft>
                <a:spcPts val="0"/>
              </a:spcAft>
              <a:buClr>
                <a:srgbClr val="FFFFFF"/>
              </a:buClr>
              <a:buSzPts val="2600"/>
              <a:buFont typeface="Verdana"/>
              <a:buNone/>
              <a:defRPr b="0" i="0" sz="2600" u="none" cap="none" strike="noStrike">
                <a:solidFill>
                  <a:srgbClr val="FFFFFF"/>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49" name="Google Shape;149;p41"/>
          <p:cNvSpPr txBox="1"/>
          <p:nvPr>
            <p:ph idx="2" type="body"/>
          </p:nvPr>
        </p:nvSpPr>
        <p:spPr>
          <a:xfrm>
            <a:off x="934764" y="2942555"/>
            <a:ext cx="7274400" cy="14412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49739E"/>
              </a:buClr>
              <a:buSzPts val="1500"/>
              <a:buFont typeface="Verdana"/>
              <a:buNone/>
              <a:defRPr b="0" i="0" sz="1500" u="none" cap="none" strike="noStrike">
                <a:solidFill>
                  <a:srgbClr val="49739E"/>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50" name="Google Shape;150;p41"/>
          <p:cNvSpPr txBox="1"/>
          <p:nvPr>
            <p:ph idx="12" type="sldNum"/>
          </p:nvPr>
        </p:nvSpPr>
        <p:spPr>
          <a:xfrm>
            <a:off x="4484637" y="4905375"/>
            <a:ext cx="170100" cy="1761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tx">
  <p:cSld name="TITLE_AND_BODY">
    <p:spTree>
      <p:nvGrpSpPr>
        <p:cNvPr id="151" name="Shape 151"/>
        <p:cNvGrpSpPr/>
        <p:nvPr/>
      </p:nvGrpSpPr>
      <p:grpSpPr>
        <a:xfrm>
          <a:off x="0" y="0"/>
          <a:ext cx="0" cy="0"/>
          <a:chOff x="0" y="0"/>
          <a:chExt cx="0" cy="0"/>
        </a:xfrm>
      </p:grpSpPr>
      <p:pic>
        <p:nvPicPr>
          <p:cNvPr id="152" name="Google Shape;152;p42"/>
          <p:cNvPicPr preferRelativeResize="0"/>
          <p:nvPr/>
        </p:nvPicPr>
        <p:blipFill rotWithShape="1">
          <a:blip r:embed="rId2">
            <a:alphaModFix/>
          </a:blip>
          <a:srcRect b="0" l="0" r="0" t="0"/>
          <a:stretch/>
        </p:blipFill>
        <p:spPr>
          <a:xfrm>
            <a:off x="-25469" y="-444566"/>
            <a:ext cx="9194940" cy="5181732"/>
          </a:xfrm>
          <a:prstGeom prst="rect">
            <a:avLst/>
          </a:prstGeom>
          <a:noFill/>
          <a:ln>
            <a:noFill/>
          </a:ln>
        </p:spPr>
      </p:pic>
      <p:sp>
        <p:nvSpPr>
          <p:cNvPr id="153" name="Google Shape;153;p42"/>
          <p:cNvSpPr txBox="1"/>
          <p:nvPr>
            <p:ph idx="1" type="body"/>
          </p:nvPr>
        </p:nvSpPr>
        <p:spPr>
          <a:xfrm>
            <a:off x="1371600" y="935037"/>
            <a:ext cx="4514100" cy="4977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FFFFFF"/>
              </a:buClr>
              <a:buSzPts val="2300"/>
              <a:buFont typeface="Verdana"/>
              <a:buNone/>
              <a:defRPr b="0" i="0" sz="2300" u="none" cap="none" strike="noStrike">
                <a:solidFill>
                  <a:srgbClr val="FFFFFF"/>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54" name="Google Shape;154;p42"/>
          <p:cNvSpPr/>
          <p:nvPr/>
        </p:nvSpPr>
        <p:spPr>
          <a:xfrm flipH="1" rot="-5400000">
            <a:off x="1547444" y="751775"/>
            <a:ext cx="29400" cy="335400"/>
          </a:xfrm>
          <a:prstGeom prst="rect">
            <a:avLst/>
          </a:prstGeom>
          <a:solidFill>
            <a:srgbClr val="FF9300"/>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900"/>
              <a:buFont typeface="Helvetica Neue Light"/>
              <a:buNone/>
            </a:pPr>
            <a:r>
              <a:t/>
            </a:r>
            <a:endParaRPr b="0" i="0" sz="1900" u="none" cap="none" strike="noStrike">
              <a:solidFill>
                <a:srgbClr val="FFFFFF"/>
              </a:solidFill>
              <a:latin typeface="Helvetica Neue Light"/>
              <a:ea typeface="Helvetica Neue Light"/>
              <a:cs typeface="Helvetica Neue Light"/>
              <a:sym typeface="Helvetica Neue Light"/>
            </a:endParaRPr>
          </a:p>
        </p:txBody>
      </p:sp>
      <p:pic>
        <p:nvPicPr>
          <p:cNvPr id="155" name="Google Shape;155;p42"/>
          <p:cNvPicPr preferRelativeResize="0"/>
          <p:nvPr/>
        </p:nvPicPr>
        <p:blipFill rotWithShape="1">
          <a:blip r:embed="rId3">
            <a:alphaModFix/>
          </a:blip>
          <a:srcRect b="0" l="0" r="0" t="0"/>
          <a:stretch/>
        </p:blipFill>
        <p:spPr>
          <a:xfrm>
            <a:off x="8909965" y="4800486"/>
            <a:ext cx="84811" cy="178708"/>
          </a:xfrm>
          <a:prstGeom prst="rect">
            <a:avLst/>
          </a:prstGeom>
          <a:noFill/>
          <a:ln>
            <a:noFill/>
          </a:ln>
        </p:spPr>
      </p:pic>
      <p:sp>
        <p:nvSpPr>
          <p:cNvPr id="156" name="Google Shape;156;p42"/>
          <p:cNvSpPr txBox="1"/>
          <p:nvPr>
            <p:ph idx="2" type="body"/>
          </p:nvPr>
        </p:nvSpPr>
        <p:spPr>
          <a:xfrm>
            <a:off x="1520825" y="2773806"/>
            <a:ext cx="1489500" cy="18387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B9B8B9"/>
              </a:buClr>
              <a:buSzPts val="1500"/>
              <a:buFont typeface="Verdana"/>
              <a:buNone/>
              <a:defRPr b="0" i="0" sz="1500" u="none" cap="none" strike="noStrike">
                <a:solidFill>
                  <a:srgbClr val="B9B8B9"/>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57" name="Google Shape;157;p42"/>
          <p:cNvSpPr txBox="1"/>
          <p:nvPr>
            <p:ph idx="3" type="body"/>
          </p:nvPr>
        </p:nvSpPr>
        <p:spPr>
          <a:xfrm>
            <a:off x="1520825" y="2500757"/>
            <a:ext cx="783600" cy="3570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49739E"/>
              </a:buClr>
              <a:buSzPts val="1500"/>
              <a:buFont typeface="Verdana"/>
              <a:buNone/>
              <a:defRPr b="0" i="0" sz="1500" u="none" cap="none" strike="noStrike">
                <a:solidFill>
                  <a:srgbClr val="49739E"/>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58" name="Google Shape;158;p42"/>
          <p:cNvSpPr txBox="1"/>
          <p:nvPr>
            <p:ph idx="4" type="body"/>
          </p:nvPr>
        </p:nvSpPr>
        <p:spPr>
          <a:xfrm>
            <a:off x="3351598" y="2773806"/>
            <a:ext cx="1438200" cy="18387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B9B8B9"/>
              </a:buClr>
              <a:buSzPts val="1500"/>
              <a:buFont typeface="Verdana"/>
              <a:buNone/>
              <a:defRPr b="0" i="0" sz="1500" u="none" cap="none" strike="noStrike">
                <a:solidFill>
                  <a:srgbClr val="B9B8B9"/>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59" name="Google Shape;159;p42"/>
          <p:cNvSpPr txBox="1"/>
          <p:nvPr>
            <p:ph idx="5" type="body"/>
          </p:nvPr>
        </p:nvSpPr>
        <p:spPr>
          <a:xfrm>
            <a:off x="3351598" y="2500757"/>
            <a:ext cx="783600" cy="3570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49739E"/>
              </a:buClr>
              <a:buSzPts val="1500"/>
              <a:buFont typeface="Verdana"/>
              <a:buNone/>
              <a:defRPr b="0" i="0" sz="1500" u="none" cap="none" strike="noStrike">
                <a:solidFill>
                  <a:srgbClr val="49739E"/>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60" name="Google Shape;160;p42"/>
          <p:cNvSpPr txBox="1"/>
          <p:nvPr>
            <p:ph idx="6" type="body"/>
          </p:nvPr>
        </p:nvSpPr>
        <p:spPr>
          <a:xfrm>
            <a:off x="5189538" y="2773806"/>
            <a:ext cx="1436400" cy="18387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B9B8B9"/>
              </a:buClr>
              <a:buSzPts val="1500"/>
              <a:buFont typeface="Verdana"/>
              <a:buNone/>
              <a:defRPr b="0" i="0" sz="1500" u="none" cap="none" strike="noStrike">
                <a:solidFill>
                  <a:srgbClr val="B9B8B9"/>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61" name="Google Shape;161;p42"/>
          <p:cNvSpPr txBox="1"/>
          <p:nvPr>
            <p:ph idx="7" type="body"/>
          </p:nvPr>
        </p:nvSpPr>
        <p:spPr>
          <a:xfrm>
            <a:off x="5189538" y="2500757"/>
            <a:ext cx="783600" cy="3570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49739E"/>
              </a:buClr>
              <a:buSzPts val="1500"/>
              <a:buFont typeface="Verdana"/>
              <a:buNone/>
              <a:defRPr b="0" i="0" sz="1500" u="none" cap="none" strike="noStrike">
                <a:solidFill>
                  <a:srgbClr val="49739E"/>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62" name="Google Shape;162;p42"/>
          <p:cNvSpPr txBox="1"/>
          <p:nvPr>
            <p:ph idx="8" type="body"/>
          </p:nvPr>
        </p:nvSpPr>
        <p:spPr>
          <a:xfrm>
            <a:off x="7011987" y="2773806"/>
            <a:ext cx="1436400" cy="18387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B9B8B9"/>
              </a:buClr>
              <a:buSzPts val="1500"/>
              <a:buFont typeface="Verdana"/>
              <a:buNone/>
              <a:defRPr b="0" i="0" sz="1500" u="none" cap="none" strike="noStrike">
                <a:solidFill>
                  <a:srgbClr val="B9B8B9"/>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63" name="Google Shape;163;p42"/>
          <p:cNvSpPr txBox="1"/>
          <p:nvPr>
            <p:ph idx="9" type="body"/>
          </p:nvPr>
        </p:nvSpPr>
        <p:spPr>
          <a:xfrm>
            <a:off x="7011987" y="2500757"/>
            <a:ext cx="783600" cy="3570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49739E"/>
              </a:buClr>
              <a:buSzPts val="1500"/>
              <a:buFont typeface="Verdana"/>
              <a:buNone/>
              <a:defRPr b="0" i="0" sz="1500" u="none" cap="none" strike="noStrike">
                <a:solidFill>
                  <a:srgbClr val="49739E"/>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64" name="Google Shape;164;p42"/>
          <p:cNvSpPr/>
          <p:nvPr/>
        </p:nvSpPr>
        <p:spPr>
          <a:xfrm>
            <a:off x="1458137" y="2570807"/>
            <a:ext cx="9600" cy="744600"/>
          </a:xfrm>
          <a:prstGeom prst="rect">
            <a:avLst/>
          </a:prstGeom>
          <a:solidFill>
            <a:srgbClr val="49739E"/>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900"/>
              <a:buFont typeface="Helvetica Neue Light"/>
              <a:buNone/>
            </a:pPr>
            <a:r>
              <a:t/>
            </a:r>
            <a:endParaRPr b="0" i="0" sz="1900" u="none" cap="none" strike="noStrike">
              <a:solidFill>
                <a:srgbClr val="FFFFFF"/>
              </a:solidFill>
              <a:latin typeface="Helvetica Neue Light"/>
              <a:ea typeface="Helvetica Neue Light"/>
              <a:cs typeface="Helvetica Neue Light"/>
              <a:sym typeface="Helvetica Neue Light"/>
            </a:endParaRPr>
          </a:p>
        </p:txBody>
      </p:sp>
      <p:sp>
        <p:nvSpPr>
          <p:cNvPr id="165" name="Google Shape;165;p42"/>
          <p:cNvSpPr/>
          <p:nvPr/>
        </p:nvSpPr>
        <p:spPr>
          <a:xfrm>
            <a:off x="3294475" y="2570807"/>
            <a:ext cx="9600" cy="744600"/>
          </a:xfrm>
          <a:prstGeom prst="rect">
            <a:avLst/>
          </a:prstGeom>
          <a:solidFill>
            <a:srgbClr val="49739E"/>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900"/>
              <a:buFont typeface="Helvetica Neue Light"/>
              <a:buNone/>
            </a:pPr>
            <a:r>
              <a:t/>
            </a:r>
            <a:endParaRPr b="0" i="0" sz="1900" u="none" cap="none" strike="noStrike">
              <a:solidFill>
                <a:srgbClr val="FFFFFF"/>
              </a:solidFill>
              <a:latin typeface="Helvetica Neue Light"/>
              <a:ea typeface="Helvetica Neue Light"/>
              <a:cs typeface="Helvetica Neue Light"/>
              <a:sym typeface="Helvetica Neue Light"/>
            </a:endParaRPr>
          </a:p>
        </p:txBody>
      </p:sp>
      <p:sp>
        <p:nvSpPr>
          <p:cNvPr id="166" name="Google Shape;166;p42"/>
          <p:cNvSpPr/>
          <p:nvPr/>
        </p:nvSpPr>
        <p:spPr>
          <a:xfrm>
            <a:off x="5130812" y="2570807"/>
            <a:ext cx="9600" cy="744600"/>
          </a:xfrm>
          <a:prstGeom prst="rect">
            <a:avLst/>
          </a:prstGeom>
          <a:solidFill>
            <a:srgbClr val="49739E"/>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900"/>
              <a:buFont typeface="Helvetica Neue Light"/>
              <a:buNone/>
            </a:pPr>
            <a:r>
              <a:t/>
            </a:r>
            <a:endParaRPr b="0" i="0" sz="1900" u="none" cap="none" strike="noStrike">
              <a:solidFill>
                <a:srgbClr val="FFFFFF"/>
              </a:solidFill>
              <a:latin typeface="Helvetica Neue Light"/>
              <a:ea typeface="Helvetica Neue Light"/>
              <a:cs typeface="Helvetica Neue Light"/>
              <a:sym typeface="Helvetica Neue Light"/>
            </a:endParaRPr>
          </a:p>
        </p:txBody>
      </p:sp>
      <p:sp>
        <p:nvSpPr>
          <p:cNvPr id="167" name="Google Shape;167;p42"/>
          <p:cNvSpPr/>
          <p:nvPr/>
        </p:nvSpPr>
        <p:spPr>
          <a:xfrm>
            <a:off x="6967150" y="2570807"/>
            <a:ext cx="9600" cy="744600"/>
          </a:xfrm>
          <a:prstGeom prst="rect">
            <a:avLst/>
          </a:prstGeom>
          <a:solidFill>
            <a:srgbClr val="49739E"/>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900"/>
              <a:buFont typeface="Helvetica Neue Light"/>
              <a:buNone/>
            </a:pPr>
            <a:r>
              <a:t/>
            </a:r>
            <a:endParaRPr b="0" i="0" sz="1900" u="none" cap="none" strike="noStrike">
              <a:solidFill>
                <a:srgbClr val="FFFFFF"/>
              </a:solidFill>
              <a:latin typeface="Helvetica Neue Light"/>
              <a:ea typeface="Helvetica Neue Light"/>
              <a:cs typeface="Helvetica Neue Light"/>
              <a:sym typeface="Helvetica Neue Light"/>
            </a:endParaRPr>
          </a:p>
        </p:txBody>
      </p:sp>
      <p:sp>
        <p:nvSpPr>
          <p:cNvPr id="168" name="Google Shape;168;p42"/>
          <p:cNvSpPr txBox="1"/>
          <p:nvPr>
            <p:ph idx="12" type="sldNum"/>
          </p:nvPr>
        </p:nvSpPr>
        <p:spPr>
          <a:xfrm>
            <a:off x="4484637" y="4905375"/>
            <a:ext cx="170100" cy="1761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spTree>
      <p:nvGrpSpPr>
        <p:cNvPr id="169" name="Shape 169"/>
        <p:cNvGrpSpPr/>
        <p:nvPr/>
      </p:nvGrpSpPr>
      <p:grpSpPr>
        <a:xfrm>
          <a:off x="0" y="0"/>
          <a:ext cx="0" cy="0"/>
          <a:chOff x="0" y="0"/>
          <a:chExt cx="0" cy="0"/>
        </a:xfrm>
      </p:grpSpPr>
      <p:pic>
        <p:nvPicPr>
          <p:cNvPr id="170" name="Google Shape;170;p43"/>
          <p:cNvPicPr preferRelativeResize="0"/>
          <p:nvPr/>
        </p:nvPicPr>
        <p:blipFill rotWithShape="1">
          <a:blip r:embed="rId2">
            <a:alphaModFix/>
          </a:blip>
          <a:srcRect b="0" l="0" r="0" t="0"/>
          <a:stretch/>
        </p:blipFill>
        <p:spPr>
          <a:xfrm>
            <a:off x="1590" y="5436"/>
            <a:ext cx="9140822" cy="5707440"/>
          </a:xfrm>
          <a:prstGeom prst="rect">
            <a:avLst/>
          </a:prstGeom>
          <a:noFill/>
          <a:ln>
            <a:noFill/>
          </a:ln>
        </p:spPr>
      </p:pic>
      <p:pic>
        <p:nvPicPr>
          <p:cNvPr id="171" name="Google Shape;171;p43"/>
          <p:cNvPicPr preferRelativeResize="0"/>
          <p:nvPr/>
        </p:nvPicPr>
        <p:blipFill rotWithShape="1">
          <a:blip r:embed="rId3">
            <a:alphaModFix amt="80000"/>
          </a:blip>
          <a:srcRect b="0" l="0" r="0" t="0"/>
          <a:stretch/>
        </p:blipFill>
        <p:spPr>
          <a:xfrm>
            <a:off x="2886524" y="690422"/>
            <a:ext cx="3307452" cy="3770495"/>
          </a:xfrm>
          <a:prstGeom prst="rect">
            <a:avLst/>
          </a:prstGeom>
          <a:noFill/>
          <a:ln>
            <a:noFill/>
          </a:ln>
        </p:spPr>
      </p:pic>
      <p:pic>
        <p:nvPicPr>
          <p:cNvPr id="172" name="Google Shape;172;p43"/>
          <p:cNvPicPr preferRelativeResize="0"/>
          <p:nvPr/>
        </p:nvPicPr>
        <p:blipFill rotWithShape="1">
          <a:blip r:embed="rId4">
            <a:alphaModFix/>
          </a:blip>
          <a:srcRect b="0" l="0" r="0" t="0"/>
          <a:stretch/>
        </p:blipFill>
        <p:spPr>
          <a:xfrm>
            <a:off x="4446928" y="1407162"/>
            <a:ext cx="194913" cy="410708"/>
          </a:xfrm>
          <a:prstGeom prst="rect">
            <a:avLst/>
          </a:prstGeom>
          <a:noFill/>
          <a:ln>
            <a:noFill/>
          </a:ln>
        </p:spPr>
      </p:pic>
      <p:sp>
        <p:nvSpPr>
          <p:cNvPr id="173" name="Google Shape;173;p43"/>
          <p:cNvSpPr/>
          <p:nvPr/>
        </p:nvSpPr>
        <p:spPr>
          <a:xfrm>
            <a:off x="609600" y="4541775"/>
            <a:ext cx="7800" cy="235800"/>
          </a:xfrm>
          <a:prstGeom prst="rect">
            <a:avLst/>
          </a:prstGeom>
          <a:solidFill>
            <a:srgbClr val="49739E"/>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900"/>
              <a:buFont typeface="Helvetica Neue Light"/>
              <a:buNone/>
            </a:pPr>
            <a:r>
              <a:t/>
            </a:r>
            <a:endParaRPr b="0" i="0" sz="1900" u="none" cap="none" strike="noStrike">
              <a:solidFill>
                <a:srgbClr val="FFFFFF"/>
              </a:solidFill>
              <a:latin typeface="Helvetica Neue Light"/>
              <a:ea typeface="Helvetica Neue Light"/>
              <a:cs typeface="Helvetica Neue Light"/>
              <a:sym typeface="Helvetica Neue Light"/>
            </a:endParaRPr>
          </a:p>
        </p:txBody>
      </p:sp>
      <p:sp>
        <p:nvSpPr>
          <p:cNvPr id="174" name="Google Shape;174;p43"/>
          <p:cNvSpPr txBox="1"/>
          <p:nvPr>
            <p:ph idx="1" type="body"/>
          </p:nvPr>
        </p:nvSpPr>
        <p:spPr>
          <a:xfrm>
            <a:off x="707220" y="4491236"/>
            <a:ext cx="404400" cy="196500"/>
          </a:xfrm>
          <a:prstGeom prst="rect">
            <a:avLst/>
          </a:prstGeom>
          <a:noFill/>
          <a:ln>
            <a:noFill/>
          </a:ln>
        </p:spPr>
        <p:txBody>
          <a:bodyPr anchorCtr="0" anchor="b" bIns="34275" lIns="34275" spcFirstLastPara="1" rIns="34275" wrap="square" tIns="34275">
            <a:noAutofit/>
          </a:bodyPr>
          <a:lstStyle>
            <a:lvl1pPr indent="-228600" lvl="0" marL="457200" marR="0" algn="l">
              <a:lnSpc>
                <a:spcPct val="100000"/>
              </a:lnSpc>
              <a:spcBef>
                <a:spcPts val="0"/>
              </a:spcBef>
              <a:spcAft>
                <a:spcPts val="0"/>
              </a:spcAft>
              <a:buClr>
                <a:srgbClr val="B9B8B9"/>
              </a:buClr>
              <a:buSzPts val="900"/>
              <a:buFont typeface="Verdana"/>
              <a:buNone/>
              <a:defRPr b="0" i="0" sz="900" u="none" cap="none" strike="noStrike">
                <a:solidFill>
                  <a:srgbClr val="B9B8B9"/>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75" name="Google Shape;175;p43"/>
          <p:cNvSpPr txBox="1"/>
          <p:nvPr>
            <p:ph idx="2" type="body"/>
          </p:nvPr>
        </p:nvSpPr>
        <p:spPr>
          <a:xfrm>
            <a:off x="698500" y="4649986"/>
            <a:ext cx="616200" cy="1821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49739E"/>
              </a:buClr>
              <a:buSzPts val="800"/>
              <a:buFont typeface="Verdana"/>
              <a:buNone/>
              <a:defRPr b="0" i="0" sz="800" u="none" cap="none" strike="noStrike">
                <a:solidFill>
                  <a:srgbClr val="49739E"/>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76" name="Google Shape;176;p43"/>
          <p:cNvSpPr/>
          <p:nvPr/>
        </p:nvSpPr>
        <p:spPr>
          <a:xfrm>
            <a:off x="2728383" y="4541775"/>
            <a:ext cx="7800" cy="235800"/>
          </a:xfrm>
          <a:prstGeom prst="rect">
            <a:avLst/>
          </a:prstGeom>
          <a:solidFill>
            <a:srgbClr val="49739E"/>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900"/>
              <a:buFont typeface="Helvetica Neue Light"/>
              <a:buNone/>
            </a:pPr>
            <a:r>
              <a:t/>
            </a:r>
            <a:endParaRPr b="0" i="0" sz="1900" u="none" cap="none" strike="noStrike">
              <a:solidFill>
                <a:srgbClr val="FFFFFF"/>
              </a:solidFill>
              <a:latin typeface="Helvetica Neue Light"/>
              <a:ea typeface="Helvetica Neue Light"/>
              <a:cs typeface="Helvetica Neue Light"/>
              <a:sym typeface="Helvetica Neue Light"/>
            </a:endParaRPr>
          </a:p>
        </p:txBody>
      </p:sp>
      <p:sp>
        <p:nvSpPr>
          <p:cNvPr id="177" name="Google Shape;177;p43"/>
          <p:cNvSpPr txBox="1"/>
          <p:nvPr>
            <p:ph idx="3" type="body"/>
          </p:nvPr>
        </p:nvSpPr>
        <p:spPr>
          <a:xfrm>
            <a:off x="2826004" y="4491236"/>
            <a:ext cx="404400" cy="196500"/>
          </a:xfrm>
          <a:prstGeom prst="rect">
            <a:avLst/>
          </a:prstGeom>
          <a:noFill/>
          <a:ln>
            <a:noFill/>
          </a:ln>
        </p:spPr>
        <p:txBody>
          <a:bodyPr anchorCtr="0" anchor="b" bIns="34275" lIns="34275" spcFirstLastPara="1" rIns="34275" wrap="square" tIns="34275">
            <a:noAutofit/>
          </a:bodyPr>
          <a:lstStyle>
            <a:lvl1pPr indent="-228600" lvl="0" marL="457200" marR="0" algn="l">
              <a:lnSpc>
                <a:spcPct val="100000"/>
              </a:lnSpc>
              <a:spcBef>
                <a:spcPts val="0"/>
              </a:spcBef>
              <a:spcAft>
                <a:spcPts val="0"/>
              </a:spcAft>
              <a:buClr>
                <a:srgbClr val="B9B8B9"/>
              </a:buClr>
              <a:buSzPts val="900"/>
              <a:buFont typeface="Verdana"/>
              <a:buNone/>
              <a:defRPr b="0" i="0" sz="900" u="none" cap="none" strike="noStrike">
                <a:solidFill>
                  <a:srgbClr val="B9B8B9"/>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78" name="Google Shape;178;p43"/>
          <p:cNvSpPr txBox="1"/>
          <p:nvPr>
            <p:ph idx="4" type="body"/>
          </p:nvPr>
        </p:nvSpPr>
        <p:spPr>
          <a:xfrm>
            <a:off x="2817284" y="4649986"/>
            <a:ext cx="616200" cy="1821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49739E"/>
              </a:buClr>
              <a:buSzPts val="800"/>
              <a:buFont typeface="Verdana"/>
              <a:buNone/>
              <a:defRPr b="0" i="0" sz="800" u="none" cap="none" strike="noStrike">
                <a:solidFill>
                  <a:srgbClr val="49739E"/>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79" name="Google Shape;179;p43"/>
          <p:cNvSpPr/>
          <p:nvPr/>
        </p:nvSpPr>
        <p:spPr>
          <a:xfrm>
            <a:off x="4847167" y="4541775"/>
            <a:ext cx="7800" cy="235800"/>
          </a:xfrm>
          <a:prstGeom prst="rect">
            <a:avLst/>
          </a:prstGeom>
          <a:solidFill>
            <a:srgbClr val="49739E"/>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900"/>
              <a:buFont typeface="Helvetica Neue Light"/>
              <a:buNone/>
            </a:pPr>
            <a:r>
              <a:t/>
            </a:r>
            <a:endParaRPr b="0" i="0" sz="1900" u="none" cap="none" strike="noStrike">
              <a:solidFill>
                <a:srgbClr val="FFFFFF"/>
              </a:solidFill>
              <a:latin typeface="Helvetica Neue Light"/>
              <a:ea typeface="Helvetica Neue Light"/>
              <a:cs typeface="Helvetica Neue Light"/>
              <a:sym typeface="Helvetica Neue Light"/>
            </a:endParaRPr>
          </a:p>
        </p:txBody>
      </p:sp>
      <p:sp>
        <p:nvSpPr>
          <p:cNvPr id="180" name="Google Shape;180;p43"/>
          <p:cNvSpPr txBox="1"/>
          <p:nvPr>
            <p:ph idx="5" type="body"/>
          </p:nvPr>
        </p:nvSpPr>
        <p:spPr>
          <a:xfrm>
            <a:off x="4944787" y="4491236"/>
            <a:ext cx="404400" cy="196500"/>
          </a:xfrm>
          <a:prstGeom prst="rect">
            <a:avLst/>
          </a:prstGeom>
          <a:noFill/>
          <a:ln>
            <a:noFill/>
          </a:ln>
        </p:spPr>
        <p:txBody>
          <a:bodyPr anchorCtr="0" anchor="b" bIns="34275" lIns="34275" spcFirstLastPara="1" rIns="34275" wrap="square" tIns="34275">
            <a:noAutofit/>
          </a:bodyPr>
          <a:lstStyle>
            <a:lvl1pPr indent="-228600" lvl="0" marL="457200" marR="0" algn="l">
              <a:lnSpc>
                <a:spcPct val="100000"/>
              </a:lnSpc>
              <a:spcBef>
                <a:spcPts val="0"/>
              </a:spcBef>
              <a:spcAft>
                <a:spcPts val="0"/>
              </a:spcAft>
              <a:buClr>
                <a:srgbClr val="B9B8B9"/>
              </a:buClr>
              <a:buSzPts val="900"/>
              <a:buFont typeface="Verdana"/>
              <a:buNone/>
              <a:defRPr b="0" i="0" sz="900" u="none" cap="none" strike="noStrike">
                <a:solidFill>
                  <a:srgbClr val="B9B8B9"/>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81" name="Google Shape;181;p43"/>
          <p:cNvSpPr txBox="1"/>
          <p:nvPr>
            <p:ph idx="6" type="body"/>
          </p:nvPr>
        </p:nvSpPr>
        <p:spPr>
          <a:xfrm>
            <a:off x="4936066" y="4649986"/>
            <a:ext cx="616200" cy="1821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49739E"/>
              </a:buClr>
              <a:buSzPts val="800"/>
              <a:buFont typeface="Verdana"/>
              <a:buNone/>
              <a:defRPr b="0" i="0" sz="800" u="none" cap="none" strike="noStrike">
                <a:solidFill>
                  <a:srgbClr val="49739E"/>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82" name="Google Shape;182;p43"/>
          <p:cNvSpPr/>
          <p:nvPr/>
        </p:nvSpPr>
        <p:spPr>
          <a:xfrm>
            <a:off x="6965950" y="4541775"/>
            <a:ext cx="7800" cy="235800"/>
          </a:xfrm>
          <a:prstGeom prst="rect">
            <a:avLst/>
          </a:prstGeom>
          <a:solidFill>
            <a:srgbClr val="49739E"/>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900"/>
              <a:buFont typeface="Helvetica Neue Light"/>
              <a:buNone/>
            </a:pPr>
            <a:r>
              <a:t/>
            </a:r>
            <a:endParaRPr b="0" i="0" sz="1900" u="none" cap="none" strike="noStrike">
              <a:solidFill>
                <a:srgbClr val="FFFFFF"/>
              </a:solidFill>
              <a:latin typeface="Helvetica Neue Light"/>
              <a:ea typeface="Helvetica Neue Light"/>
              <a:cs typeface="Helvetica Neue Light"/>
              <a:sym typeface="Helvetica Neue Light"/>
            </a:endParaRPr>
          </a:p>
        </p:txBody>
      </p:sp>
      <p:sp>
        <p:nvSpPr>
          <p:cNvPr id="183" name="Google Shape;183;p43"/>
          <p:cNvSpPr txBox="1"/>
          <p:nvPr>
            <p:ph idx="7" type="body"/>
          </p:nvPr>
        </p:nvSpPr>
        <p:spPr>
          <a:xfrm>
            <a:off x="7063570" y="4491236"/>
            <a:ext cx="404400" cy="196500"/>
          </a:xfrm>
          <a:prstGeom prst="rect">
            <a:avLst/>
          </a:prstGeom>
          <a:noFill/>
          <a:ln>
            <a:noFill/>
          </a:ln>
        </p:spPr>
        <p:txBody>
          <a:bodyPr anchorCtr="0" anchor="b" bIns="34275" lIns="34275" spcFirstLastPara="1" rIns="34275" wrap="square" tIns="34275">
            <a:noAutofit/>
          </a:bodyPr>
          <a:lstStyle>
            <a:lvl1pPr indent="-228600" lvl="0" marL="457200" marR="0" algn="l">
              <a:lnSpc>
                <a:spcPct val="100000"/>
              </a:lnSpc>
              <a:spcBef>
                <a:spcPts val="0"/>
              </a:spcBef>
              <a:spcAft>
                <a:spcPts val="0"/>
              </a:spcAft>
              <a:buClr>
                <a:srgbClr val="B9B8B9"/>
              </a:buClr>
              <a:buSzPts val="900"/>
              <a:buFont typeface="Verdana"/>
              <a:buNone/>
              <a:defRPr b="0" i="0" sz="900" u="none" cap="none" strike="noStrike">
                <a:solidFill>
                  <a:srgbClr val="B9B8B9"/>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84" name="Google Shape;184;p43"/>
          <p:cNvSpPr txBox="1"/>
          <p:nvPr>
            <p:ph idx="8" type="body"/>
          </p:nvPr>
        </p:nvSpPr>
        <p:spPr>
          <a:xfrm>
            <a:off x="7054850" y="4649986"/>
            <a:ext cx="616200" cy="1821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49739E"/>
              </a:buClr>
              <a:buSzPts val="800"/>
              <a:buFont typeface="Verdana"/>
              <a:buNone/>
              <a:defRPr b="0" i="0" sz="800" u="none" cap="none" strike="noStrike">
                <a:solidFill>
                  <a:srgbClr val="49739E"/>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85" name="Google Shape;185;p43"/>
          <p:cNvSpPr txBox="1"/>
          <p:nvPr>
            <p:ph idx="9" type="body"/>
          </p:nvPr>
        </p:nvSpPr>
        <p:spPr>
          <a:xfrm>
            <a:off x="1812726" y="1895822"/>
            <a:ext cx="5518500" cy="12567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FFFFFF"/>
              </a:buClr>
              <a:buSzPts val="2600"/>
              <a:buFont typeface="Verdana"/>
              <a:buNone/>
              <a:defRPr b="0" i="0" sz="2600" u="none" cap="none" strike="noStrike">
                <a:solidFill>
                  <a:srgbClr val="FFFFFF"/>
                </a:solidFill>
                <a:latin typeface="Verdana"/>
                <a:ea typeface="Verdana"/>
                <a:cs typeface="Verdana"/>
                <a:sym typeface="Verdana"/>
              </a:defRPr>
            </a:lvl1pPr>
            <a:lvl2pPr indent="-323850" lvl="1" marL="914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86" name="Google Shape;186;p43"/>
          <p:cNvSpPr txBox="1"/>
          <p:nvPr>
            <p:ph idx="12" type="sldNum"/>
          </p:nvPr>
        </p:nvSpPr>
        <p:spPr>
          <a:xfrm>
            <a:off x="4484637" y="4905375"/>
            <a:ext cx="170100" cy="1761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1pPr>
            <a:lvl2pPr lvl="1"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2pPr>
            <a:lvl3pPr lvl="2"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3pPr>
            <a:lvl4pPr lvl="3"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4pPr>
            <a:lvl5pPr lvl="4"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5pPr>
            <a:lvl6pPr lvl="5"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6pPr>
            <a:lvl7pPr lvl="6"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7pPr>
            <a:lvl8pPr lvl="7"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8pPr>
            <a:lvl9pPr lvl="8"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9pPr>
          </a:lstStyle>
          <a:p/>
        </p:txBody>
      </p:sp>
      <p:sp>
        <p:nvSpPr>
          <p:cNvPr id="19" name="Google Shape;19;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algn="l">
              <a:lnSpc>
                <a:spcPct val="115000"/>
              </a:lnSpc>
              <a:spcBef>
                <a:spcPts val="1600"/>
              </a:spcBef>
              <a:spcAft>
                <a:spcPts val="160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
        <p:nvSpPr>
          <p:cNvPr id="20" name="Google Shape;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GB"/>
              <a:t>‹#›</a:t>
            </a:fld>
            <a:endParaRPr/>
          </a:p>
        </p:txBody>
      </p:sp>
      <p:sp>
        <p:nvSpPr>
          <p:cNvPr id="21" name="Google Shape;21;p21"/>
          <p:cNvSpPr/>
          <p:nvPr/>
        </p:nvSpPr>
        <p:spPr>
          <a:xfrm flipH="1" rot="-5400000">
            <a:off x="685709" y="168875"/>
            <a:ext cx="28500" cy="434700"/>
          </a:xfrm>
          <a:prstGeom prst="rect">
            <a:avLst/>
          </a:prstGeom>
          <a:solidFill>
            <a:srgbClr val="FF93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1pPr>
            <a:lvl2pPr lvl="1"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2pPr>
            <a:lvl3pPr lvl="2"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3pPr>
            <a:lvl4pPr lvl="3"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4pPr>
            <a:lvl5pPr lvl="4"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5pPr>
            <a:lvl6pPr lvl="5"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6pPr>
            <a:lvl7pPr lvl="6"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7pPr>
            <a:lvl8pPr lvl="7"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8pPr>
            <a:lvl9pPr lvl="8"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9pPr>
          </a:lstStyle>
          <a:p/>
        </p:txBody>
      </p:sp>
      <p:sp>
        <p:nvSpPr>
          <p:cNvPr id="24" name="Google Shape;24;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04800" lvl="1" marL="9144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2pPr>
            <a:lvl3pPr indent="-304800" lvl="2" marL="13716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3pPr>
            <a:lvl4pPr indent="-304800" lvl="3" marL="18288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4pPr>
            <a:lvl5pPr indent="-304800" lvl="4" marL="22860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5pPr>
            <a:lvl6pPr indent="-304800" lvl="5" marL="27432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6pPr>
            <a:lvl7pPr indent="-304800" lvl="6" marL="32004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7pPr>
            <a:lvl8pPr indent="-304800" lvl="7" marL="36576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8pPr>
            <a:lvl9pPr indent="-304800" lvl="8" marL="4114800" marR="0" algn="l">
              <a:lnSpc>
                <a:spcPct val="115000"/>
              </a:lnSpc>
              <a:spcBef>
                <a:spcPts val="1600"/>
              </a:spcBef>
              <a:spcAft>
                <a:spcPts val="160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9pPr>
          </a:lstStyle>
          <a:p/>
        </p:txBody>
      </p:sp>
      <p:sp>
        <p:nvSpPr>
          <p:cNvPr id="25" name="Google Shape;25;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04800" lvl="1" marL="9144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2pPr>
            <a:lvl3pPr indent="-304800" lvl="2" marL="13716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3pPr>
            <a:lvl4pPr indent="-304800" lvl="3" marL="18288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4pPr>
            <a:lvl5pPr indent="-304800" lvl="4" marL="22860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5pPr>
            <a:lvl6pPr indent="-304800" lvl="5" marL="27432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6pPr>
            <a:lvl7pPr indent="-304800" lvl="6" marL="32004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7pPr>
            <a:lvl8pPr indent="-304800" lvl="7" marL="36576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8pPr>
            <a:lvl9pPr indent="-304800" lvl="8" marL="4114800" marR="0" algn="l">
              <a:lnSpc>
                <a:spcPct val="115000"/>
              </a:lnSpc>
              <a:spcBef>
                <a:spcPts val="1600"/>
              </a:spcBef>
              <a:spcAft>
                <a:spcPts val="160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9pPr>
          </a:lstStyle>
          <a:p/>
        </p:txBody>
      </p:sp>
      <p:sp>
        <p:nvSpPr>
          <p:cNvPr id="26" name="Google Shape;2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GB"/>
              <a:t>‹#›</a:t>
            </a:fld>
            <a:endParaRPr/>
          </a:p>
        </p:txBody>
      </p:sp>
      <p:sp>
        <p:nvSpPr>
          <p:cNvPr id="27" name="Google Shape;27;p22"/>
          <p:cNvSpPr/>
          <p:nvPr/>
        </p:nvSpPr>
        <p:spPr>
          <a:xfrm flipH="1" rot="-5400000">
            <a:off x="685709" y="168875"/>
            <a:ext cx="28500" cy="434700"/>
          </a:xfrm>
          <a:prstGeom prst="rect">
            <a:avLst/>
          </a:prstGeom>
          <a:solidFill>
            <a:srgbClr val="FF93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1pPr>
            <a:lvl2pPr lvl="1"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2pPr>
            <a:lvl3pPr lvl="2"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3pPr>
            <a:lvl4pPr lvl="3"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4pPr>
            <a:lvl5pPr lvl="4"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5pPr>
            <a:lvl6pPr lvl="5"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6pPr>
            <a:lvl7pPr lvl="6"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7pPr>
            <a:lvl8pPr lvl="7"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8pPr>
            <a:lvl9pPr lvl="8" marR="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9pPr>
          </a:lstStyle>
          <a:p/>
        </p:txBody>
      </p:sp>
      <p:sp>
        <p:nvSpPr>
          <p:cNvPr id="30" name="Google Shape;3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GB"/>
              <a:t>‹#›</a:t>
            </a:fld>
            <a:endParaRPr/>
          </a:p>
        </p:txBody>
      </p:sp>
      <p:sp>
        <p:nvSpPr>
          <p:cNvPr id="31" name="Google Shape;31;p23"/>
          <p:cNvSpPr/>
          <p:nvPr/>
        </p:nvSpPr>
        <p:spPr>
          <a:xfrm flipH="1" rot="-5400000">
            <a:off x="685709" y="168875"/>
            <a:ext cx="28500" cy="434700"/>
          </a:xfrm>
          <a:prstGeom prst="rect">
            <a:avLst/>
          </a:prstGeom>
          <a:solidFill>
            <a:srgbClr val="FF93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Montserrat"/>
              <a:buNone/>
              <a:defRPr b="1" i="0" sz="2400" u="none" cap="none" strike="noStrike">
                <a:solidFill>
                  <a:schemeClr val="dk1"/>
                </a:solidFill>
                <a:latin typeface="Montserrat"/>
                <a:ea typeface="Montserrat"/>
                <a:cs typeface="Montserrat"/>
                <a:sym typeface="Montserrat"/>
              </a:defRPr>
            </a:lvl1pPr>
            <a:lvl2pPr lvl="1" marR="0" algn="l">
              <a:lnSpc>
                <a:spcPct val="100000"/>
              </a:lnSpc>
              <a:spcBef>
                <a:spcPts val="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2pPr>
            <a:lvl3pPr lvl="2" marR="0" algn="l">
              <a:lnSpc>
                <a:spcPct val="100000"/>
              </a:lnSpc>
              <a:spcBef>
                <a:spcPts val="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algn="l">
              <a:lnSpc>
                <a:spcPct val="100000"/>
              </a:lnSpc>
              <a:spcBef>
                <a:spcPts val="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4pPr>
            <a:lvl5pPr lvl="4" marR="0" algn="l">
              <a:lnSpc>
                <a:spcPct val="100000"/>
              </a:lnSpc>
              <a:spcBef>
                <a:spcPts val="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5pPr>
            <a:lvl6pPr lvl="5" marR="0" algn="l">
              <a:lnSpc>
                <a:spcPct val="100000"/>
              </a:lnSpc>
              <a:spcBef>
                <a:spcPts val="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6pPr>
            <a:lvl7pPr lvl="6" marR="0" algn="l">
              <a:lnSpc>
                <a:spcPct val="100000"/>
              </a:lnSpc>
              <a:spcBef>
                <a:spcPts val="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7pPr>
            <a:lvl8pPr lvl="7" marR="0" algn="l">
              <a:lnSpc>
                <a:spcPct val="100000"/>
              </a:lnSpc>
              <a:spcBef>
                <a:spcPts val="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8pPr>
            <a:lvl9pPr lvl="8" marR="0" algn="l">
              <a:lnSpc>
                <a:spcPct val="100000"/>
              </a:lnSpc>
              <a:spcBef>
                <a:spcPts val="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9pPr>
          </a:lstStyle>
          <a:p/>
        </p:txBody>
      </p:sp>
      <p:sp>
        <p:nvSpPr>
          <p:cNvPr id="34" name="Google Shape;34;p2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1pPr>
            <a:lvl2pPr indent="-304800" lvl="1" marL="9144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2pPr>
            <a:lvl3pPr indent="-304800" lvl="2" marL="13716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3pPr>
            <a:lvl4pPr indent="-304800" lvl="3" marL="18288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4pPr>
            <a:lvl5pPr indent="-304800" lvl="4" marL="22860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5pPr>
            <a:lvl6pPr indent="-304800" lvl="5" marL="27432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6pPr>
            <a:lvl7pPr indent="-304800" lvl="6" marL="32004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7pPr>
            <a:lvl8pPr indent="-304800" lvl="7" marL="3657600" marR="0" algn="l">
              <a:lnSpc>
                <a:spcPct val="115000"/>
              </a:lnSpc>
              <a:spcBef>
                <a:spcPts val="1600"/>
              </a:spcBef>
              <a:spcAft>
                <a:spcPts val="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8pPr>
            <a:lvl9pPr indent="-304800" lvl="8" marL="4114800" marR="0" algn="l">
              <a:lnSpc>
                <a:spcPct val="115000"/>
              </a:lnSpc>
              <a:spcBef>
                <a:spcPts val="1600"/>
              </a:spcBef>
              <a:spcAft>
                <a:spcPts val="1600"/>
              </a:spcAft>
              <a:buClr>
                <a:schemeClr val="dk2"/>
              </a:buClr>
              <a:buSzPts val="1200"/>
              <a:buFont typeface="Montserrat"/>
              <a:buChar char="■"/>
              <a:defRPr b="0" i="0" sz="1200" u="none" cap="none" strike="noStrike">
                <a:solidFill>
                  <a:schemeClr val="dk2"/>
                </a:solidFill>
                <a:latin typeface="Montserrat"/>
                <a:ea typeface="Montserrat"/>
                <a:cs typeface="Montserrat"/>
                <a:sym typeface="Montserrat"/>
              </a:defRPr>
            </a:lvl9pPr>
          </a:lstStyle>
          <a:p/>
        </p:txBody>
      </p:sp>
      <p:sp>
        <p:nvSpPr>
          <p:cNvPr id="35" name="Google Shape;3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4800"/>
              <a:buFont typeface="Montserrat"/>
              <a:buNone/>
              <a:defRPr b="1" i="0" sz="4800" u="none" cap="none" strike="noStrike">
                <a:solidFill>
                  <a:schemeClr val="dk1"/>
                </a:solidFill>
                <a:latin typeface="Montserrat"/>
                <a:ea typeface="Montserrat"/>
                <a:cs typeface="Montserrat"/>
                <a:sym typeface="Montserrat"/>
              </a:defRPr>
            </a:lvl1pPr>
            <a:lvl2pPr lvl="1" marR="0" algn="l">
              <a:lnSpc>
                <a:spcPct val="100000"/>
              </a:lnSpc>
              <a:spcBef>
                <a:spcPts val="0"/>
              </a:spcBef>
              <a:spcAft>
                <a:spcPts val="0"/>
              </a:spcAft>
              <a:buClr>
                <a:schemeClr val="dk1"/>
              </a:buClr>
              <a:buSzPts val="4800"/>
              <a:buFont typeface="Montserrat"/>
              <a:buNone/>
              <a:defRPr b="0" i="0" sz="4800" u="none" cap="none" strike="noStrike">
                <a:solidFill>
                  <a:schemeClr val="dk1"/>
                </a:solidFill>
                <a:latin typeface="Montserrat"/>
                <a:ea typeface="Montserrat"/>
                <a:cs typeface="Montserrat"/>
                <a:sym typeface="Montserrat"/>
              </a:defRPr>
            </a:lvl2pPr>
            <a:lvl3pPr lvl="2" marR="0" algn="l">
              <a:lnSpc>
                <a:spcPct val="100000"/>
              </a:lnSpc>
              <a:spcBef>
                <a:spcPts val="0"/>
              </a:spcBef>
              <a:spcAft>
                <a:spcPts val="0"/>
              </a:spcAft>
              <a:buClr>
                <a:schemeClr val="dk1"/>
              </a:buClr>
              <a:buSzPts val="4800"/>
              <a:buFont typeface="Montserrat"/>
              <a:buNone/>
              <a:defRPr b="0" i="0" sz="4800" u="none" cap="none" strike="noStrike">
                <a:solidFill>
                  <a:schemeClr val="dk1"/>
                </a:solidFill>
                <a:latin typeface="Montserrat"/>
                <a:ea typeface="Montserrat"/>
                <a:cs typeface="Montserrat"/>
                <a:sym typeface="Montserrat"/>
              </a:defRPr>
            </a:lvl3pPr>
            <a:lvl4pPr lvl="3" marR="0" algn="l">
              <a:lnSpc>
                <a:spcPct val="100000"/>
              </a:lnSpc>
              <a:spcBef>
                <a:spcPts val="0"/>
              </a:spcBef>
              <a:spcAft>
                <a:spcPts val="0"/>
              </a:spcAft>
              <a:buClr>
                <a:schemeClr val="dk1"/>
              </a:buClr>
              <a:buSzPts val="4800"/>
              <a:buFont typeface="Montserrat"/>
              <a:buNone/>
              <a:defRPr b="0" i="0" sz="4800" u="none" cap="none" strike="noStrike">
                <a:solidFill>
                  <a:schemeClr val="dk1"/>
                </a:solidFill>
                <a:latin typeface="Montserrat"/>
                <a:ea typeface="Montserrat"/>
                <a:cs typeface="Montserrat"/>
                <a:sym typeface="Montserrat"/>
              </a:defRPr>
            </a:lvl4pPr>
            <a:lvl5pPr lvl="4" marR="0" algn="l">
              <a:lnSpc>
                <a:spcPct val="100000"/>
              </a:lnSpc>
              <a:spcBef>
                <a:spcPts val="0"/>
              </a:spcBef>
              <a:spcAft>
                <a:spcPts val="0"/>
              </a:spcAft>
              <a:buClr>
                <a:schemeClr val="dk1"/>
              </a:buClr>
              <a:buSzPts val="4800"/>
              <a:buFont typeface="Montserrat"/>
              <a:buNone/>
              <a:defRPr b="0" i="0" sz="4800" u="none" cap="none" strike="noStrike">
                <a:solidFill>
                  <a:schemeClr val="dk1"/>
                </a:solidFill>
                <a:latin typeface="Montserrat"/>
                <a:ea typeface="Montserrat"/>
                <a:cs typeface="Montserrat"/>
                <a:sym typeface="Montserrat"/>
              </a:defRPr>
            </a:lvl5pPr>
            <a:lvl6pPr lvl="5" marR="0" algn="l">
              <a:lnSpc>
                <a:spcPct val="100000"/>
              </a:lnSpc>
              <a:spcBef>
                <a:spcPts val="0"/>
              </a:spcBef>
              <a:spcAft>
                <a:spcPts val="0"/>
              </a:spcAft>
              <a:buClr>
                <a:schemeClr val="dk1"/>
              </a:buClr>
              <a:buSzPts val="4800"/>
              <a:buFont typeface="Montserrat"/>
              <a:buNone/>
              <a:defRPr b="0" i="0" sz="4800" u="none" cap="none" strike="noStrike">
                <a:solidFill>
                  <a:schemeClr val="dk1"/>
                </a:solidFill>
                <a:latin typeface="Montserrat"/>
                <a:ea typeface="Montserrat"/>
                <a:cs typeface="Montserrat"/>
                <a:sym typeface="Montserrat"/>
              </a:defRPr>
            </a:lvl6pPr>
            <a:lvl7pPr lvl="6" marR="0" algn="l">
              <a:lnSpc>
                <a:spcPct val="100000"/>
              </a:lnSpc>
              <a:spcBef>
                <a:spcPts val="0"/>
              </a:spcBef>
              <a:spcAft>
                <a:spcPts val="0"/>
              </a:spcAft>
              <a:buClr>
                <a:schemeClr val="dk1"/>
              </a:buClr>
              <a:buSzPts val="4800"/>
              <a:buFont typeface="Montserrat"/>
              <a:buNone/>
              <a:defRPr b="0" i="0" sz="4800" u="none" cap="none" strike="noStrike">
                <a:solidFill>
                  <a:schemeClr val="dk1"/>
                </a:solidFill>
                <a:latin typeface="Montserrat"/>
                <a:ea typeface="Montserrat"/>
                <a:cs typeface="Montserrat"/>
                <a:sym typeface="Montserrat"/>
              </a:defRPr>
            </a:lvl7pPr>
            <a:lvl8pPr lvl="7" marR="0" algn="l">
              <a:lnSpc>
                <a:spcPct val="100000"/>
              </a:lnSpc>
              <a:spcBef>
                <a:spcPts val="0"/>
              </a:spcBef>
              <a:spcAft>
                <a:spcPts val="0"/>
              </a:spcAft>
              <a:buClr>
                <a:schemeClr val="dk1"/>
              </a:buClr>
              <a:buSzPts val="4800"/>
              <a:buFont typeface="Montserrat"/>
              <a:buNone/>
              <a:defRPr b="0" i="0" sz="4800" u="none" cap="none" strike="noStrike">
                <a:solidFill>
                  <a:schemeClr val="dk1"/>
                </a:solidFill>
                <a:latin typeface="Montserrat"/>
                <a:ea typeface="Montserrat"/>
                <a:cs typeface="Montserrat"/>
                <a:sym typeface="Montserrat"/>
              </a:defRPr>
            </a:lvl8pPr>
            <a:lvl9pPr lvl="8" marR="0" algn="l">
              <a:lnSpc>
                <a:spcPct val="100000"/>
              </a:lnSpc>
              <a:spcBef>
                <a:spcPts val="0"/>
              </a:spcBef>
              <a:spcAft>
                <a:spcPts val="0"/>
              </a:spcAft>
              <a:buClr>
                <a:schemeClr val="dk1"/>
              </a:buClr>
              <a:buSzPts val="4800"/>
              <a:buFont typeface="Montserrat"/>
              <a:buNone/>
              <a:defRPr b="0" i="0" sz="4800" u="none" cap="none" strike="noStrike">
                <a:solidFill>
                  <a:schemeClr val="dk1"/>
                </a:solidFill>
                <a:latin typeface="Montserrat"/>
                <a:ea typeface="Montserrat"/>
                <a:cs typeface="Montserrat"/>
                <a:sym typeface="Montserrat"/>
              </a:defRPr>
            </a:lvl9pPr>
          </a:lstStyle>
          <a:p/>
        </p:txBody>
      </p:sp>
      <p:sp>
        <p:nvSpPr>
          <p:cNvPr id="38" name="Google Shape;3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200"/>
              <a:buFont typeface="Montserrat"/>
              <a:buNone/>
              <a:defRPr b="1" i="0" sz="4200" u="none" cap="none" strike="noStrike">
                <a:solidFill>
                  <a:schemeClr val="dk1"/>
                </a:solidFill>
                <a:latin typeface="Montserrat"/>
                <a:ea typeface="Montserrat"/>
                <a:cs typeface="Montserrat"/>
                <a:sym typeface="Montserrat"/>
              </a:defRPr>
            </a:lvl1pPr>
            <a:lvl2pPr lvl="1" marR="0" algn="ctr">
              <a:lnSpc>
                <a:spcPct val="100000"/>
              </a:lnSpc>
              <a:spcBef>
                <a:spcPts val="0"/>
              </a:spcBef>
              <a:spcAft>
                <a:spcPts val="0"/>
              </a:spcAft>
              <a:buClr>
                <a:schemeClr val="dk1"/>
              </a:buClr>
              <a:buSzPts val="4200"/>
              <a:buFont typeface="Montserrat"/>
              <a:buNone/>
              <a:defRPr b="0" i="0" sz="4200" u="none" cap="none" strike="noStrike">
                <a:solidFill>
                  <a:schemeClr val="dk1"/>
                </a:solidFill>
                <a:latin typeface="Montserrat"/>
                <a:ea typeface="Montserrat"/>
                <a:cs typeface="Montserrat"/>
                <a:sym typeface="Montserrat"/>
              </a:defRPr>
            </a:lvl2pPr>
            <a:lvl3pPr lvl="2" marR="0" algn="ctr">
              <a:lnSpc>
                <a:spcPct val="100000"/>
              </a:lnSpc>
              <a:spcBef>
                <a:spcPts val="0"/>
              </a:spcBef>
              <a:spcAft>
                <a:spcPts val="0"/>
              </a:spcAft>
              <a:buClr>
                <a:schemeClr val="dk1"/>
              </a:buClr>
              <a:buSzPts val="4200"/>
              <a:buFont typeface="Montserrat"/>
              <a:buNone/>
              <a:defRPr b="0" i="0" sz="4200" u="none" cap="none" strike="noStrike">
                <a:solidFill>
                  <a:schemeClr val="dk1"/>
                </a:solidFill>
                <a:latin typeface="Montserrat"/>
                <a:ea typeface="Montserrat"/>
                <a:cs typeface="Montserrat"/>
                <a:sym typeface="Montserrat"/>
              </a:defRPr>
            </a:lvl3pPr>
            <a:lvl4pPr lvl="3" marR="0" algn="ctr">
              <a:lnSpc>
                <a:spcPct val="100000"/>
              </a:lnSpc>
              <a:spcBef>
                <a:spcPts val="0"/>
              </a:spcBef>
              <a:spcAft>
                <a:spcPts val="0"/>
              </a:spcAft>
              <a:buClr>
                <a:schemeClr val="dk1"/>
              </a:buClr>
              <a:buSzPts val="4200"/>
              <a:buFont typeface="Montserrat"/>
              <a:buNone/>
              <a:defRPr b="0" i="0" sz="4200" u="none" cap="none" strike="noStrike">
                <a:solidFill>
                  <a:schemeClr val="dk1"/>
                </a:solidFill>
                <a:latin typeface="Montserrat"/>
                <a:ea typeface="Montserrat"/>
                <a:cs typeface="Montserrat"/>
                <a:sym typeface="Montserrat"/>
              </a:defRPr>
            </a:lvl4pPr>
            <a:lvl5pPr lvl="4" marR="0" algn="ctr">
              <a:lnSpc>
                <a:spcPct val="100000"/>
              </a:lnSpc>
              <a:spcBef>
                <a:spcPts val="0"/>
              </a:spcBef>
              <a:spcAft>
                <a:spcPts val="0"/>
              </a:spcAft>
              <a:buClr>
                <a:schemeClr val="dk1"/>
              </a:buClr>
              <a:buSzPts val="4200"/>
              <a:buFont typeface="Montserrat"/>
              <a:buNone/>
              <a:defRPr b="0" i="0" sz="4200" u="none" cap="none" strike="noStrike">
                <a:solidFill>
                  <a:schemeClr val="dk1"/>
                </a:solidFill>
                <a:latin typeface="Montserrat"/>
                <a:ea typeface="Montserrat"/>
                <a:cs typeface="Montserrat"/>
                <a:sym typeface="Montserrat"/>
              </a:defRPr>
            </a:lvl5pPr>
            <a:lvl6pPr lvl="5" marR="0" algn="ctr">
              <a:lnSpc>
                <a:spcPct val="100000"/>
              </a:lnSpc>
              <a:spcBef>
                <a:spcPts val="0"/>
              </a:spcBef>
              <a:spcAft>
                <a:spcPts val="0"/>
              </a:spcAft>
              <a:buClr>
                <a:schemeClr val="dk1"/>
              </a:buClr>
              <a:buSzPts val="4200"/>
              <a:buFont typeface="Montserrat"/>
              <a:buNone/>
              <a:defRPr b="0" i="0" sz="4200" u="none" cap="none" strike="noStrike">
                <a:solidFill>
                  <a:schemeClr val="dk1"/>
                </a:solidFill>
                <a:latin typeface="Montserrat"/>
                <a:ea typeface="Montserrat"/>
                <a:cs typeface="Montserrat"/>
                <a:sym typeface="Montserrat"/>
              </a:defRPr>
            </a:lvl6pPr>
            <a:lvl7pPr lvl="6" marR="0" algn="ctr">
              <a:lnSpc>
                <a:spcPct val="100000"/>
              </a:lnSpc>
              <a:spcBef>
                <a:spcPts val="0"/>
              </a:spcBef>
              <a:spcAft>
                <a:spcPts val="0"/>
              </a:spcAft>
              <a:buClr>
                <a:schemeClr val="dk1"/>
              </a:buClr>
              <a:buSzPts val="4200"/>
              <a:buFont typeface="Montserrat"/>
              <a:buNone/>
              <a:defRPr b="0" i="0" sz="4200" u="none" cap="none" strike="noStrike">
                <a:solidFill>
                  <a:schemeClr val="dk1"/>
                </a:solidFill>
                <a:latin typeface="Montserrat"/>
                <a:ea typeface="Montserrat"/>
                <a:cs typeface="Montserrat"/>
                <a:sym typeface="Montserrat"/>
              </a:defRPr>
            </a:lvl7pPr>
            <a:lvl8pPr lvl="7" marR="0" algn="ctr">
              <a:lnSpc>
                <a:spcPct val="100000"/>
              </a:lnSpc>
              <a:spcBef>
                <a:spcPts val="0"/>
              </a:spcBef>
              <a:spcAft>
                <a:spcPts val="0"/>
              </a:spcAft>
              <a:buClr>
                <a:schemeClr val="dk1"/>
              </a:buClr>
              <a:buSzPts val="4200"/>
              <a:buFont typeface="Montserrat"/>
              <a:buNone/>
              <a:defRPr b="0" i="0" sz="4200" u="none" cap="none" strike="noStrike">
                <a:solidFill>
                  <a:schemeClr val="dk1"/>
                </a:solidFill>
                <a:latin typeface="Montserrat"/>
                <a:ea typeface="Montserrat"/>
                <a:cs typeface="Montserrat"/>
                <a:sym typeface="Montserrat"/>
              </a:defRPr>
            </a:lvl8pPr>
            <a:lvl9pPr lvl="8" marR="0" algn="ctr">
              <a:lnSpc>
                <a:spcPct val="100000"/>
              </a:lnSpc>
              <a:spcBef>
                <a:spcPts val="0"/>
              </a:spcBef>
              <a:spcAft>
                <a:spcPts val="0"/>
              </a:spcAft>
              <a:buClr>
                <a:schemeClr val="dk1"/>
              </a:buClr>
              <a:buSzPts val="4200"/>
              <a:buFont typeface="Montserrat"/>
              <a:buNone/>
              <a:defRPr b="0" i="0" sz="4200" u="none" cap="none" strike="noStrike">
                <a:solidFill>
                  <a:schemeClr val="dk1"/>
                </a:solidFill>
                <a:latin typeface="Montserrat"/>
                <a:ea typeface="Montserrat"/>
                <a:cs typeface="Montserrat"/>
                <a:sym typeface="Montserrat"/>
              </a:defRPr>
            </a:lvl9pPr>
          </a:lstStyle>
          <a:p/>
        </p:txBody>
      </p:sp>
      <p:sp>
        <p:nvSpPr>
          <p:cNvPr id="42" name="Google Shape;42;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100"/>
              <a:buFont typeface="Montserrat"/>
              <a:buNone/>
              <a:defRPr b="0" i="0" sz="2100" u="none" cap="none" strike="noStrike">
                <a:solidFill>
                  <a:schemeClr val="dk2"/>
                </a:solidFill>
                <a:latin typeface="Montserrat"/>
                <a:ea typeface="Montserrat"/>
                <a:cs typeface="Montserrat"/>
                <a:sym typeface="Montserrat"/>
              </a:defRPr>
            </a:lvl1pPr>
            <a:lvl2pPr lvl="1" marR="0" algn="ctr">
              <a:lnSpc>
                <a:spcPct val="100000"/>
              </a:lnSpc>
              <a:spcBef>
                <a:spcPts val="0"/>
              </a:spcBef>
              <a:spcAft>
                <a:spcPts val="0"/>
              </a:spcAft>
              <a:buClr>
                <a:schemeClr val="dk2"/>
              </a:buClr>
              <a:buSzPts val="2100"/>
              <a:buFont typeface="Montserrat"/>
              <a:buNone/>
              <a:defRPr b="0" i="0" sz="2100" u="none" cap="none" strike="noStrike">
                <a:solidFill>
                  <a:schemeClr val="dk2"/>
                </a:solidFill>
                <a:latin typeface="Montserrat"/>
                <a:ea typeface="Montserrat"/>
                <a:cs typeface="Montserrat"/>
                <a:sym typeface="Montserrat"/>
              </a:defRPr>
            </a:lvl2pPr>
            <a:lvl3pPr lvl="2" marR="0" algn="ctr">
              <a:lnSpc>
                <a:spcPct val="100000"/>
              </a:lnSpc>
              <a:spcBef>
                <a:spcPts val="0"/>
              </a:spcBef>
              <a:spcAft>
                <a:spcPts val="0"/>
              </a:spcAft>
              <a:buClr>
                <a:schemeClr val="dk2"/>
              </a:buClr>
              <a:buSzPts val="2100"/>
              <a:buFont typeface="Montserrat"/>
              <a:buNone/>
              <a:defRPr b="0" i="0" sz="2100" u="none" cap="none" strike="noStrike">
                <a:solidFill>
                  <a:schemeClr val="dk2"/>
                </a:solidFill>
                <a:latin typeface="Montserrat"/>
                <a:ea typeface="Montserrat"/>
                <a:cs typeface="Montserrat"/>
                <a:sym typeface="Montserrat"/>
              </a:defRPr>
            </a:lvl3pPr>
            <a:lvl4pPr lvl="3" marR="0" algn="ctr">
              <a:lnSpc>
                <a:spcPct val="100000"/>
              </a:lnSpc>
              <a:spcBef>
                <a:spcPts val="0"/>
              </a:spcBef>
              <a:spcAft>
                <a:spcPts val="0"/>
              </a:spcAft>
              <a:buClr>
                <a:schemeClr val="dk2"/>
              </a:buClr>
              <a:buSzPts val="2100"/>
              <a:buFont typeface="Montserrat"/>
              <a:buNone/>
              <a:defRPr b="0" i="0" sz="2100" u="none" cap="none" strike="noStrike">
                <a:solidFill>
                  <a:schemeClr val="dk2"/>
                </a:solidFill>
                <a:latin typeface="Montserrat"/>
                <a:ea typeface="Montserrat"/>
                <a:cs typeface="Montserrat"/>
                <a:sym typeface="Montserrat"/>
              </a:defRPr>
            </a:lvl4pPr>
            <a:lvl5pPr lvl="4" marR="0" algn="ctr">
              <a:lnSpc>
                <a:spcPct val="100000"/>
              </a:lnSpc>
              <a:spcBef>
                <a:spcPts val="0"/>
              </a:spcBef>
              <a:spcAft>
                <a:spcPts val="0"/>
              </a:spcAft>
              <a:buClr>
                <a:schemeClr val="dk2"/>
              </a:buClr>
              <a:buSzPts val="2100"/>
              <a:buFont typeface="Montserrat"/>
              <a:buNone/>
              <a:defRPr b="0" i="0" sz="2100" u="none" cap="none" strike="noStrike">
                <a:solidFill>
                  <a:schemeClr val="dk2"/>
                </a:solidFill>
                <a:latin typeface="Montserrat"/>
                <a:ea typeface="Montserrat"/>
                <a:cs typeface="Montserrat"/>
                <a:sym typeface="Montserrat"/>
              </a:defRPr>
            </a:lvl5pPr>
            <a:lvl6pPr lvl="5" marR="0" algn="ctr">
              <a:lnSpc>
                <a:spcPct val="100000"/>
              </a:lnSpc>
              <a:spcBef>
                <a:spcPts val="0"/>
              </a:spcBef>
              <a:spcAft>
                <a:spcPts val="0"/>
              </a:spcAft>
              <a:buClr>
                <a:schemeClr val="dk2"/>
              </a:buClr>
              <a:buSzPts val="2100"/>
              <a:buFont typeface="Montserrat"/>
              <a:buNone/>
              <a:defRPr b="0" i="0" sz="2100" u="none" cap="none" strike="noStrike">
                <a:solidFill>
                  <a:schemeClr val="dk2"/>
                </a:solidFill>
                <a:latin typeface="Montserrat"/>
                <a:ea typeface="Montserrat"/>
                <a:cs typeface="Montserrat"/>
                <a:sym typeface="Montserrat"/>
              </a:defRPr>
            </a:lvl6pPr>
            <a:lvl7pPr lvl="6" marR="0" algn="ctr">
              <a:lnSpc>
                <a:spcPct val="100000"/>
              </a:lnSpc>
              <a:spcBef>
                <a:spcPts val="0"/>
              </a:spcBef>
              <a:spcAft>
                <a:spcPts val="0"/>
              </a:spcAft>
              <a:buClr>
                <a:schemeClr val="dk2"/>
              </a:buClr>
              <a:buSzPts val="2100"/>
              <a:buFont typeface="Montserrat"/>
              <a:buNone/>
              <a:defRPr b="0" i="0" sz="2100" u="none" cap="none" strike="noStrike">
                <a:solidFill>
                  <a:schemeClr val="dk2"/>
                </a:solidFill>
                <a:latin typeface="Montserrat"/>
                <a:ea typeface="Montserrat"/>
                <a:cs typeface="Montserrat"/>
                <a:sym typeface="Montserrat"/>
              </a:defRPr>
            </a:lvl7pPr>
            <a:lvl8pPr lvl="7" marR="0" algn="ctr">
              <a:lnSpc>
                <a:spcPct val="100000"/>
              </a:lnSpc>
              <a:spcBef>
                <a:spcPts val="0"/>
              </a:spcBef>
              <a:spcAft>
                <a:spcPts val="0"/>
              </a:spcAft>
              <a:buClr>
                <a:schemeClr val="dk2"/>
              </a:buClr>
              <a:buSzPts val="2100"/>
              <a:buFont typeface="Montserrat"/>
              <a:buNone/>
              <a:defRPr b="0" i="0" sz="2100" u="none" cap="none" strike="noStrike">
                <a:solidFill>
                  <a:schemeClr val="dk2"/>
                </a:solidFill>
                <a:latin typeface="Montserrat"/>
                <a:ea typeface="Montserrat"/>
                <a:cs typeface="Montserrat"/>
                <a:sym typeface="Montserrat"/>
              </a:defRPr>
            </a:lvl8pPr>
            <a:lvl9pPr lvl="8" marR="0" algn="ctr">
              <a:lnSpc>
                <a:spcPct val="100000"/>
              </a:lnSpc>
              <a:spcBef>
                <a:spcPts val="0"/>
              </a:spcBef>
              <a:spcAft>
                <a:spcPts val="0"/>
              </a:spcAft>
              <a:buClr>
                <a:schemeClr val="dk2"/>
              </a:buClr>
              <a:buSzPts val="2100"/>
              <a:buFont typeface="Montserrat"/>
              <a:buNone/>
              <a:defRPr b="0" i="0" sz="2100" u="none" cap="none" strike="noStrike">
                <a:solidFill>
                  <a:schemeClr val="dk2"/>
                </a:solidFill>
                <a:latin typeface="Montserrat"/>
                <a:ea typeface="Montserrat"/>
                <a:cs typeface="Montserrat"/>
                <a:sym typeface="Montserrat"/>
              </a:defRPr>
            </a:lvl9pPr>
          </a:lstStyle>
          <a:p/>
        </p:txBody>
      </p:sp>
      <p:sp>
        <p:nvSpPr>
          <p:cNvPr id="43" name="Google Shape;43;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algn="l">
              <a:lnSpc>
                <a:spcPct val="115000"/>
              </a:lnSpc>
              <a:spcBef>
                <a:spcPts val="1600"/>
              </a:spcBef>
              <a:spcAft>
                <a:spcPts val="160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
        <p:nvSpPr>
          <p:cNvPr id="44" name="Google Shape;4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Montserrat"/>
              <a:buNone/>
              <a:defRPr b="0" i="0" sz="1800" u="none" cap="none" strike="noStrike">
                <a:solidFill>
                  <a:schemeClr val="dk2"/>
                </a:solidFill>
                <a:latin typeface="Montserrat"/>
                <a:ea typeface="Montserrat"/>
                <a:cs typeface="Montserrat"/>
                <a:sym typeface="Montserrat"/>
              </a:defRPr>
            </a:lvl1pPr>
          </a:lstStyle>
          <a:p/>
        </p:txBody>
      </p:sp>
      <p:sp>
        <p:nvSpPr>
          <p:cNvPr id="47" name="Google Shape;4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15000"/>
              </a:lnSpc>
              <a:spcBef>
                <a:spcPts val="16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15000"/>
              </a:lnSpc>
              <a:spcBef>
                <a:spcPts val="1600"/>
              </a:spcBef>
              <a:spcAft>
                <a:spcPts val="160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6" name="Google Shape;56;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7" name="Google Shape;5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21317"/>
            </a:gs>
            <a:gs pos="100000">
              <a:srgbClr val="08080A"/>
            </a:gs>
          </a:gsLst>
          <a:lin ang="5400012" scaled="0"/>
        </a:gradFill>
      </p:bgPr>
    </p:bg>
    <p:spTree>
      <p:nvGrpSpPr>
        <p:cNvPr id="122" name="Shape 122"/>
        <p:cNvGrpSpPr/>
        <p:nvPr/>
      </p:nvGrpSpPr>
      <p:grpSpPr>
        <a:xfrm>
          <a:off x="0" y="0"/>
          <a:ext cx="0" cy="0"/>
          <a:chOff x="0" y="0"/>
          <a:chExt cx="0" cy="0"/>
        </a:xfrm>
      </p:grpSpPr>
      <p:pic>
        <p:nvPicPr>
          <p:cNvPr id="123" name="Google Shape;123;p18"/>
          <p:cNvPicPr preferRelativeResize="0"/>
          <p:nvPr/>
        </p:nvPicPr>
        <p:blipFill rotWithShape="1">
          <a:blip r:embed="rId1">
            <a:alphaModFix amt="70000"/>
          </a:blip>
          <a:srcRect b="0" l="0" r="0" t="0"/>
          <a:stretch/>
        </p:blipFill>
        <p:spPr>
          <a:xfrm>
            <a:off x="-14586" y="-289839"/>
            <a:ext cx="9166027" cy="5723178"/>
          </a:xfrm>
          <a:prstGeom prst="rect">
            <a:avLst/>
          </a:prstGeom>
          <a:noFill/>
          <a:ln>
            <a:noFill/>
          </a:ln>
        </p:spPr>
      </p:pic>
      <p:pic>
        <p:nvPicPr>
          <p:cNvPr id="124" name="Google Shape;124;p18"/>
          <p:cNvPicPr preferRelativeResize="0"/>
          <p:nvPr/>
        </p:nvPicPr>
        <p:blipFill rotWithShape="1">
          <a:blip r:embed="rId2">
            <a:alphaModFix/>
          </a:blip>
          <a:srcRect b="0" l="0" r="0" t="0"/>
          <a:stretch/>
        </p:blipFill>
        <p:spPr>
          <a:xfrm>
            <a:off x="8909965" y="4800486"/>
            <a:ext cx="84811" cy="178708"/>
          </a:xfrm>
          <a:prstGeom prst="rect">
            <a:avLst/>
          </a:prstGeom>
          <a:noFill/>
          <a:ln>
            <a:noFill/>
          </a:ln>
        </p:spPr>
      </p:pic>
      <p:sp>
        <p:nvSpPr>
          <p:cNvPr id="125" name="Google Shape;125;p18"/>
          <p:cNvSpPr txBox="1"/>
          <p:nvPr>
            <p:ph type="title"/>
          </p:nvPr>
        </p:nvSpPr>
        <p:spPr>
          <a:xfrm>
            <a:off x="633413" y="133350"/>
            <a:ext cx="7877100" cy="8574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FFFFFF"/>
              </a:buClr>
              <a:buSzPts val="4200"/>
              <a:buFont typeface="Helvetica Neue Light"/>
              <a:buNone/>
              <a:defRPr b="0" i="0" sz="4200" u="none" cap="none" strike="noStrike">
                <a:solidFill>
                  <a:srgbClr val="FFFFFF"/>
                </a:solidFill>
                <a:latin typeface="Helvetica Neue Light"/>
                <a:ea typeface="Helvetica Neue Light"/>
                <a:cs typeface="Helvetica Neue Light"/>
                <a:sym typeface="Helvetica Neue Light"/>
              </a:defRPr>
            </a:lvl1pPr>
            <a:lvl2pPr lvl="1" marR="0" rtl="0" algn="ctr">
              <a:lnSpc>
                <a:spcPct val="100000"/>
              </a:lnSpc>
              <a:spcBef>
                <a:spcPts val="0"/>
              </a:spcBef>
              <a:spcAft>
                <a:spcPts val="0"/>
              </a:spcAft>
              <a:buClr>
                <a:srgbClr val="FFFFFF"/>
              </a:buClr>
              <a:buSzPts val="4200"/>
              <a:buFont typeface="Helvetica Neue Light"/>
              <a:buNone/>
              <a:defRPr b="0" i="0" sz="4200" u="none" cap="none" strike="noStrike">
                <a:solidFill>
                  <a:srgbClr val="FFFFFF"/>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FFFFFF"/>
              </a:buClr>
              <a:buSzPts val="4200"/>
              <a:buFont typeface="Helvetica Neue Light"/>
              <a:buNone/>
              <a:defRPr b="0" i="0" sz="4200" u="none" cap="none" strike="noStrike">
                <a:solidFill>
                  <a:srgbClr val="FFFFFF"/>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FFFFFF"/>
              </a:buClr>
              <a:buSzPts val="4200"/>
              <a:buFont typeface="Helvetica Neue Light"/>
              <a:buNone/>
              <a:defRPr b="0" i="0" sz="4200" u="none" cap="none" strike="noStrike">
                <a:solidFill>
                  <a:srgbClr val="FFFFFF"/>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FFFFFF"/>
              </a:buClr>
              <a:buSzPts val="4200"/>
              <a:buFont typeface="Helvetica Neue Light"/>
              <a:buNone/>
              <a:defRPr b="0" i="0" sz="4200" u="none" cap="none" strike="noStrike">
                <a:solidFill>
                  <a:srgbClr val="FFFFFF"/>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FFFFFF"/>
              </a:buClr>
              <a:buSzPts val="4200"/>
              <a:buFont typeface="Helvetica Neue Light"/>
              <a:buNone/>
              <a:defRPr b="0" i="0" sz="4200" u="none" cap="none" strike="noStrike">
                <a:solidFill>
                  <a:srgbClr val="FFFFFF"/>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FFFFFF"/>
              </a:buClr>
              <a:buSzPts val="4200"/>
              <a:buFont typeface="Helvetica Neue Light"/>
              <a:buNone/>
              <a:defRPr b="0" i="0" sz="4200" u="none" cap="none" strike="noStrike">
                <a:solidFill>
                  <a:srgbClr val="FFFFFF"/>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FFFFFF"/>
              </a:buClr>
              <a:buSzPts val="4200"/>
              <a:buFont typeface="Helvetica Neue Light"/>
              <a:buNone/>
              <a:defRPr b="0" i="0" sz="4200" u="none" cap="none" strike="noStrike">
                <a:solidFill>
                  <a:srgbClr val="FFFFFF"/>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FFFFFF"/>
              </a:buClr>
              <a:buSzPts val="4200"/>
              <a:buFont typeface="Helvetica Neue Light"/>
              <a:buNone/>
              <a:defRPr b="0" i="0" sz="4200" u="none" cap="none" strike="noStrike">
                <a:solidFill>
                  <a:srgbClr val="FFFFFF"/>
                </a:solidFill>
                <a:latin typeface="Helvetica Neue Light"/>
                <a:ea typeface="Helvetica Neue Light"/>
                <a:cs typeface="Helvetica Neue Light"/>
                <a:sym typeface="Helvetica Neue Light"/>
              </a:defRPr>
            </a:lvl9pPr>
          </a:lstStyle>
          <a:p/>
        </p:txBody>
      </p:sp>
      <p:sp>
        <p:nvSpPr>
          <p:cNvPr id="126" name="Google Shape;126;p18"/>
          <p:cNvSpPr txBox="1"/>
          <p:nvPr>
            <p:ph idx="1" type="body"/>
          </p:nvPr>
        </p:nvSpPr>
        <p:spPr>
          <a:xfrm>
            <a:off x="633413" y="1181100"/>
            <a:ext cx="7877100" cy="3486300"/>
          </a:xfrm>
          <a:prstGeom prst="rect">
            <a:avLst/>
          </a:prstGeom>
          <a:noFill/>
          <a:ln>
            <a:noFill/>
          </a:ln>
        </p:spPr>
        <p:txBody>
          <a:bodyPr anchorCtr="0" anchor="ctr" bIns="34275" lIns="34275" spcFirstLastPara="1" rIns="34275" wrap="square" tIns="34275">
            <a:noAutofit/>
          </a:bodyPr>
          <a:lstStyle>
            <a:lvl1pPr indent="-323850" lvl="0" marL="457200"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1pPr>
            <a:lvl2pPr indent="-323850" lvl="1" marL="914400"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2pPr>
            <a:lvl3pPr indent="-323850" lvl="2" marL="1371600"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3pPr>
            <a:lvl4pPr indent="-323850" lvl="3" marL="1828800"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4pPr>
            <a:lvl5pPr indent="-323850" lvl="4" marL="2286000"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5pPr>
            <a:lvl6pPr indent="-323850" lvl="5" marL="2743200"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6pPr>
            <a:lvl7pPr indent="-323850" lvl="6" marL="3200400"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7pPr>
            <a:lvl8pPr indent="-323850" lvl="7" marL="3657600"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8pPr>
            <a:lvl9pPr indent="-323850" lvl="8" marL="4114800" marR="0" rtl="0" algn="l">
              <a:lnSpc>
                <a:spcPct val="100000"/>
              </a:lnSpc>
              <a:spcBef>
                <a:spcPts val="1300"/>
              </a:spcBef>
              <a:spcAft>
                <a:spcPts val="0"/>
              </a:spcAft>
              <a:buClr>
                <a:srgbClr val="FFFFFF"/>
              </a:buClr>
              <a:buSzPts val="1500"/>
              <a:buFont typeface="Helvetica Neue Light"/>
              <a:buChar char="•"/>
              <a:defRPr b="0" i="0" sz="2000" u="none" cap="none" strike="noStrike">
                <a:solidFill>
                  <a:srgbClr val="FFFFFF"/>
                </a:solidFill>
                <a:latin typeface="Helvetica Neue Light"/>
                <a:ea typeface="Helvetica Neue Light"/>
                <a:cs typeface="Helvetica Neue Light"/>
                <a:sym typeface="Helvetica Neue Light"/>
              </a:defRPr>
            </a:lvl9pPr>
          </a:lstStyle>
          <a:p/>
        </p:txBody>
      </p:sp>
      <p:sp>
        <p:nvSpPr>
          <p:cNvPr id="127" name="Google Shape;127;p18"/>
          <p:cNvSpPr txBox="1"/>
          <p:nvPr>
            <p:ph idx="12" type="sldNum"/>
          </p:nvPr>
        </p:nvSpPr>
        <p:spPr>
          <a:xfrm>
            <a:off x="4484637" y="4857750"/>
            <a:ext cx="170100" cy="1761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FFFFFF"/>
              </a:buClr>
              <a:buSzPts val="900"/>
              <a:buFont typeface="Helvetica Neue Light"/>
              <a:buNone/>
              <a:defRPr b="0" i="0" sz="9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5" r:id="rId3"/>
    <p:sldLayoutId id="2147483676" r:id="rId4"/>
    <p:sldLayoutId id="2147483677" r:id="rId5"/>
    <p:sldLayoutId id="2147483678"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e38be3b7ae_2_0"/>
          <p:cNvSpPr/>
          <p:nvPr/>
        </p:nvSpPr>
        <p:spPr>
          <a:xfrm>
            <a:off x="-28650" y="-34350"/>
            <a:ext cx="9201300" cy="5212200"/>
          </a:xfrm>
          <a:prstGeom prst="rect">
            <a:avLst/>
          </a:prstGeom>
          <a:solidFill>
            <a:srgbClr val="000000">
              <a:alpha val="54120"/>
            </a:srgbClr>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e38be3b7ae_2_0"/>
          <p:cNvSpPr/>
          <p:nvPr/>
        </p:nvSpPr>
        <p:spPr>
          <a:xfrm>
            <a:off x="-28650" y="-34350"/>
            <a:ext cx="9201300" cy="5212200"/>
          </a:xfrm>
          <a:prstGeom prst="rect">
            <a:avLst/>
          </a:prstGeom>
          <a:solidFill>
            <a:srgbClr val="000000"/>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e38be3b7ae_2_0"/>
          <p:cNvSpPr/>
          <p:nvPr/>
        </p:nvSpPr>
        <p:spPr>
          <a:xfrm>
            <a:off x="-28650" y="-34350"/>
            <a:ext cx="9201300" cy="5212200"/>
          </a:xfrm>
          <a:prstGeom prst="rect">
            <a:avLst/>
          </a:prstGeom>
          <a:solidFill>
            <a:srgbClr val="000000">
              <a:alpha val="54120"/>
            </a:srgbClr>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4" name="Google Shape;194;ge38be3b7ae_2_0"/>
          <p:cNvPicPr preferRelativeResize="0"/>
          <p:nvPr/>
        </p:nvPicPr>
        <p:blipFill rotWithShape="1">
          <a:blip r:embed="rId3">
            <a:alphaModFix/>
          </a:blip>
          <a:srcRect b="0" l="0" r="0" t="0"/>
          <a:stretch/>
        </p:blipFill>
        <p:spPr>
          <a:xfrm>
            <a:off x="4053150" y="4070249"/>
            <a:ext cx="1037700" cy="588025"/>
          </a:xfrm>
          <a:prstGeom prst="rect">
            <a:avLst/>
          </a:prstGeom>
          <a:noFill/>
          <a:ln>
            <a:noFill/>
          </a:ln>
        </p:spPr>
      </p:pic>
      <p:sp>
        <p:nvSpPr>
          <p:cNvPr id="195" name="Google Shape;195;ge38be3b7ae_2_0"/>
          <p:cNvSpPr txBox="1"/>
          <p:nvPr/>
        </p:nvSpPr>
        <p:spPr>
          <a:xfrm>
            <a:off x="-28650" y="1068736"/>
            <a:ext cx="9144000" cy="86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500"/>
              <a:buFont typeface="Arial"/>
              <a:buNone/>
            </a:pPr>
            <a:r>
              <a:rPr lang="en-GB" sz="5000">
                <a:solidFill>
                  <a:srgbClr val="FFFFFF"/>
                </a:solidFill>
              </a:rPr>
              <a:t>Feedback</a:t>
            </a:r>
            <a:endParaRPr sz="5000"/>
          </a:p>
          <a:p>
            <a:pPr indent="0" lvl="0" marL="0" marR="0" rtl="0" algn="ctr">
              <a:lnSpc>
                <a:spcPct val="100000"/>
              </a:lnSpc>
              <a:spcBef>
                <a:spcPts val="0"/>
              </a:spcBef>
              <a:spcAft>
                <a:spcPts val="0"/>
              </a:spcAft>
              <a:buClr>
                <a:srgbClr val="000000"/>
              </a:buClr>
              <a:buSzPts val="5500"/>
              <a:buFont typeface="Arial"/>
              <a:buNone/>
            </a:pPr>
            <a:r>
              <a:rPr b="0" i="0" lang="en-GB" sz="4000" u="none" cap="none" strike="noStrike">
                <a:solidFill>
                  <a:srgbClr val="FFFFFF"/>
                </a:solidFill>
                <a:latin typeface="Arial"/>
                <a:ea typeface="Arial"/>
                <a:cs typeface="Arial"/>
                <a:sym typeface="Arial"/>
              </a:rPr>
              <a:t>VS</a:t>
            </a:r>
            <a:endParaRPr sz="4000"/>
          </a:p>
          <a:p>
            <a:pPr indent="0" lvl="0" marL="0" marR="0" rtl="0" algn="ctr">
              <a:lnSpc>
                <a:spcPct val="100000"/>
              </a:lnSpc>
              <a:spcBef>
                <a:spcPts val="0"/>
              </a:spcBef>
              <a:spcAft>
                <a:spcPts val="0"/>
              </a:spcAft>
              <a:buClr>
                <a:srgbClr val="000000"/>
              </a:buClr>
              <a:buSzPts val="5500"/>
              <a:buFont typeface="Arial"/>
              <a:buNone/>
            </a:pPr>
            <a:r>
              <a:rPr lang="en-GB" sz="5000">
                <a:solidFill>
                  <a:srgbClr val="FFFFFF"/>
                </a:solidFill>
              </a:rPr>
              <a:t>Feedforward</a:t>
            </a:r>
            <a:endParaRPr b="0" i="0" sz="5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500"/>
              <a:buFont typeface="Arial"/>
              <a:buNone/>
            </a:pPr>
            <a:r>
              <a:t/>
            </a:r>
            <a:endParaRPr b="0" i="0" sz="5500" u="none" cap="none" strike="noStrike">
              <a:solidFill>
                <a:srgbClr val="FFFFFF"/>
              </a:solidFill>
              <a:latin typeface="Arial"/>
              <a:ea typeface="Arial"/>
              <a:cs typeface="Arial"/>
              <a:sym typeface="Arial"/>
            </a:endParaRPr>
          </a:p>
        </p:txBody>
      </p:sp>
      <p:sp>
        <p:nvSpPr>
          <p:cNvPr id="196" name="Google Shape;196;ge38be3b7ae_2_0"/>
          <p:cNvSpPr txBox="1"/>
          <p:nvPr/>
        </p:nvSpPr>
        <p:spPr>
          <a:xfrm>
            <a:off x="1905000" y="477373"/>
            <a:ext cx="2782200" cy="278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GB" sz="1400" u="none" cap="none" strike="noStrike">
                <a:solidFill>
                  <a:srgbClr val="FFFFFF"/>
                </a:solidFill>
                <a:latin typeface="Arial"/>
                <a:ea typeface="Arial"/>
                <a:cs typeface="Arial"/>
                <a:sym typeface="Arial"/>
              </a:rPr>
              <a:t>Tech Lead Skills</a:t>
            </a:r>
            <a:endParaRPr b="0" i="0" sz="1400" u="none" cap="none" strike="noStrike">
              <a:solidFill>
                <a:srgbClr val="000000"/>
              </a:solidFill>
              <a:latin typeface="Arial"/>
              <a:ea typeface="Arial"/>
              <a:cs typeface="Arial"/>
              <a:sym typeface="Arial"/>
            </a:endParaRPr>
          </a:p>
        </p:txBody>
      </p:sp>
      <p:cxnSp>
        <p:nvCxnSpPr>
          <p:cNvPr id="197" name="Google Shape;197;ge38be3b7ae_2_0"/>
          <p:cNvCxnSpPr/>
          <p:nvPr/>
        </p:nvCxnSpPr>
        <p:spPr>
          <a:xfrm>
            <a:off x="4724400" y="628348"/>
            <a:ext cx="821100" cy="0"/>
          </a:xfrm>
          <a:prstGeom prst="straightConnector1">
            <a:avLst/>
          </a:prstGeom>
          <a:noFill/>
          <a:ln cap="flat" cmpd="sng" w="28575">
            <a:solidFill>
              <a:srgbClr val="FFAB40"/>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3"/>
          <p:cNvSpPr/>
          <p:nvPr/>
        </p:nvSpPr>
        <p:spPr>
          <a:xfrm>
            <a:off x="-28650" y="41850"/>
            <a:ext cx="9201300" cy="5212200"/>
          </a:xfrm>
          <a:prstGeom prst="rect">
            <a:avLst/>
          </a:prstGeom>
          <a:solidFill>
            <a:srgbClr val="000000">
              <a:alpha val="54117"/>
            </a:srgbClr>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3"/>
          <p:cNvSpPr txBox="1"/>
          <p:nvPr>
            <p:ph idx="1" type="body"/>
          </p:nvPr>
        </p:nvSpPr>
        <p:spPr>
          <a:xfrm>
            <a:off x="934764" y="1946434"/>
            <a:ext cx="7274400" cy="903000"/>
          </a:xfrm>
          <a:prstGeom prst="rect">
            <a:avLst/>
          </a:prstGeom>
          <a:noFill/>
          <a:ln>
            <a:noFill/>
          </a:ln>
        </p:spPr>
        <p:txBody>
          <a:bodyPr anchorCtr="0" anchor="b" bIns="26775" lIns="26775" spcFirstLastPara="1" rIns="26775" wrap="square" tIns="26775">
            <a:noAutofit/>
          </a:bodyPr>
          <a:lstStyle/>
          <a:p>
            <a:pPr indent="0" lvl="0" marL="0" marR="0" rtl="0" algn="ctr">
              <a:lnSpc>
                <a:spcPct val="80000"/>
              </a:lnSpc>
              <a:spcBef>
                <a:spcPts val="0"/>
              </a:spcBef>
              <a:spcAft>
                <a:spcPts val="0"/>
              </a:spcAft>
              <a:buClr>
                <a:srgbClr val="FFFFFF"/>
              </a:buClr>
              <a:buSzPts val="2200"/>
              <a:buFont typeface="Verdana"/>
              <a:buNone/>
            </a:pPr>
            <a:r>
              <a:rPr b="1" i="0" lang="en-GB" sz="3600" u="none" cap="none" strike="noStrike">
                <a:solidFill>
                  <a:srgbClr val="FFFFFF"/>
                </a:solidFill>
                <a:latin typeface="Montserrat"/>
                <a:ea typeface="Montserrat"/>
                <a:cs typeface="Montserrat"/>
                <a:sym typeface="Montserrat"/>
              </a:rPr>
              <a:t>END</a:t>
            </a:r>
            <a:endParaRPr b="0" i="0" sz="2200" u="none" cap="none" strike="noStrike">
              <a:solidFill>
                <a:srgbClr val="FFFFFF"/>
              </a:solidFill>
              <a:latin typeface="Montserrat"/>
              <a:ea typeface="Montserrat"/>
              <a:cs typeface="Montserrat"/>
              <a:sym typeface="Montserrat"/>
            </a:endParaRPr>
          </a:p>
        </p:txBody>
      </p:sp>
      <p:pic>
        <p:nvPicPr>
          <p:cNvPr id="268" name="Google Shape;268;p13"/>
          <p:cNvPicPr preferRelativeResize="0"/>
          <p:nvPr/>
        </p:nvPicPr>
        <p:blipFill rotWithShape="1">
          <a:blip r:embed="rId3">
            <a:alphaModFix/>
          </a:blip>
          <a:srcRect b="0" l="0" r="0" t="0"/>
          <a:stretch/>
        </p:blipFill>
        <p:spPr>
          <a:xfrm>
            <a:off x="4053150" y="4070249"/>
            <a:ext cx="1037700" cy="588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
          <p:cNvSpPr txBox="1"/>
          <p:nvPr>
            <p:ph idx="4294967295" type="title"/>
          </p:nvPr>
        </p:nvSpPr>
        <p:spPr>
          <a:xfrm>
            <a:off x="387900" y="3688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GB" sz="2400">
                <a:latin typeface="Muli"/>
                <a:ea typeface="Muli"/>
                <a:cs typeface="Muli"/>
                <a:sym typeface="Muli"/>
              </a:rPr>
              <a:t>Feedback za Anu</a:t>
            </a:r>
            <a:endParaRPr b="0" i="0" sz="2400" u="none" cap="none" strike="noStrike">
              <a:solidFill>
                <a:schemeClr val="dk1"/>
              </a:solidFill>
              <a:latin typeface="Muli"/>
              <a:ea typeface="Muli"/>
              <a:cs typeface="Muli"/>
              <a:sym typeface="Muli"/>
            </a:endParaRPr>
          </a:p>
          <a:p>
            <a:pPr indent="0" lvl="0" marL="0" marR="0" rtl="0" algn="l">
              <a:lnSpc>
                <a:spcPct val="100000"/>
              </a:lnSpc>
              <a:spcBef>
                <a:spcPts val="0"/>
              </a:spcBef>
              <a:spcAft>
                <a:spcPts val="0"/>
              </a:spcAft>
              <a:buClr>
                <a:schemeClr val="dk1"/>
              </a:buClr>
              <a:buSzPts val="2800"/>
              <a:buFont typeface="Arial"/>
              <a:buNone/>
            </a:pPr>
            <a:r>
              <a:rPr b="0" i="0" lang="en-GB" sz="2400" u="none" cap="none" strike="noStrike">
                <a:solidFill>
                  <a:schemeClr val="dk1"/>
                </a:solidFill>
                <a:latin typeface="Muli"/>
                <a:ea typeface="Muli"/>
                <a:cs typeface="Muli"/>
                <a:sym typeface="Muli"/>
              </a:rPr>
              <a:t> </a:t>
            </a:r>
            <a:endParaRPr b="0" i="0" sz="2400" u="none" cap="none" strike="noStrike">
              <a:solidFill>
                <a:schemeClr val="dk1"/>
              </a:solidFill>
              <a:latin typeface="Muli"/>
              <a:ea typeface="Muli"/>
              <a:cs typeface="Muli"/>
              <a:sym typeface="Muli"/>
            </a:endParaRPr>
          </a:p>
        </p:txBody>
      </p:sp>
      <p:pic>
        <p:nvPicPr>
          <p:cNvPr id="203" name="Google Shape;203;p2"/>
          <p:cNvPicPr preferRelativeResize="0"/>
          <p:nvPr/>
        </p:nvPicPr>
        <p:blipFill rotWithShape="1">
          <a:blip r:embed="rId3">
            <a:alphaModFix/>
          </a:blip>
          <a:srcRect b="0" l="0" r="0" t="0"/>
          <a:stretch/>
        </p:blipFill>
        <p:spPr>
          <a:xfrm rot="10800000">
            <a:off x="6866150" y="0"/>
            <a:ext cx="2277848" cy="2016224"/>
          </a:xfrm>
          <a:prstGeom prst="rect">
            <a:avLst/>
          </a:prstGeom>
          <a:noFill/>
          <a:ln>
            <a:noFill/>
          </a:ln>
        </p:spPr>
      </p:pic>
      <p:sp>
        <p:nvSpPr>
          <p:cNvPr id="204" name="Google Shape;204;p2"/>
          <p:cNvSpPr txBox="1"/>
          <p:nvPr>
            <p:ph idx="4294967295" type="body"/>
          </p:nvPr>
        </p:nvSpPr>
        <p:spPr>
          <a:xfrm>
            <a:off x="387900" y="650025"/>
            <a:ext cx="7545000" cy="3899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50000"/>
              </a:lnSpc>
              <a:spcBef>
                <a:spcPts val="2400"/>
              </a:spcBef>
              <a:spcAft>
                <a:spcPts val="0"/>
              </a:spcAft>
              <a:buClr>
                <a:srgbClr val="1C1C1C"/>
              </a:buClr>
              <a:buSzPts val="1200"/>
              <a:buFont typeface="Muli"/>
              <a:buChar char="●"/>
            </a:pPr>
            <a:r>
              <a:rPr lang="en-GB" sz="1200">
                <a:solidFill>
                  <a:srgbClr val="1C1C1C"/>
                </a:solidFill>
                <a:latin typeface="Muli"/>
                <a:ea typeface="Muli"/>
                <a:cs typeface="Muli"/>
                <a:sym typeface="Muli"/>
              </a:rPr>
              <a:t>Zaista mi je drago što mogu da ovaj sastanak počnem velikom pohvalom u ime celog tima. Tvoja saradljvost, srdačnost i otvorenost ka kolegama zaista plene. Lično mislim da si veoma prijatna osoba sa kojom je uživanje sarađivati. Iako si sa nama od skoro imamo utisak kao da si od početka projekta tu, znaš ko šta od nas voli i primetiš kada nekome nije dan. Hvala ti. Kada pričamo o tvojoj otvorenosti prema timu, imamo samo reči hvale a prostor za napredak vidim u tvom kodu. U delu koga ( _____) si na početku saradnje napravila grešku, tamo smo komunicirali kako je značajno da je ne ponavljamo ali se ista nakon toga ponovila ( tu ____ ) i ( tu ___). Ovo je početnička greška i nije strašna ali je bitno ispraviti je. </a:t>
            </a:r>
            <a:endParaRPr sz="1200">
              <a:solidFill>
                <a:srgbClr val="1C1C1C"/>
              </a:solidFill>
              <a:latin typeface="Muli"/>
              <a:ea typeface="Muli"/>
              <a:cs typeface="Muli"/>
              <a:sym typeface="Muli"/>
            </a:endParaRPr>
          </a:p>
        </p:txBody>
      </p:sp>
      <p:pic>
        <p:nvPicPr>
          <p:cNvPr id="205" name="Google Shape;205;p2"/>
          <p:cNvPicPr preferRelativeResize="0"/>
          <p:nvPr/>
        </p:nvPicPr>
        <p:blipFill rotWithShape="1">
          <a:blip r:embed="rId4">
            <a:alphaModFix/>
          </a:blip>
          <a:srcRect b="0" l="0" r="0" t="0"/>
          <a:stretch/>
        </p:blipFill>
        <p:spPr>
          <a:xfrm>
            <a:off x="8382000" y="4629150"/>
            <a:ext cx="592825" cy="33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
          <p:cNvSpPr txBox="1"/>
          <p:nvPr>
            <p:ph idx="4294967295" type="title"/>
          </p:nvPr>
        </p:nvSpPr>
        <p:spPr>
          <a:xfrm>
            <a:off x="387900" y="3688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GB" sz="2400">
                <a:latin typeface="Muli"/>
                <a:ea typeface="Muli"/>
                <a:cs typeface="Muli"/>
                <a:sym typeface="Muli"/>
              </a:rPr>
              <a:t>Feedback za Đorđa</a:t>
            </a:r>
            <a:endParaRPr b="0" i="0" sz="2400" u="none" cap="none" strike="noStrike">
              <a:solidFill>
                <a:schemeClr val="dk1"/>
              </a:solidFill>
              <a:latin typeface="Muli"/>
              <a:ea typeface="Muli"/>
              <a:cs typeface="Muli"/>
              <a:sym typeface="Muli"/>
            </a:endParaRPr>
          </a:p>
          <a:p>
            <a:pPr indent="0" lvl="0" marL="0" marR="0" rtl="0" algn="l">
              <a:lnSpc>
                <a:spcPct val="100000"/>
              </a:lnSpc>
              <a:spcBef>
                <a:spcPts val="0"/>
              </a:spcBef>
              <a:spcAft>
                <a:spcPts val="0"/>
              </a:spcAft>
              <a:buClr>
                <a:schemeClr val="dk1"/>
              </a:buClr>
              <a:buSzPts val="2800"/>
              <a:buFont typeface="Arial"/>
              <a:buNone/>
            </a:pPr>
            <a:r>
              <a:rPr b="0" i="0" lang="en-GB" sz="2400" u="none" cap="none" strike="noStrike">
                <a:solidFill>
                  <a:schemeClr val="dk1"/>
                </a:solidFill>
                <a:latin typeface="Muli"/>
                <a:ea typeface="Muli"/>
                <a:cs typeface="Muli"/>
                <a:sym typeface="Muli"/>
              </a:rPr>
              <a:t> </a:t>
            </a:r>
            <a:endParaRPr b="0" i="0" sz="2400" u="none" cap="none" strike="noStrike">
              <a:solidFill>
                <a:schemeClr val="dk1"/>
              </a:solidFill>
              <a:latin typeface="Muli"/>
              <a:ea typeface="Muli"/>
              <a:cs typeface="Muli"/>
              <a:sym typeface="Muli"/>
            </a:endParaRPr>
          </a:p>
        </p:txBody>
      </p:sp>
      <p:pic>
        <p:nvPicPr>
          <p:cNvPr id="211" name="Google Shape;211;p3"/>
          <p:cNvPicPr preferRelativeResize="0"/>
          <p:nvPr/>
        </p:nvPicPr>
        <p:blipFill rotWithShape="1">
          <a:blip r:embed="rId3">
            <a:alphaModFix/>
          </a:blip>
          <a:srcRect b="0" l="0" r="0" t="0"/>
          <a:stretch/>
        </p:blipFill>
        <p:spPr>
          <a:xfrm rot="10800000">
            <a:off x="6866150" y="0"/>
            <a:ext cx="2277848" cy="2016224"/>
          </a:xfrm>
          <a:prstGeom prst="rect">
            <a:avLst/>
          </a:prstGeom>
          <a:noFill/>
          <a:ln>
            <a:noFill/>
          </a:ln>
        </p:spPr>
      </p:pic>
      <p:sp>
        <p:nvSpPr>
          <p:cNvPr id="212" name="Google Shape;212;p3"/>
          <p:cNvSpPr txBox="1"/>
          <p:nvPr>
            <p:ph idx="4294967295" type="body"/>
          </p:nvPr>
        </p:nvSpPr>
        <p:spPr>
          <a:xfrm>
            <a:off x="387900" y="650025"/>
            <a:ext cx="7545000" cy="42195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50000"/>
              </a:lnSpc>
              <a:spcBef>
                <a:spcPts val="2400"/>
              </a:spcBef>
              <a:spcAft>
                <a:spcPts val="0"/>
              </a:spcAft>
              <a:buClr>
                <a:srgbClr val="1C1C1C"/>
              </a:buClr>
              <a:buSzPts val="1200"/>
              <a:buFont typeface="Muli"/>
              <a:buChar char="●"/>
            </a:pPr>
            <a:r>
              <a:rPr lang="en-GB" sz="1200">
                <a:solidFill>
                  <a:srgbClr val="1C1C1C"/>
                </a:solidFill>
                <a:latin typeface="Muli"/>
                <a:ea typeface="Muli"/>
                <a:cs typeface="Muli"/>
                <a:sym typeface="Muli"/>
              </a:rPr>
              <a:t>Đorđe, hvala ti što si prošle nedelje pomogao Milanu. To je ponašanje veoma značajno za tim. Ti do prošle nedelje, kada sam te ja zamolio, nisi nikome pomogao. Timski duh nam je veoma značajan, kao i prilika da kolege uče od iskusnijih kolega. Nama kao timu bi značilo kada bi svoje znanje delio sa drugima. Takođe, tvoj rad je zaista fenomenalan. Svaki task je uvek na vreme, semantika koda je perfektna, koristiš sve dobre prakse. Svaka čast.</a:t>
            </a:r>
            <a:endParaRPr sz="1200">
              <a:solidFill>
                <a:srgbClr val="1C1C1C"/>
              </a:solidFill>
              <a:latin typeface="Muli"/>
              <a:ea typeface="Muli"/>
              <a:cs typeface="Muli"/>
              <a:sym typeface="Muli"/>
            </a:endParaRPr>
          </a:p>
          <a:p>
            <a:pPr indent="0" lvl="0" marL="914400" marR="0" rtl="0" algn="l">
              <a:lnSpc>
                <a:spcPct val="150000"/>
              </a:lnSpc>
              <a:spcBef>
                <a:spcPts val="2400"/>
              </a:spcBef>
              <a:spcAft>
                <a:spcPts val="0"/>
              </a:spcAft>
              <a:buSzPts val="1800"/>
              <a:buNone/>
            </a:pPr>
            <a:r>
              <a:t/>
            </a:r>
            <a:endParaRPr sz="1200">
              <a:solidFill>
                <a:srgbClr val="1C1C1C"/>
              </a:solidFill>
              <a:latin typeface="Muli"/>
              <a:ea typeface="Muli"/>
              <a:cs typeface="Muli"/>
              <a:sym typeface="Muli"/>
            </a:endParaRPr>
          </a:p>
        </p:txBody>
      </p:sp>
      <p:pic>
        <p:nvPicPr>
          <p:cNvPr id="213" name="Google Shape;213;p3"/>
          <p:cNvPicPr preferRelativeResize="0"/>
          <p:nvPr/>
        </p:nvPicPr>
        <p:blipFill rotWithShape="1">
          <a:blip r:embed="rId4">
            <a:alphaModFix/>
          </a:blip>
          <a:srcRect b="0" l="0" r="0" t="0"/>
          <a:stretch/>
        </p:blipFill>
        <p:spPr>
          <a:xfrm>
            <a:off x="8382000" y="4629150"/>
            <a:ext cx="592825" cy="33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
          <p:cNvSpPr txBox="1"/>
          <p:nvPr>
            <p:ph idx="4294967295" type="title"/>
          </p:nvPr>
        </p:nvSpPr>
        <p:spPr>
          <a:xfrm>
            <a:off x="387900" y="3688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GB" sz="2400">
                <a:latin typeface="Muli"/>
                <a:ea typeface="Muli"/>
                <a:cs typeface="Muli"/>
                <a:sym typeface="Muli"/>
              </a:rPr>
              <a:t>Feedback za Jovana</a:t>
            </a:r>
            <a:endParaRPr b="0" i="0" sz="2400" u="none" cap="none" strike="noStrike">
              <a:solidFill>
                <a:schemeClr val="dk1"/>
              </a:solidFill>
              <a:latin typeface="Muli"/>
              <a:ea typeface="Muli"/>
              <a:cs typeface="Muli"/>
              <a:sym typeface="Muli"/>
            </a:endParaRPr>
          </a:p>
          <a:p>
            <a:pPr indent="0" lvl="0" marL="0" marR="0" rtl="0" algn="l">
              <a:lnSpc>
                <a:spcPct val="100000"/>
              </a:lnSpc>
              <a:spcBef>
                <a:spcPts val="0"/>
              </a:spcBef>
              <a:spcAft>
                <a:spcPts val="0"/>
              </a:spcAft>
              <a:buClr>
                <a:schemeClr val="dk1"/>
              </a:buClr>
              <a:buSzPts val="2800"/>
              <a:buFont typeface="Arial"/>
              <a:buNone/>
            </a:pPr>
            <a:r>
              <a:rPr b="0" i="0" lang="en-GB" sz="2400" u="none" cap="none" strike="noStrike">
                <a:solidFill>
                  <a:schemeClr val="dk1"/>
                </a:solidFill>
                <a:latin typeface="Muli"/>
                <a:ea typeface="Muli"/>
                <a:cs typeface="Muli"/>
                <a:sym typeface="Muli"/>
              </a:rPr>
              <a:t> </a:t>
            </a:r>
            <a:endParaRPr b="0" i="0" sz="2400" u="none" cap="none" strike="noStrike">
              <a:solidFill>
                <a:schemeClr val="dk1"/>
              </a:solidFill>
              <a:latin typeface="Muli"/>
              <a:ea typeface="Muli"/>
              <a:cs typeface="Muli"/>
              <a:sym typeface="Muli"/>
            </a:endParaRPr>
          </a:p>
        </p:txBody>
      </p:sp>
      <p:pic>
        <p:nvPicPr>
          <p:cNvPr id="219" name="Google Shape;219;p4"/>
          <p:cNvPicPr preferRelativeResize="0"/>
          <p:nvPr/>
        </p:nvPicPr>
        <p:blipFill rotWithShape="1">
          <a:blip r:embed="rId3">
            <a:alphaModFix/>
          </a:blip>
          <a:srcRect b="0" l="0" r="0" t="0"/>
          <a:stretch/>
        </p:blipFill>
        <p:spPr>
          <a:xfrm rot="10800000">
            <a:off x="6866150" y="0"/>
            <a:ext cx="2277848" cy="2016224"/>
          </a:xfrm>
          <a:prstGeom prst="rect">
            <a:avLst/>
          </a:prstGeom>
          <a:noFill/>
          <a:ln>
            <a:noFill/>
          </a:ln>
        </p:spPr>
      </p:pic>
      <p:sp>
        <p:nvSpPr>
          <p:cNvPr id="220" name="Google Shape;220;p4"/>
          <p:cNvSpPr txBox="1"/>
          <p:nvPr>
            <p:ph idx="4294967295" type="body"/>
          </p:nvPr>
        </p:nvSpPr>
        <p:spPr>
          <a:xfrm>
            <a:off x="387900" y="650025"/>
            <a:ext cx="7545000" cy="42195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50000"/>
              </a:lnSpc>
              <a:spcBef>
                <a:spcPts val="2400"/>
              </a:spcBef>
              <a:spcAft>
                <a:spcPts val="0"/>
              </a:spcAft>
              <a:buClr>
                <a:srgbClr val="1C1C1C"/>
              </a:buClr>
              <a:buSzPts val="1200"/>
              <a:buFont typeface="Muli"/>
              <a:buChar char="●"/>
            </a:pPr>
            <a:r>
              <a:rPr lang="en-GB" sz="1200">
                <a:solidFill>
                  <a:srgbClr val="1C1C1C"/>
                </a:solidFill>
                <a:latin typeface="Muli"/>
                <a:ea typeface="Muli"/>
                <a:cs typeface="Muli"/>
                <a:sym typeface="Muli"/>
              </a:rPr>
              <a:t>Jovane, u poslednjem sprintu si za dve nedelje uradio svega dva tiketa. To je zaista mali broj a u timu si već 3 meseca. Razumem da si u nekim situacijama imao poteškoća, svi ih imamo, a onda i kada si me pozvao da ti pomognem da rešiš problem nisi usvojio moje rešenje nego si nastavio prvobitnim pokušajima. Ovakav način saradnje nam svima otežava odnose. Bilo bi veoma značajno kada bi u narednim situacijama unapred definisao koliko ćeš vremena posvetiti jednom rešenju problema a kada ćeš doneti odluku da usvojiš tuđi savet. Ti si dobar momak i ne bismo želeli da zbog prošlog sprinta imamo negativnu klimu u timu.</a:t>
            </a:r>
            <a:endParaRPr sz="1200">
              <a:solidFill>
                <a:srgbClr val="1C1C1C"/>
              </a:solidFill>
              <a:latin typeface="Muli"/>
              <a:ea typeface="Muli"/>
              <a:cs typeface="Muli"/>
              <a:sym typeface="Muli"/>
            </a:endParaRPr>
          </a:p>
          <a:p>
            <a:pPr indent="0" lvl="0" marL="914400" marR="0" rtl="0" algn="l">
              <a:lnSpc>
                <a:spcPct val="150000"/>
              </a:lnSpc>
              <a:spcBef>
                <a:spcPts val="2400"/>
              </a:spcBef>
              <a:spcAft>
                <a:spcPts val="0"/>
              </a:spcAft>
              <a:buSzPts val="1800"/>
              <a:buNone/>
            </a:pPr>
            <a:r>
              <a:t/>
            </a:r>
            <a:endParaRPr sz="1200">
              <a:solidFill>
                <a:srgbClr val="1C1C1C"/>
              </a:solidFill>
              <a:latin typeface="Muli"/>
              <a:ea typeface="Muli"/>
              <a:cs typeface="Muli"/>
              <a:sym typeface="Muli"/>
            </a:endParaRPr>
          </a:p>
        </p:txBody>
      </p:sp>
      <p:pic>
        <p:nvPicPr>
          <p:cNvPr id="221" name="Google Shape;221;p4"/>
          <p:cNvPicPr preferRelativeResize="0"/>
          <p:nvPr/>
        </p:nvPicPr>
        <p:blipFill rotWithShape="1">
          <a:blip r:embed="rId4">
            <a:alphaModFix/>
          </a:blip>
          <a:srcRect b="0" l="0" r="0" t="0"/>
          <a:stretch/>
        </p:blipFill>
        <p:spPr>
          <a:xfrm>
            <a:off x="8382000" y="4629150"/>
            <a:ext cx="592825" cy="33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
          <p:cNvSpPr txBox="1"/>
          <p:nvPr>
            <p:ph idx="4294967295" type="title"/>
          </p:nvPr>
        </p:nvSpPr>
        <p:spPr>
          <a:xfrm>
            <a:off x="387900" y="3688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GB" sz="2400">
                <a:latin typeface="Muli"/>
                <a:ea typeface="Muli"/>
                <a:cs typeface="Muli"/>
                <a:sym typeface="Muli"/>
              </a:rPr>
              <a:t>Šta smo čuli u kom </a:t>
            </a:r>
            <a:r>
              <a:rPr lang="en-GB" sz="2400">
                <a:latin typeface="Muli"/>
                <a:ea typeface="Muli"/>
                <a:cs typeface="Muli"/>
                <a:sym typeface="Muli"/>
              </a:rPr>
              <a:t>feedback procesu</a:t>
            </a:r>
            <a:r>
              <a:rPr lang="en-GB" sz="2400">
                <a:latin typeface="Muli"/>
                <a:ea typeface="Muli"/>
                <a:cs typeface="Muli"/>
                <a:sym typeface="Muli"/>
              </a:rPr>
              <a:t>?</a:t>
            </a:r>
            <a:endParaRPr b="0" i="0" sz="2400" u="none" cap="none" strike="noStrike">
              <a:solidFill>
                <a:schemeClr val="dk1"/>
              </a:solidFill>
              <a:latin typeface="Muli"/>
              <a:ea typeface="Muli"/>
              <a:cs typeface="Muli"/>
              <a:sym typeface="Muli"/>
            </a:endParaRPr>
          </a:p>
        </p:txBody>
      </p:sp>
      <p:pic>
        <p:nvPicPr>
          <p:cNvPr id="227" name="Google Shape;227;p5"/>
          <p:cNvPicPr preferRelativeResize="0"/>
          <p:nvPr/>
        </p:nvPicPr>
        <p:blipFill rotWithShape="1">
          <a:blip r:embed="rId3">
            <a:alphaModFix/>
          </a:blip>
          <a:srcRect b="0" l="0" r="0" t="0"/>
          <a:stretch/>
        </p:blipFill>
        <p:spPr>
          <a:xfrm rot="10800000">
            <a:off x="6866150" y="0"/>
            <a:ext cx="2277848" cy="2016224"/>
          </a:xfrm>
          <a:prstGeom prst="rect">
            <a:avLst/>
          </a:prstGeom>
          <a:noFill/>
          <a:ln>
            <a:noFill/>
          </a:ln>
        </p:spPr>
      </p:pic>
      <p:pic>
        <p:nvPicPr>
          <p:cNvPr id="228" name="Google Shape;228;p5"/>
          <p:cNvPicPr preferRelativeResize="0"/>
          <p:nvPr/>
        </p:nvPicPr>
        <p:blipFill rotWithShape="1">
          <a:blip r:embed="rId4">
            <a:alphaModFix/>
          </a:blip>
          <a:srcRect b="0" l="0" r="0" t="0"/>
          <a:stretch/>
        </p:blipFill>
        <p:spPr>
          <a:xfrm>
            <a:off x="8382000" y="4629150"/>
            <a:ext cx="592825" cy="335925"/>
          </a:xfrm>
          <a:prstGeom prst="rect">
            <a:avLst/>
          </a:prstGeom>
          <a:noFill/>
          <a:ln>
            <a:noFill/>
          </a:ln>
        </p:spPr>
      </p:pic>
      <p:sp>
        <p:nvSpPr>
          <p:cNvPr id="229" name="Google Shape;229;p5"/>
          <p:cNvSpPr txBox="1"/>
          <p:nvPr>
            <p:ph idx="4294967295" type="body"/>
          </p:nvPr>
        </p:nvSpPr>
        <p:spPr>
          <a:xfrm>
            <a:off x="387900" y="989825"/>
            <a:ext cx="7545000" cy="3899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50000"/>
              </a:lnSpc>
              <a:spcBef>
                <a:spcPts val="2400"/>
              </a:spcBef>
              <a:spcAft>
                <a:spcPts val="0"/>
              </a:spcAft>
              <a:buClr>
                <a:srgbClr val="1C1C1C"/>
              </a:buClr>
              <a:buSzPts val="1200"/>
              <a:buFont typeface="Muli"/>
              <a:buChar char="●"/>
            </a:pPr>
            <a:r>
              <a:rPr lang="en-GB" sz="1200">
                <a:solidFill>
                  <a:srgbClr val="1C1C1C"/>
                </a:solidFill>
                <a:latin typeface="Muli"/>
                <a:ea typeface="Muli"/>
                <a:cs typeface="Muli"/>
                <a:sym typeface="Muli"/>
              </a:rPr>
              <a:t>1. Ana</a:t>
            </a:r>
            <a:endParaRPr sz="1200">
              <a:solidFill>
                <a:srgbClr val="1C1C1C"/>
              </a:solidFill>
              <a:latin typeface="Muli"/>
              <a:ea typeface="Muli"/>
              <a:cs typeface="Muli"/>
              <a:sym typeface="Muli"/>
            </a:endParaRPr>
          </a:p>
          <a:p>
            <a:pPr indent="-304800" lvl="0" marL="457200" marR="0" rtl="0" algn="l">
              <a:lnSpc>
                <a:spcPct val="150000"/>
              </a:lnSpc>
              <a:spcBef>
                <a:spcPts val="0"/>
              </a:spcBef>
              <a:spcAft>
                <a:spcPts val="0"/>
              </a:spcAft>
              <a:buClr>
                <a:srgbClr val="1C1C1C"/>
              </a:buClr>
              <a:buSzPts val="1200"/>
              <a:buFont typeface="Muli"/>
              <a:buChar char="●"/>
            </a:pPr>
            <a:r>
              <a:rPr lang="en-GB" sz="1200">
                <a:solidFill>
                  <a:srgbClr val="1C1C1C"/>
                </a:solidFill>
                <a:latin typeface="Muli"/>
                <a:ea typeface="Muli"/>
                <a:cs typeface="Muli"/>
                <a:sym typeface="Muli"/>
              </a:rPr>
              <a:t>2. Đorđe</a:t>
            </a:r>
            <a:endParaRPr sz="1200">
              <a:solidFill>
                <a:srgbClr val="1C1C1C"/>
              </a:solidFill>
              <a:latin typeface="Muli"/>
              <a:ea typeface="Muli"/>
              <a:cs typeface="Muli"/>
              <a:sym typeface="Muli"/>
            </a:endParaRPr>
          </a:p>
          <a:p>
            <a:pPr indent="-304800" lvl="0" marL="457200" marR="0" rtl="0" algn="l">
              <a:lnSpc>
                <a:spcPct val="150000"/>
              </a:lnSpc>
              <a:spcBef>
                <a:spcPts val="0"/>
              </a:spcBef>
              <a:spcAft>
                <a:spcPts val="0"/>
              </a:spcAft>
              <a:buClr>
                <a:srgbClr val="1C1C1C"/>
              </a:buClr>
              <a:buSzPts val="1200"/>
              <a:buFont typeface="Muli"/>
              <a:buChar char="●"/>
            </a:pPr>
            <a:r>
              <a:rPr lang="en-GB" sz="1200">
                <a:solidFill>
                  <a:srgbClr val="1C1C1C"/>
                </a:solidFill>
                <a:latin typeface="Muli"/>
                <a:ea typeface="Muli"/>
                <a:cs typeface="Muli"/>
                <a:sym typeface="Muli"/>
              </a:rPr>
              <a:t>3. Jovan</a:t>
            </a:r>
            <a:endParaRPr sz="1200">
              <a:solidFill>
                <a:srgbClr val="1C1C1C"/>
              </a:solidFill>
              <a:latin typeface="Muli"/>
              <a:ea typeface="Muli"/>
              <a:cs typeface="Muli"/>
              <a:sym typeface="Mul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e150f9a8ea_0_14"/>
          <p:cNvSpPr txBox="1"/>
          <p:nvPr>
            <p:ph idx="4294967295" type="title"/>
          </p:nvPr>
        </p:nvSpPr>
        <p:spPr>
          <a:xfrm>
            <a:off x="387900" y="3688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GB" sz="2400">
                <a:latin typeface="Muli"/>
                <a:ea typeface="Muli"/>
                <a:cs typeface="Muli"/>
                <a:sym typeface="Muli"/>
              </a:rPr>
              <a:t>Šta do sada znamo o </a:t>
            </a:r>
            <a:r>
              <a:rPr lang="en-GB" sz="2400">
                <a:latin typeface="Muli"/>
                <a:ea typeface="Muli"/>
                <a:cs typeface="Muli"/>
                <a:sym typeface="Muli"/>
              </a:rPr>
              <a:t>feedback</a:t>
            </a:r>
            <a:r>
              <a:rPr lang="en-GB" sz="2400">
                <a:latin typeface="Muli"/>
                <a:ea typeface="Muli"/>
                <a:cs typeface="Muli"/>
                <a:sym typeface="Muli"/>
              </a:rPr>
              <a:t> a šta o feedforwardu?</a:t>
            </a:r>
            <a:endParaRPr b="0" i="0" sz="2400" u="none" cap="none" strike="noStrike">
              <a:solidFill>
                <a:schemeClr val="dk1"/>
              </a:solidFill>
              <a:latin typeface="Muli"/>
              <a:ea typeface="Muli"/>
              <a:cs typeface="Muli"/>
              <a:sym typeface="Muli"/>
            </a:endParaRPr>
          </a:p>
        </p:txBody>
      </p:sp>
      <p:pic>
        <p:nvPicPr>
          <p:cNvPr id="235" name="Google Shape;235;ge150f9a8ea_0_14"/>
          <p:cNvPicPr preferRelativeResize="0"/>
          <p:nvPr/>
        </p:nvPicPr>
        <p:blipFill rotWithShape="1">
          <a:blip r:embed="rId3">
            <a:alphaModFix/>
          </a:blip>
          <a:srcRect b="0" l="0" r="0" t="0"/>
          <a:stretch/>
        </p:blipFill>
        <p:spPr>
          <a:xfrm rot="10800000">
            <a:off x="6866150" y="0"/>
            <a:ext cx="2277848" cy="2016224"/>
          </a:xfrm>
          <a:prstGeom prst="rect">
            <a:avLst/>
          </a:prstGeom>
          <a:noFill/>
          <a:ln>
            <a:noFill/>
          </a:ln>
        </p:spPr>
      </p:pic>
      <p:pic>
        <p:nvPicPr>
          <p:cNvPr id="236" name="Google Shape;236;ge150f9a8ea_0_14"/>
          <p:cNvPicPr preferRelativeResize="0"/>
          <p:nvPr/>
        </p:nvPicPr>
        <p:blipFill rotWithShape="1">
          <a:blip r:embed="rId4">
            <a:alphaModFix/>
          </a:blip>
          <a:srcRect b="0" l="0" r="0" t="0"/>
          <a:stretch/>
        </p:blipFill>
        <p:spPr>
          <a:xfrm>
            <a:off x="8382000" y="4629150"/>
            <a:ext cx="592825" cy="335925"/>
          </a:xfrm>
          <a:prstGeom prst="rect">
            <a:avLst/>
          </a:prstGeom>
          <a:noFill/>
          <a:ln>
            <a:noFill/>
          </a:ln>
        </p:spPr>
      </p:pic>
      <p:pic>
        <p:nvPicPr>
          <p:cNvPr id="237" name="Google Shape;237;ge150f9a8ea_0_14"/>
          <p:cNvPicPr preferRelativeResize="0"/>
          <p:nvPr/>
        </p:nvPicPr>
        <p:blipFill>
          <a:blip r:embed="rId5">
            <a:alphaModFix/>
          </a:blip>
          <a:stretch>
            <a:fillRect/>
          </a:stretch>
        </p:blipFill>
        <p:spPr>
          <a:xfrm>
            <a:off x="1612600" y="1168900"/>
            <a:ext cx="5715000" cy="371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e150f9a8ea_0_22"/>
          <p:cNvSpPr txBox="1"/>
          <p:nvPr>
            <p:ph idx="4294967295" type="title"/>
          </p:nvPr>
        </p:nvSpPr>
        <p:spPr>
          <a:xfrm>
            <a:off x="387900" y="3688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GB" sz="2400">
                <a:latin typeface="Muli"/>
                <a:ea typeface="Muli"/>
                <a:cs typeface="Muli"/>
                <a:sym typeface="Muli"/>
              </a:rPr>
              <a:t>Feedback proces pretoči u feedforward</a:t>
            </a:r>
            <a:endParaRPr b="0" i="0" sz="2400" u="none" cap="none" strike="noStrike">
              <a:solidFill>
                <a:schemeClr val="dk1"/>
              </a:solidFill>
              <a:latin typeface="Muli"/>
              <a:ea typeface="Muli"/>
              <a:cs typeface="Muli"/>
              <a:sym typeface="Muli"/>
            </a:endParaRPr>
          </a:p>
        </p:txBody>
      </p:sp>
      <p:pic>
        <p:nvPicPr>
          <p:cNvPr id="243" name="Google Shape;243;ge150f9a8ea_0_22"/>
          <p:cNvPicPr preferRelativeResize="0"/>
          <p:nvPr/>
        </p:nvPicPr>
        <p:blipFill rotWithShape="1">
          <a:blip r:embed="rId3">
            <a:alphaModFix/>
          </a:blip>
          <a:srcRect b="0" l="0" r="0" t="0"/>
          <a:stretch/>
        </p:blipFill>
        <p:spPr>
          <a:xfrm rot="10800000">
            <a:off x="6866150" y="46625"/>
            <a:ext cx="2277848" cy="2016224"/>
          </a:xfrm>
          <a:prstGeom prst="rect">
            <a:avLst/>
          </a:prstGeom>
          <a:noFill/>
          <a:ln>
            <a:noFill/>
          </a:ln>
        </p:spPr>
      </p:pic>
      <p:pic>
        <p:nvPicPr>
          <p:cNvPr id="244" name="Google Shape;244;ge150f9a8ea_0_22"/>
          <p:cNvPicPr preferRelativeResize="0"/>
          <p:nvPr/>
        </p:nvPicPr>
        <p:blipFill rotWithShape="1">
          <a:blip r:embed="rId4">
            <a:alphaModFix/>
          </a:blip>
          <a:srcRect b="0" l="0" r="0" t="0"/>
          <a:stretch/>
        </p:blipFill>
        <p:spPr>
          <a:xfrm>
            <a:off x="8382000" y="4629150"/>
            <a:ext cx="592825" cy="335925"/>
          </a:xfrm>
          <a:prstGeom prst="rect">
            <a:avLst/>
          </a:prstGeom>
          <a:noFill/>
          <a:ln>
            <a:noFill/>
          </a:ln>
        </p:spPr>
      </p:pic>
      <p:pic>
        <p:nvPicPr>
          <p:cNvPr id="245" name="Google Shape;245;ge150f9a8ea_0_22"/>
          <p:cNvPicPr preferRelativeResize="0"/>
          <p:nvPr/>
        </p:nvPicPr>
        <p:blipFill>
          <a:blip r:embed="rId5">
            <a:alphaModFix/>
          </a:blip>
          <a:stretch>
            <a:fillRect/>
          </a:stretch>
        </p:blipFill>
        <p:spPr>
          <a:xfrm>
            <a:off x="1330450" y="1053725"/>
            <a:ext cx="5863550" cy="391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
          <p:cNvSpPr txBox="1"/>
          <p:nvPr>
            <p:ph idx="4294967295" type="title"/>
          </p:nvPr>
        </p:nvSpPr>
        <p:spPr>
          <a:xfrm>
            <a:off x="387900" y="3688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GB" sz="2400">
                <a:latin typeface="Muli"/>
                <a:ea typeface="Muli"/>
                <a:cs typeface="Muli"/>
                <a:sym typeface="Muli"/>
              </a:rPr>
              <a:t>Feedback proces:</a:t>
            </a:r>
            <a:endParaRPr b="0" i="0" sz="2400" u="none" cap="none" strike="noStrike">
              <a:solidFill>
                <a:schemeClr val="dk1"/>
              </a:solidFill>
              <a:latin typeface="Muli"/>
              <a:ea typeface="Muli"/>
              <a:cs typeface="Muli"/>
              <a:sym typeface="Muli"/>
            </a:endParaRPr>
          </a:p>
        </p:txBody>
      </p:sp>
      <p:pic>
        <p:nvPicPr>
          <p:cNvPr id="251" name="Google Shape;251;p6"/>
          <p:cNvPicPr preferRelativeResize="0"/>
          <p:nvPr/>
        </p:nvPicPr>
        <p:blipFill rotWithShape="1">
          <a:blip r:embed="rId3">
            <a:alphaModFix/>
          </a:blip>
          <a:srcRect b="0" l="0" r="0" t="0"/>
          <a:stretch/>
        </p:blipFill>
        <p:spPr>
          <a:xfrm rot="10800000">
            <a:off x="6866150" y="0"/>
            <a:ext cx="2277848" cy="2016224"/>
          </a:xfrm>
          <a:prstGeom prst="rect">
            <a:avLst/>
          </a:prstGeom>
          <a:noFill/>
          <a:ln>
            <a:noFill/>
          </a:ln>
        </p:spPr>
      </p:pic>
      <p:sp>
        <p:nvSpPr>
          <p:cNvPr id="252" name="Google Shape;252;p6"/>
          <p:cNvSpPr txBox="1"/>
          <p:nvPr/>
        </p:nvSpPr>
        <p:spPr>
          <a:xfrm>
            <a:off x="387900" y="1151125"/>
            <a:ext cx="7738200" cy="2461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GB"/>
              <a:t>Potvrđuje ono što osoba već zna.</a:t>
            </a:r>
            <a:endParaRPr/>
          </a:p>
          <a:p>
            <a:pPr indent="-317500" lvl="0" marL="457200" marR="0" rtl="0" algn="l">
              <a:lnSpc>
                <a:spcPct val="100000"/>
              </a:lnSpc>
              <a:spcBef>
                <a:spcPts val="0"/>
              </a:spcBef>
              <a:spcAft>
                <a:spcPts val="0"/>
              </a:spcAft>
              <a:buSzPts val="1400"/>
              <a:buChar char="●"/>
            </a:pPr>
            <a:r>
              <a:rPr lang="en-GB"/>
              <a:t>Ističe greške</a:t>
            </a:r>
            <a:endParaRPr/>
          </a:p>
          <a:p>
            <a:pPr indent="-317500" lvl="0" marL="457200" marR="0" rtl="0" algn="l">
              <a:lnSpc>
                <a:spcPct val="100000"/>
              </a:lnSpc>
              <a:spcBef>
                <a:spcPts val="0"/>
              </a:spcBef>
              <a:spcAft>
                <a:spcPts val="0"/>
              </a:spcAft>
              <a:buSzPts val="1400"/>
              <a:buChar char="●"/>
            </a:pPr>
            <a:r>
              <a:rPr lang="en-GB"/>
              <a:t>Najčešće damo previše informacija</a:t>
            </a:r>
            <a:endParaRPr/>
          </a:p>
          <a:p>
            <a:pPr indent="-317500" lvl="0" marL="457200" marR="0" rtl="0" algn="l">
              <a:lnSpc>
                <a:spcPct val="100000"/>
              </a:lnSpc>
              <a:spcBef>
                <a:spcPts val="0"/>
              </a:spcBef>
              <a:spcAft>
                <a:spcPts val="0"/>
              </a:spcAft>
              <a:buSzPts val="1400"/>
              <a:buChar char="●"/>
            </a:pPr>
            <a:r>
              <a:rPr lang="en-GB"/>
              <a:t>Ponekad je teško pronaći reči</a:t>
            </a:r>
            <a:endParaRPr/>
          </a:p>
          <a:p>
            <a:pPr indent="-317500" lvl="0" marL="457200" marR="0" rtl="0" algn="l">
              <a:lnSpc>
                <a:spcPct val="100000"/>
              </a:lnSpc>
              <a:spcBef>
                <a:spcPts val="0"/>
              </a:spcBef>
              <a:spcAft>
                <a:spcPts val="0"/>
              </a:spcAft>
              <a:buSzPts val="1400"/>
              <a:buChar char="●"/>
            </a:pPr>
            <a:r>
              <a:rPr lang="en-GB"/>
              <a:t>Potreban je određeni vremenski period da bi se feedback dao</a:t>
            </a:r>
            <a:endParaRPr/>
          </a:p>
          <a:p>
            <a:pPr indent="-317500" lvl="0" marL="457200" marR="0" rtl="0" algn="l">
              <a:lnSpc>
                <a:spcPct val="100000"/>
              </a:lnSpc>
              <a:spcBef>
                <a:spcPts val="0"/>
              </a:spcBef>
              <a:spcAft>
                <a:spcPts val="0"/>
              </a:spcAft>
              <a:buSzPts val="1400"/>
              <a:buChar char="●"/>
            </a:pPr>
            <a:r>
              <a:rPr lang="en-GB"/>
              <a:t>Ne nudi uvek plan akcije</a:t>
            </a:r>
            <a:endParaRPr/>
          </a:p>
          <a:p>
            <a:pPr indent="-317500" lvl="0" marL="457200" marR="0" rtl="0" algn="l">
              <a:lnSpc>
                <a:spcPct val="100000"/>
              </a:lnSpc>
              <a:spcBef>
                <a:spcPts val="0"/>
              </a:spcBef>
              <a:spcAft>
                <a:spcPts val="0"/>
              </a:spcAft>
              <a:buSzPts val="1400"/>
              <a:buChar char="●"/>
            </a:pPr>
            <a:r>
              <a:rPr lang="en-GB"/>
              <a:t>Usmereni smo na prošlost koju ne možemo izmeniti</a:t>
            </a:r>
            <a:endParaRPr/>
          </a:p>
          <a:p>
            <a:pPr indent="-317500" lvl="0" marL="457200" marR="0" rtl="0" algn="l">
              <a:lnSpc>
                <a:spcPct val="100000"/>
              </a:lnSpc>
              <a:spcBef>
                <a:spcPts val="0"/>
              </a:spcBef>
              <a:spcAft>
                <a:spcPts val="0"/>
              </a:spcAft>
              <a:buSzPts val="1400"/>
              <a:buChar char="●"/>
            </a:pPr>
            <a:r>
              <a:rPr lang="en-GB"/>
              <a:t>Najčešće je usmeren od “gore” prema “dole”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p:txBody>
      </p:sp>
      <p:pic>
        <p:nvPicPr>
          <p:cNvPr id="253" name="Google Shape;253;p6"/>
          <p:cNvPicPr preferRelativeResize="0"/>
          <p:nvPr/>
        </p:nvPicPr>
        <p:blipFill rotWithShape="1">
          <a:blip r:embed="rId4">
            <a:alphaModFix/>
          </a:blip>
          <a:srcRect b="0" l="0" r="0" t="0"/>
          <a:stretch/>
        </p:blipFill>
        <p:spPr>
          <a:xfrm>
            <a:off x="8382000" y="4629150"/>
            <a:ext cx="592825" cy="33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e150f9a8ea_0_7"/>
          <p:cNvSpPr txBox="1"/>
          <p:nvPr>
            <p:ph idx="4294967295" type="title"/>
          </p:nvPr>
        </p:nvSpPr>
        <p:spPr>
          <a:xfrm>
            <a:off x="387900" y="3688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GB" sz="2400">
                <a:latin typeface="Muli"/>
                <a:ea typeface="Muli"/>
                <a:cs typeface="Muli"/>
                <a:sym typeface="Muli"/>
              </a:rPr>
              <a:t>Feedforward proces:</a:t>
            </a:r>
            <a:endParaRPr b="0" i="0" sz="2400" u="none" cap="none" strike="noStrike">
              <a:solidFill>
                <a:schemeClr val="dk1"/>
              </a:solidFill>
              <a:latin typeface="Muli"/>
              <a:ea typeface="Muli"/>
              <a:cs typeface="Muli"/>
              <a:sym typeface="Muli"/>
            </a:endParaRPr>
          </a:p>
        </p:txBody>
      </p:sp>
      <p:pic>
        <p:nvPicPr>
          <p:cNvPr id="259" name="Google Shape;259;ge150f9a8ea_0_7"/>
          <p:cNvPicPr preferRelativeResize="0"/>
          <p:nvPr/>
        </p:nvPicPr>
        <p:blipFill rotWithShape="1">
          <a:blip r:embed="rId3">
            <a:alphaModFix/>
          </a:blip>
          <a:srcRect b="0" l="0" r="0" t="0"/>
          <a:stretch/>
        </p:blipFill>
        <p:spPr>
          <a:xfrm rot="10800000">
            <a:off x="6866150" y="0"/>
            <a:ext cx="2277848" cy="2016224"/>
          </a:xfrm>
          <a:prstGeom prst="rect">
            <a:avLst/>
          </a:prstGeom>
          <a:noFill/>
          <a:ln>
            <a:noFill/>
          </a:ln>
        </p:spPr>
      </p:pic>
      <p:sp>
        <p:nvSpPr>
          <p:cNvPr id="260" name="Google Shape;260;ge150f9a8ea_0_7"/>
          <p:cNvSpPr txBox="1"/>
          <p:nvPr/>
        </p:nvSpPr>
        <p:spPr>
          <a:xfrm>
            <a:off x="387900" y="1151125"/>
            <a:ext cx="7738200" cy="2461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GB"/>
              <a:t>Usmeren je na budućnost</a:t>
            </a:r>
            <a:endParaRPr/>
          </a:p>
          <a:p>
            <a:pPr indent="-317500" lvl="0" marL="457200" marR="0" rtl="0" algn="l">
              <a:lnSpc>
                <a:spcPct val="100000"/>
              </a:lnSpc>
              <a:spcBef>
                <a:spcPts val="0"/>
              </a:spcBef>
              <a:spcAft>
                <a:spcPts val="0"/>
              </a:spcAft>
              <a:buSzPts val="1400"/>
              <a:buChar char="●"/>
            </a:pPr>
            <a:r>
              <a:rPr lang="en-GB"/>
              <a:t>Ističe rešenja</a:t>
            </a:r>
            <a:endParaRPr/>
          </a:p>
          <a:p>
            <a:pPr indent="-317500" lvl="0" marL="457200" marR="0" rtl="0" algn="l">
              <a:lnSpc>
                <a:spcPct val="100000"/>
              </a:lnSpc>
              <a:spcBef>
                <a:spcPts val="0"/>
              </a:spcBef>
              <a:spcAft>
                <a:spcPts val="0"/>
              </a:spcAft>
              <a:buSzPts val="1400"/>
              <a:buChar char="●"/>
            </a:pPr>
            <a:r>
              <a:rPr lang="en-GB"/>
              <a:t>Potrebno ga je pripremiti i usmeriti samo na jednu osobu</a:t>
            </a:r>
            <a:endParaRPr/>
          </a:p>
          <a:p>
            <a:pPr indent="-317500" lvl="0" marL="457200" marR="0" rtl="0" algn="l">
              <a:lnSpc>
                <a:spcPct val="100000"/>
              </a:lnSpc>
              <a:spcBef>
                <a:spcPts val="0"/>
              </a:spcBef>
              <a:spcAft>
                <a:spcPts val="0"/>
              </a:spcAft>
              <a:buSzPts val="1400"/>
              <a:buChar char="●"/>
            </a:pPr>
            <a:r>
              <a:rPr lang="en-GB"/>
              <a:t>Praktičan je</a:t>
            </a:r>
            <a:endParaRPr/>
          </a:p>
          <a:p>
            <a:pPr indent="-317500" lvl="0" marL="457200" marR="0" rtl="0" algn="l">
              <a:lnSpc>
                <a:spcPct val="100000"/>
              </a:lnSpc>
              <a:spcBef>
                <a:spcPts val="0"/>
              </a:spcBef>
              <a:spcAft>
                <a:spcPts val="0"/>
              </a:spcAft>
              <a:buSzPts val="1400"/>
              <a:buChar char="●"/>
            </a:pPr>
            <a:r>
              <a:rPr lang="en-GB"/>
              <a:t>Pomaže osobi da pronađe rešenje</a:t>
            </a:r>
            <a:endParaRPr/>
          </a:p>
          <a:p>
            <a:pPr indent="-317500" lvl="0" marL="457200" marR="0" rtl="0" algn="l">
              <a:lnSpc>
                <a:spcPct val="100000"/>
              </a:lnSpc>
              <a:spcBef>
                <a:spcPts val="0"/>
              </a:spcBef>
              <a:spcAft>
                <a:spcPts val="0"/>
              </a:spcAft>
              <a:buSzPts val="1400"/>
              <a:buChar char="●"/>
            </a:pPr>
            <a:r>
              <a:rPr lang="en-GB"/>
              <a:t>Nudi plan akcije</a:t>
            </a:r>
            <a:endParaRPr/>
          </a:p>
          <a:p>
            <a:pPr indent="-317500" lvl="0" marL="457200" marR="0" rtl="0" algn="l">
              <a:lnSpc>
                <a:spcPct val="100000"/>
              </a:lnSpc>
              <a:spcBef>
                <a:spcPts val="0"/>
              </a:spcBef>
              <a:spcAft>
                <a:spcPts val="0"/>
              </a:spcAft>
              <a:buSzPts val="1400"/>
              <a:buChar char="●"/>
            </a:pPr>
            <a:r>
              <a:rPr lang="en-GB"/>
              <a:t>Uvek ima ton entuzijazma</a:t>
            </a:r>
            <a:endParaRPr/>
          </a:p>
          <a:p>
            <a:pPr indent="-317500" lvl="0" marL="457200" marR="0" rtl="0" algn="l">
              <a:lnSpc>
                <a:spcPct val="100000"/>
              </a:lnSpc>
              <a:spcBef>
                <a:spcPts val="0"/>
              </a:spcBef>
              <a:spcAft>
                <a:spcPts val="0"/>
              </a:spcAft>
              <a:buSzPts val="1400"/>
              <a:buChar char="●"/>
            </a:pPr>
            <a:r>
              <a:rPr lang="en-GB"/>
              <a:t>Možemo ga ukombinovati sa karijernim planovima osobe</a:t>
            </a:r>
            <a:endParaRPr/>
          </a:p>
          <a:p>
            <a:pPr indent="-317500" lvl="0" marL="457200" marR="0" rtl="0" algn="l">
              <a:lnSpc>
                <a:spcPct val="100000"/>
              </a:lnSpc>
              <a:spcBef>
                <a:spcPts val="0"/>
              </a:spcBef>
              <a:spcAft>
                <a:spcPts val="0"/>
              </a:spcAft>
              <a:buSzPts val="1400"/>
              <a:buChar char="●"/>
            </a:pPr>
            <a:r>
              <a:rPr lang="en-GB"/>
              <a:t>Možemo iskoristi coaching znanja</a:t>
            </a:r>
            <a:endParaRPr/>
          </a:p>
          <a:p>
            <a:pPr indent="-317500" lvl="0" marL="457200" marR="0" rtl="0" algn="l">
              <a:lnSpc>
                <a:spcPct val="100000"/>
              </a:lnSpc>
              <a:spcBef>
                <a:spcPts val="0"/>
              </a:spcBef>
              <a:spcAft>
                <a:spcPts val="0"/>
              </a:spcAft>
              <a:buSzPts val="1400"/>
              <a:buChar char="●"/>
            </a:pPr>
            <a:r>
              <a:rPr lang="en-GB"/>
              <a:t>Podstiče talenat</a:t>
            </a:r>
            <a:endParaRPr/>
          </a:p>
          <a:p>
            <a:pPr indent="-317500" lvl="0" marL="457200" marR="0" rtl="0" algn="l">
              <a:lnSpc>
                <a:spcPct val="100000"/>
              </a:lnSpc>
              <a:spcBef>
                <a:spcPts val="0"/>
              </a:spcBef>
              <a:spcAft>
                <a:spcPts val="0"/>
              </a:spcAft>
              <a:buSzPts val="1400"/>
              <a:buChar char="●"/>
            </a:pPr>
            <a:r>
              <a:rPr lang="en-GB"/>
              <a:t>Redefiniše grupnu dinamiku jer BILO KO, BILO KAD, BILO KOME može dati feedforward</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p:txBody>
      </p:sp>
      <p:pic>
        <p:nvPicPr>
          <p:cNvPr id="261" name="Google Shape;261;ge150f9a8ea_0_7"/>
          <p:cNvPicPr preferRelativeResize="0"/>
          <p:nvPr/>
        </p:nvPicPr>
        <p:blipFill rotWithShape="1">
          <a:blip r:embed="rId4">
            <a:alphaModFix/>
          </a:blip>
          <a:srcRect b="0" l="0" r="0" t="0"/>
          <a:stretch/>
        </p:blipFill>
        <p:spPr>
          <a:xfrm>
            <a:off x="8382000" y="4629150"/>
            <a:ext cx="592825" cy="335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lack">
  <a:themeElements>
    <a:clrScheme name="Black">
      <a:dk1>
        <a:srgbClr val="FF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Milos Zagar</dc:creator>
</cp:coreProperties>
</file>