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758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F4A8E-EF83-499A-8F71-263A2A48D38A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A4B50-4F99-488C-9F6B-EFF97493AC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5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8D7E-8781-4A4C-A846-6D14A51E674B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EEC-232D-4CE6-BE57-8DA7FFBF4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28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8D7E-8781-4A4C-A846-6D14A51E674B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EEC-232D-4CE6-BE57-8DA7FFBF4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319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8D7E-8781-4A4C-A846-6D14A51E674B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EEC-232D-4CE6-BE57-8DA7FFBF4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49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8D7E-8781-4A4C-A846-6D14A51E674B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EEC-232D-4CE6-BE57-8DA7FFBF4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071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8D7E-8781-4A4C-A846-6D14A51E674B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EEC-232D-4CE6-BE57-8DA7FFBF4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91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8D7E-8781-4A4C-A846-6D14A51E674B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EEC-232D-4CE6-BE57-8DA7FFBF4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337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8D7E-8781-4A4C-A846-6D14A51E674B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EEC-232D-4CE6-BE57-8DA7FFBF4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796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8D7E-8781-4A4C-A846-6D14A51E674B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EEC-232D-4CE6-BE57-8DA7FFBF4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191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8D7E-8781-4A4C-A846-6D14A51E674B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EEC-232D-4CE6-BE57-8DA7FFBF4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88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8D7E-8781-4A4C-A846-6D14A51E674B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60F1EEC-232D-4CE6-BE57-8DA7FFBF4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37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8D7E-8781-4A4C-A846-6D14A51E674B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EEC-232D-4CE6-BE57-8DA7FFBF4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839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8D7E-8781-4A4C-A846-6D14A51E674B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EEC-232D-4CE6-BE57-8DA7FFBF4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47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8D7E-8781-4A4C-A846-6D14A51E674B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EEC-232D-4CE6-BE57-8DA7FFBF4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43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8D7E-8781-4A4C-A846-6D14A51E674B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EEC-232D-4CE6-BE57-8DA7FFBF4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67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8D7E-8781-4A4C-A846-6D14A51E674B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EEC-232D-4CE6-BE57-8DA7FFBF4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14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8D7E-8781-4A4C-A846-6D14A51E674B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EEC-232D-4CE6-BE57-8DA7FFBF4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30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8D7E-8781-4A4C-A846-6D14A51E674B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EEC-232D-4CE6-BE57-8DA7FFBF4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38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7C8D7E-8781-4A4C-A846-6D14A51E674B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0F1EEC-232D-4CE6-BE57-8DA7FFBF4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282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42E88D2-B276-7EEB-6BAC-243A15231C6D}"/>
              </a:ext>
            </a:extLst>
          </p:cNvPr>
          <p:cNvSpPr/>
          <p:nvPr/>
        </p:nvSpPr>
        <p:spPr>
          <a:xfrm>
            <a:off x="5448299" y="1380068"/>
            <a:ext cx="6054723" cy="26161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6000" b="0" spc="0">
                <a:ln w="3175" cmpd="sng">
                  <a:noFill/>
                </a:ln>
                <a:latin typeface="+mj-lt"/>
                <a:ea typeface="+mj-ea"/>
                <a:cs typeface="+mj-cs"/>
              </a:rPr>
              <a:t>Code +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1C5ABD-8651-4CD2-066C-5A20DE48B5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49" r="14524" b="-2"/>
          <a:stretch/>
        </p:blipFill>
        <p:spPr>
          <a:xfrm>
            <a:off x="20" y="10"/>
            <a:ext cx="5448280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91863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2E88D2-B276-7EEB-6BAC-243A15231C6D}"/>
              </a:ext>
            </a:extLst>
          </p:cNvPr>
          <p:cNvSpPr/>
          <p:nvPr/>
        </p:nvSpPr>
        <p:spPr>
          <a:xfrm>
            <a:off x="254726" y="5755802"/>
            <a:ext cx="2129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+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EF7E0B-A30C-A554-D64D-F72C2BF98D16}"/>
              </a:ext>
            </a:extLst>
          </p:cNvPr>
          <p:cNvSpPr/>
          <p:nvPr/>
        </p:nvSpPr>
        <p:spPr>
          <a:xfrm>
            <a:off x="4611699" y="1609315"/>
            <a:ext cx="640752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did we do?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we plan to do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Some practice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41977F-992A-886F-DF29-2D302CBF4209}"/>
              </a:ext>
            </a:extLst>
          </p:cNvPr>
          <p:cNvSpPr/>
          <p:nvPr/>
        </p:nvSpPr>
        <p:spPr>
          <a:xfrm>
            <a:off x="5127978" y="106440"/>
            <a:ext cx="19360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3387813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2E88D2-B276-7EEB-6BAC-243A15231C6D}"/>
              </a:ext>
            </a:extLst>
          </p:cNvPr>
          <p:cNvSpPr/>
          <p:nvPr/>
        </p:nvSpPr>
        <p:spPr>
          <a:xfrm>
            <a:off x="254726" y="5755802"/>
            <a:ext cx="2129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41977F-992A-886F-DF29-2D302CBF4209}"/>
              </a:ext>
            </a:extLst>
          </p:cNvPr>
          <p:cNvSpPr/>
          <p:nvPr/>
        </p:nvSpPr>
        <p:spPr>
          <a:xfrm>
            <a:off x="3777901" y="106440"/>
            <a:ext cx="46362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did we do</a:t>
            </a:r>
          </a:p>
        </p:txBody>
      </p:sp>
      <p:pic>
        <p:nvPicPr>
          <p:cNvPr id="6" name="Picture 5" descr="A person writing on a whiteboard">
            <a:extLst>
              <a:ext uri="{FF2B5EF4-FFF2-40B4-BE49-F238E27FC236}">
                <a16:creationId xmlns:a16="http://schemas.microsoft.com/office/drawing/2014/main" id="{AC6A55C8-C0C4-B316-E705-2C7CEE238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033" y="1276538"/>
            <a:ext cx="5755629" cy="383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03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2E88D2-B276-7EEB-6BAC-243A15231C6D}"/>
              </a:ext>
            </a:extLst>
          </p:cNvPr>
          <p:cNvSpPr/>
          <p:nvPr/>
        </p:nvSpPr>
        <p:spPr>
          <a:xfrm>
            <a:off x="254726" y="5755802"/>
            <a:ext cx="2129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41977F-992A-886F-DF29-2D302CBF4209}"/>
              </a:ext>
            </a:extLst>
          </p:cNvPr>
          <p:cNvSpPr/>
          <p:nvPr/>
        </p:nvSpPr>
        <p:spPr>
          <a:xfrm>
            <a:off x="3238491" y="106440"/>
            <a:ext cx="57150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we plan to do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118432-0A8B-1808-86BE-A18491382883}"/>
              </a:ext>
            </a:extLst>
          </p:cNvPr>
          <p:cNvSpPr/>
          <p:nvPr/>
        </p:nvSpPr>
        <p:spPr>
          <a:xfrm>
            <a:off x="4611699" y="1609315"/>
            <a:ext cx="6854396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Stage 1 – Basic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Stage 2 – Core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Stage 3 - Advanced</a:t>
            </a:r>
          </a:p>
        </p:txBody>
      </p:sp>
    </p:spTree>
    <p:extLst>
      <p:ext uri="{BB962C8B-B14F-4D97-AF65-F5344CB8AC3E}">
        <p14:creationId xmlns:p14="http://schemas.microsoft.com/office/powerpoint/2010/main" val="414588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2E88D2-B276-7EEB-6BAC-243A15231C6D}"/>
              </a:ext>
            </a:extLst>
          </p:cNvPr>
          <p:cNvSpPr/>
          <p:nvPr/>
        </p:nvSpPr>
        <p:spPr>
          <a:xfrm>
            <a:off x="254726" y="5755802"/>
            <a:ext cx="2129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41977F-992A-886F-DF29-2D302CBF4209}"/>
              </a:ext>
            </a:extLst>
          </p:cNvPr>
          <p:cNvSpPr/>
          <p:nvPr/>
        </p:nvSpPr>
        <p:spPr>
          <a:xfrm>
            <a:off x="4942485" y="106440"/>
            <a:ext cx="23070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Stage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1FD0FC-4D73-191F-70CF-EEAAEFB26936}"/>
              </a:ext>
            </a:extLst>
          </p:cNvPr>
          <p:cNvSpPr/>
          <p:nvPr/>
        </p:nvSpPr>
        <p:spPr>
          <a:xfrm>
            <a:off x="4942485" y="1905506"/>
            <a:ext cx="5646867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Syntax ; Variable ; Language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Expressions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 else conditions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 while do while loops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3200" b="0" cap="none" spc="0" dirty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Guess Number Game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0959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2E88D2-B276-7EEB-6BAC-243A15231C6D}"/>
              </a:ext>
            </a:extLst>
          </p:cNvPr>
          <p:cNvSpPr/>
          <p:nvPr/>
        </p:nvSpPr>
        <p:spPr>
          <a:xfrm>
            <a:off x="254726" y="5755802"/>
            <a:ext cx="2129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41977F-992A-886F-DF29-2D302CBF4209}"/>
              </a:ext>
            </a:extLst>
          </p:cNvPr>
          <p:cNvSpPr/>
          <p:nvPr/>
        </p:nvSpPr>
        <p:spPr>
          <a:xfrm>
            <a:off x="4920845" y="106440"/>
            <a:ext cx="23503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Stage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1FD0FC-4D73-191F-70CF-EEAAEFB26936}"/>
              </a:ext>
            </a:extLst>
          </p:cNvPr>
          <p:cNvSpPr/>
          <p:nvPr/>
        </p:nvSpPr>
        <p:spPr>
          <a:xfrm>
            <a:off x="5476061" y="1905506"/>
            <a:ext cx="4579715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Lists Sets Dictionaries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 each loop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Functions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Parameters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3200" b="0" cap="none" spc="0" dirty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Tic Tac Toe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4826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2E88D2-B276-7EEB-6BAC-243A15231C6D}"/>
              </a:ext>
            </a:extLst>
          </p:cNvPr>
          <p:cNvSpPr/>
          <p:nvPr/>
        </p:nvSpPr>
        <p:spPr>
          <a:xfrm>
            <a:off x="254726" y="5755802"/>
            <a:ext cx="2129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41977F-992A-886F-DF29-2D302CBF4209}"/>
              </a:ext>
            </a:extLst>
          </p:cNvPr>
          <p:cNvSpPr/>
          <p:nvPr/>
        </p:nvSpPr>
        <p:spPr>
          <a:xfrm>
            <a:off x="4940883" y="106440"/>
            <a:ext cx="23102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Stage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EDF7F5-F76C-F9FF-737F-3F4067C7D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254" y="1612232"/>
            <a:ext cx="2666029" cy="39937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3454CF4-0D7D-FF22-E3A6-9EC0AD315008}"/>
              </a:ext>
            </a:extLst>
          </p:cNvPr>
          <p:cNvSpPr/>
          <p:nvPr/>
        </p:nvSpPr>
        <p:spPr>
          <a:xfrm>
            <a:off x="2868737" y="1937084"/>
            <a:ext cx="50048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OO programing?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90F762-1ED3-9B39-DE6B-C80903501F1C}"/>
              </a:ext>
            </a:extLst>
          </p:cNvPr>
          <p:cNvSpPr/>
          <p:nvPr/>
        </p:nvSpPr>
        <p:spPr>
          <a:xfrm>
            <a:off x="4170212" y="2967335"/>
            <a:ext cx="29610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Libraries?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5F5E89-EA4C-ED0C-B415-2E0C94CC8FD3}"/>
              </a:ext>
            </a:extLst>
          </p:cNvPr>
          <p:cNvSpPr/>
          <p:nvPr/>
        </p:nvSpPr>
        <p:spPr>
          <a:xfrm>
            <a:off x="4662762" y="3890665"/>
            <a:ext cx="22156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Quest?</a:t>
            </a:r>
          </a:p>
        </p:txBody>
      </p:sp>
    </p:spTree>
    <p:extLst>
      <p:ext uri="{BB962C8B-B14F-4D97-AF65-F5344CB8AC3E}">
        <p14:creationId xmlns:p14="http://schemas.microsoft.com/office/powerpoint/2010/main" val="247772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2E88D2-B276-7EEB-6BAC-243A15231C6D}"/>
              </a:ext>
            </a:extLst>
          </p:cNvPr>
          <p:cNvSpPr/>
          <p:nvPr/>
        </p:nvSpPr>
        <p:spPr>
          <a:xfrm>
            <a:off x="254726" y="5755802"/>
            <a:ext cx="2129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41977F-992A-886F-DF29-2D302CBF4209}"/>
              </a:ext>
            </a:extLst>
          </p:cNvPr>
          <p:cNvSpPr/>
          <p:nvPr/>
        </p:nvSpPr>
        <p:spPr>
          <a:xfrm>
            <a:off x="3872484" y="106440"/>
            <a:ext cx="44470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 Practice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9F463E-CD5E-F4CC-B8EF-BEEF097C6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822" y="1793917"/>
            <a:ext cx="6916831" cy="327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76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23</TotalTime>
  <Words>93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Zazerskis, Daniels</dc:creator>
  <cp:lastModifiedBy>Zazerskis, Daniels</cp:lastModifiedBy>
  <cp:revision>1</cp:revision>
  <dcterms:created xsi:type="dcterms:W3CDTF">2023-01-18T16:04:15Z</dcterms:created>
  <dcterms:modified xsi:type="dcterms:W3CDTF">2023-01-18T16:28:13Z</dcterms:modified>
</cp:coreProperties>
</file>