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4A8E-EF83-499A-8F71-263A2A48D38A}" type="datetimeFigureOut">
              <a:rPr lang="en-GB" smtClean="0"/>
              <a:t>25/01/2023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4B50-4F99-488C-9F6B-EFF97493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B72-C876-443F-A7E7-9A53EEB050C7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145-B4C3-4BE4-95C4-801AC5C929CD}" type="datetime1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5E77-BFA6-4B0D-9E94-A1B849CFE5B9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698-52F5-4D32-9986-ED3DAD0843E3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187A-C09D-4D27-91C1-811C216AA178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6FD7-E713-4687-974E-66B010EE9652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3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51D-C6F0-444F-9935-2AFD610C3B8C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9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23A-2F69-4C01-B788-5B7AEC86C6B1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135-7447-4CF2-A22B-DCB593D6CC80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CBC-3DB9-47B2-99FB-094A869A67E3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872-691E-4261-9A61-8BF7CB8B4943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392B-2E47-48FD-808A-BFCBA0962005}" type="datetime1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B8FA-7B86-481C-ABE0-9F8D658200A1}" type="datetime1">
              <a:rPr lang="en-GB" smtClean="0"/>
              <a:t>25/01/2023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1C5E-7C4A-4228-BD8F-A930CDDA5A22}" type="datetime1">
              <a:rPr lang="en-GB" smtClean="0"/>
              <a:t>25/01/2023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384B-2D39-4425-860A-E6D5B82FC26B}" type="datetime1">
              <a:rPr lang="en-GB" smtClean="0"/>
              <a:t>25/01/2023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8649-0547-4C71-ACAB-753F0C5DE7F8}" type="datetime1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AD-9091-425D-BAEE-F5797E852C44}" type="datetime1">
              <a:rPr lang="en-GB" smtClean="0"/>
              <a:t>25/01/2023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DBF95-BDB3-4610-A7CE-9A3D2789461A}" type="datetime1">
              <a:rPr lang="en-GB" smtClean="0"/>
              <a:t>25/01/2023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Code 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5ABD-8651-4CD2-066C-5A20DE48B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9" r="14524" b="-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7F9669-99E7-C4A7-0723-0C5A6B6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" y="6283158"/>
            <a:ext cx="4324044" cy="574832"/>
          </a:xfrm>
        </p:spPr>
        <p:txBody>
          <a:bodyPr/>
          <a:lstStyle/>
          <a:p>
            <a:r>
              <a:rPr lang="en-GB" b="1" dirty="0"/>
              <a:t>Daniels Zazerskis </a:t>
            </a:r>
          </a:p>
          <a:p>
            <a:r>
              <a:rPr lang="en-GB" b="1" dirty="0"/>
              <a:t>Kingston University</a:t>
            </a:r>
          </a:p>
          <a:p>
            <a:r>
              <a:rPr lang="en-GB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19186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F7E0B-A30C-A554-D64D-F72C2BF98D16}"/>
              </a:ext>
            </a:extLst>
          </p:cNvPr>
          <p:cNvSpPr/>
          <p:nvPr/>
        </p:nvSpPr>
        <p:spPr>
          <a:xfrm>
            <a:off x="5902117" y="1609315"/>
            <a:ext cx="38266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Syntax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27978" y="106440"/>
            <a:ext cx="1936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33878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016221" y="106440"/>
            <a:ext cx="215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</a:t>
            </a:r>
          </a:p>
        </p:txBody>
      </p:sp>
      <p:pic>
        <p:nvPicPr>
          <p:cNvPr id="3" name="Picture 2" descr="A page of a newspaper&#10;&#10;Description automatically generated with medium confidence">
            <a:extLst>
              <a:ext uri="{FF2B5EF4-FFF2-40B4-BE49-F238E27FC236}">
                <a16:creationId xmlns:a16="http://schemas.microsoft.com/office/drawing/2014/main" id="{6F38E890-E242-4A2A-2220-0B84E10F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34" y="1260587"/>
            <a:ext cx="5616736" cy="374395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514F0DE-4A0A-5B00-EEFD-6C3B539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4666-8EDD-B554-5E03-6CEB08EA07D4}"/>
              </a:ext>
            </a:extLst>
          </p:cNvPr>
          <p:cNvSpPr/>
          <p:nvPr/>
        </p:nvSpPr>
        <p:spPr>
          <a:xfrm>
            <a:off x="5704161" y="1207902"/>
            <a:ext cx="68543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“Jacob”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 = 3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rint ()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2F4BD-B1F2-5177-569A-E5F370BD6EA2}"/>
              </a:ext>
            </a:extLst>
          </p:cNvPr>
          <p:cNvSpPr/>
          <p:nvPr/>
        </p:nvSpPr>
        <p:spPr>
          <a:xfrm rot="1736699">
            <a:off x="2568130" y="1029770"/>
            <a:ext cx="1152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def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5D81B-1BBF-EC94-EB0F-754BF3D519A8}"/>
              </a:ext>
            </a:extLst>
          </p:cNvPr>
          <p:cNvSpPr/>
          <p:nvPr/>
        </p:nvSpPr>
        <p:spPr>
          <a:xfrm rot="20289809">
            <a:off x="2326052" y="2430217"/>
            <a:ext cx="583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if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66C42-CE8B-5BF7-DE8E-CDBD10441254}"/>
              </a:ext>
            </a:extLst>
          </p:cNvPr>
          <p:cNvSpPr/>
          <p:nvPr/>
        </p:nvSpPr>
        <p:spPr>
          <a:xfrm>
            <a:off x="3531228" y="2190618"/>
            <a:ext cx="111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elif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19952-E4E4-4FE3-DE78-B20026E700F5}"/>
              </a:ext>
            </a:extLst>
          </p:cNvPr>
          <p:cNvSpPr/>
          <p:nvPr/>
        </p:nvSpPr>
        <p:spPr>
          <a:xfrm rot="2536742">
            <a:off x="3278103" y="3467957"/>
            <a:ext cx="136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A3CB8-76AA-4F99-4177-0FB048B5427D}"/>
              </a:ext>
            </a:extLst>
          </p:cNvPr>
          <p:cNvSpPr/>
          <p:nvPr/>
        </p:nvSpPr>
        <p:spPr>
          <a:xfrm rot="20322415">
            <a:off x="8922144" y="346794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import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3EE68-EE3E-EF0A-AABD-5EB41A0377C2}"/>
              </a:ext>
            </a:extLst>
          </p:cNvPr>
          <p:cNvSpPr/>
          <p:nvPr/>
        </p:nvSpPr>
        <p:spPr>
          <a:xfrm rot="1298962">
            <a:off x="9226713" y="1728953"/>
            <a:ext cx="1606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class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6BB14-FB6C-F477-A9C0-35860395AC0D}"/>
              </a:ext>
            </a:extLst>
          </p:cNvPr>
          <p:cNvSpPr/>
          <p:nvPr/>
        </p:nvSpPr>
        <p:spPr>
          <a:xfrm rot="223930">
            <a:off x="9280187" y="3072921"/>
            <a:ext cx="2047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return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72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819855" y="106440"/>
            <a:ext cx="255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pic>
        <p:nvPicPr>
          <p:cNvPr id="9" name="Picture 8" descr="A person opening a box&#10;&#10;Description automatically generated with medium confidence">
            <a:extLst>
              <a:ext uri="{FF2B5EF4-FFF2-40B4-BE49-F238E27FC236}">
                <a16:creationId xmlns:a16="http://schemas.microsoft.com/office/drawing/2014/main" id="{3C7F9FAE-C53C-9815-3213-E11943D1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55" y="1287625"/>
            <a:ext cx="2426255" cy="36389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C7E6860-2673-5B07-305B-63D4AF7BC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61" y="1629439"/>
            <a:ext cx="4940695" cy="26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413495" y="106440"/>
            <a:ext cx="3365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Data-types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135781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976149" y="106440"/>
            <a:ext cx="2239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D0FC-4D73-191F-70CF-EEAAEFB26936}"/>
              </a:ext>
            </a:extLst>
          </p:cNvPr>
          <p:cNvSpPr/>
          <p:nvPr/>
        </p:nvSpPr>
        <p:spPr>
          <a:xfrm>
            <a:off x="4942485" y="1905506"/>
            <a:ext cx="5646867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Syntax ; Variable ; Language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Expressions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else conditions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while do while loops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Guess Number Game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35230E6-9675-DF83-2777-279A41F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6009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30039" y="106440"/>
            <a:ext cx="1931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FD0FC-4D73-191F-70CF-EEAAEFB26936}"/>
              </a:ext>
            </a:extLst>
          </p:cNvPr>
          <p:cNvSpPr/>
          <p:nvPr/>
        </p:nvSpPr>
        <p:spPr>
          <a:xfrm>
            <a:off x="5476061" y="1905506"/>
            <a:ext cx="4579715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Lists Sets Dictionaries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each loop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Tic Tac Toe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AC0CB6E-3499-B970-D960-9230D53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96482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844703" y="106440"/>
            <a:ext cx="250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oolean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DF7F5-F76C-F9FF-737F-3F4067C7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4" y="1612232"/>
            <a:ext cx="2666029" cy="39937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454CF4-0D7D-FF22-E3A6-9EC0AD315008}"/>
              </a:ext>
            </a:extLst>
          </p:cNvPr>
          <p:cNvSpPr/>
          <p:nvPr/>
        </p:nvSpPr>
        <p:spPr>
          <a:xfrm>
            <a:off x="2868737" y="1937084"/>
            <a:ext cx="500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OO programing?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0F762-1ED3-9B39-DE6B-C80903501F1C}"/>
              </a:ext>
            </a:extLst>
          </p:cNvPr>
          <p:cNvSpPr/>
          <p:nvPr/>
        </p:nvSpPr>
        <p:spPr>
          <a:xfrm>
            <a:off x="4170212" y="2967335"/>
            <a:ext cx="2961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Libraries?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F5E89-EA4C-ED0C-B415-2E0C94CC8FD3}"/>
              </a:ext>
            </a:extLst>
          </p:cNvPr>
          <p:cNvSpPr/>
          <p:nvPr/>
        </p:nvSpPr>
        <p:spPr>
          <a:xfrm>
            <a:off x="4662762" y="3890665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Quest?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86F60C5-0BC3-6589-8936-ABCE1F8E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2477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358180" y="106440"/>
            <a:ext cx="1475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C739EB0-D563-B3B8-8849-1FBA86E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284267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153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Zazerskis, Daniels</dc:creator>
  <cp:lastModifiedBy>Zazerskis, Daniels</cp:lastModifiedBy>
  <cp:revision>3</cp:revision>
  <dcterms:created xsi:type="dcterms:W3CDTF">2023-01-18T16:04:15Z</dcterms:created>
  <dcterms:modified xsi:type="dcterms:W3CDTF">2023-01-25T15:43:11Z</dcterms:modified>
</cp:coreProperties>
</file>