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F4A8E-EF83-499A-8F71-263A2A48D38A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4B50-4F99-488C-9F6B-EFF97493AC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BB72-C876-443F-A7E7-9A53EEB050C7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145-B4C3-4BE4-95C4-801AC5C929CD}" type="datetime1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5E77-BFA6-4B0D-9E94-A1B849CFE5B9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A698-52F5-4D32-9986-ED3DAD0843E3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187A-C09D-4D27-91C1-811C216AA178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6FD7-E713-4687-974E-66B010EE9652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37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51D-C6F0-444F-9935-2AFD610C3B8C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9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223A-2F69-4C01-B788-5B7AEC86C6B1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9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8135-7447-4CF2-A22B-DCB593D6CC80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8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CBC-3DB9-47B2-99FB-094A869A67E3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872-691E-4261-9A61-8BF7CB8B4943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3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392B-2E47-48FD-808A-BFCBA0962005}" type="datetime1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B8FA-7B86-481C-ABE0-9F8D658200A1}" type="datetime1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1C5E-7C4A-4228-BD8F-A930CDDA5A22}" type="datetime1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384B-2D39-4425-860A-E6D5B82FC26B}" type="datetime1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8649-0547-4C71-ACAB-753F0C5DE7F8}" type="datetime1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DAD-9091-425D-BAEE-F5797E852C44}" type="datetime1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8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1DBF95-BDB3-4610-A7CE-9A3D2789461A}" type="datetime1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/>
              <a:t>Daniels Zazerskis  Kingston University Student number: k1801606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F1EEC-232D-4CE6-BE57-8DA7FFBF4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8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Code +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C5ABD-8651-4CD2-066C-5A20DE48B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9" r="14524" b="-2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7F9669-99E7-C4A7-0723-0C5A6B6F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" y="6283158"/>
            <a:ext cx="4324044" cy="574832"/>
          </a:xfrm>
        </p:spPr>
        <p:txBody>
          <a:bodyPr/>
          <a:lstStyle/>
          <a:p>
            <a:r>
              <a:rPr lang="en-GB" b="1" dirty="0"/>
              <a:t>Daniels Zazerskis </a:t>
            </a:r>
          </a:p>
          <a:p>
            <a:r>
              <a:rPr lang="en-GB" b="1" dirty="0"/>
              <a:t>Kingston University</a:t>
            </a:r>
          </a:p>
          <a:p>
            <a:r>
              <a:rPr lang="en-GB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19186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687576" y="2505670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C739EB0-D563-B3B8-8849-1FBA86E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F3FFA-4E6E-2649-F500-B3CD5C7E9A0F}"/>
              </a:ext>
            </a:extLst>
          </p:cNvPr>
          <p:cNvSpPr/>
          <p:nvPr/>
        </p:nvSpPr>
        <p:spPr>
          <a:xfrm>
            <a:off x="3242166" y="2674947"/>
            <a:ext cx="15392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0.11632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F4F01-5855-3156-9F25-F7AEA9C5D5E4}"/>
              </a:ext>
            </a:extLst>
          </p:cNvPr>
          <p:cNvSpPr/>
          <p:nvPr/>
        </p:nvSpPr>
        <p:spPr>
          <a:xfrm>
            <a:off x="6001032" y="1332193"/>
            <a:ext cx="830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-0.1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CE4BC-40B2-1046-A284-C32546B0A0DF}"/>
              </a:ext>
            </a:extLst>
          </p:cNvPr>
          <p:cNvSpPr/>
          <p:nvPr/>
        </p:nvSpPr>
        <p:spPr>
          <a:xfrm>
            <a:off x="8032646" y="2616304"/>
            <a:ext cx="1247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-13.15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5D896-B2EF-8B2B-F75B-A186CB5FF299}"/>
              </a:ext>
            </a:extLst>
          </p:cNvPr>
          <p:cNvSpPr/>
          <p:nvPr/>
        </p:nvSpPr>
        <p:spPr>
          <a:xfrm>
            <a:off x="5707395" y="4192274"/>
            <a:ext cx="17475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6937.394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E5FF71-58A7-E4CB-815F-719CF5467DBF}"/>
              </a:ext>
            </a:extLst>
          </p:cNvPr>
          <p:cNvCxnSpPr>
            <a:cxnSpLocks/>
          </p:cNvCxnSpPr>
          <p:nvPr/>
        </p:nvCxnSpPr>
        <p:spPr>
          <a:xfrm flipH="1">
            <a:off x="4945224" y="2908692"/>
            <a:ext cx="6096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A34E7-DDBF-07D7-50F7-5E739B50CCA2}"/>
              </a:ext>
            </a:extLst>
          </p:cNvPr>
          <p:cNvCxnSpPr>
            <a:cxnSpLocks/>
          </p:cNvCxnSpPr>
          <p:nvPr/>
        </p:nvCxnSpPr>
        <p:spPr>
          <a:xfrm flipV="1">
            <a:off x="6463014" y="3429000"/>
            <a:ext cx="0" cy="6080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6F49F3-A691-EBA6-E104-5D27CB10D758}"/>
              </a:ext>
            </a:extLst>
          </p:cNvPr>
          <p:cNvCxnSpPr>
            <a:cxnSpLocks/>
          </p:cNvCxnSpPr>
          <p:nvPr/>
        </p:nvCxnSpPr>
        <p:spPr>
          <a:xfrm flipV="1">
            <a:off x="6416371" y="1964094"/>
            <a:ext cx="0" cy="6080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3FE4AC-A87C-8123-D78F-645A1863732C}"/>
              </a:ext>
            </a:extLst>
          </p:cNvPr>
          <p:cNvCxnSpPr>
            <a:cxnSpLocks/>
          </p:cNvCxnSpPr>
          <p:nvPr/>
        </p:nvCxnSpPr>
        <p:spPr>
          <a:xfrm flipH="1">
            <a:off x="7312089" y="2908692"/>
            <a:ext cx="6096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C739EB0-D563-B3B8-8849-1FBA86EB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06EF7A-BC1C-7B87-5E4B-D4FDB0ADD26C}"/>
              </a:ext>
            </a:extLst>
          </p:cNvPr>
          <p:cNvSpPr/>
          <p:nvPr/>
        </p:nvSpPr>
        <p:spPr>
          <a:xfrm>
            <a:off x="4075257" y="106440"/>
            <a:ext cx="4041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minute!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B34DF-1781-CADB-C4D0-A2A491103F13}"/>
              </a:ext>
            </a:extLst>
          </p:cNvPr>
          <p:cNvSpPr/>
          <p:nvPr/>
        </p:nvSpPr>
        <p:spPr>
          <a:xfrm>
            <a:off x="3747051" y="1469291"/>
            <a:ext cx="636733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your new knowledge to create a program which will ask the user to input their name as string, age as integer, weight as float and student as 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Tell them that in ten years the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 will be their age +10, probably 20 kg heavier and will no longer be a student if they are a student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9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F7E0B-A30C-A554-D64D-F72C2BF98D16}"/>
              </a:ext>
            </a:extLst>
          </p:cNvPr>
          <p:cNvSpPr/>
          <p:nvPr/>
        </p:nvSpPr>
        <p:spPr>
          <a:xfrm>
            <a:off x="5902117" y="1609315"/>
            <a:ext cx="382668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127978" y="106440"/>
            <a:ext cx="1936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69E751D2-3FB9-9D4C-D3AD-C6AF30BA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</p:spTree>
    <p:extLst>
      <p:ext uri="{BB962C8B-B14F-4D97-AF65-F5344CB8AC3E}">
        <p14:creationId xmlns:p14="http://schemas.microsoft.com/office/powerpoint/2010/main" val="33878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088805" y="106440"/>
            <a:ext cx="2014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pic>
        <p:nvPicPr>
          <p:cNvPr id="3" name="Picture 2" descr="A page of a newspaper&#10;&#10;Description automatically generated with medium confidence">
            <a:extLst>
              <a:ext uri="{FF2B5EF4-FFF2-40B4-BE49-F238E27FC236}">
                <a16:creationId xmlns:a16="http://schemas.microsoft.com/office/drawing/2014/main" id="{6F38E890-E242-4A2A-2220-0B84E10F9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34" y="1260587"/>
            <a:ext cx="5616736" cy="3743955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514F0DE-4A0A-5B00-EEFD-6C3B539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4666-8EDD-B554-5E03-6CEB08EA07D4}"/>
              </a:ext>
            </a:extLst>
          </p:cNvPr>
          <p:cNvSpPr/>
          <p:nvPr/>
        </p:nvSpPr>
        <p:spPr>
          <a:xfrm>
            <a:off x="5704161" y="1207902"/>
            <a:ext cx="685439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“Jacob”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 = 3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rint ()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2F4BD-B1F2-5177-569A-E5F370BD6EA2}"/>
              </a:ext>
            </a:extLst>
          </p:cNvPr>
          <p:cNvSpPr/>
          <p:nvPr/>
        </p:nvSpPr>
        <p:spPr>
          <a:xfrm rot="1736699">
            <a:off x="2568130" y="1029770"/>
            <a:ext cx="1152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5D81B-1BBF-EC94-EB0F-754BF3D519A8}"/>
              </a:ext>
            </a:extLst>
          </p:cNvPr>
          <p:cNvSpPr/>
          <p:nvPr/>
        </p:nvSpPr>
        <p:spPr>
          <a:xfrm rot="20289809">
            <a:off x="2326052" y="2430217"/>
            <a:ext cx="583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66C42-CE8B-5BF7-DE8E-CDBD10441254}"/>
              </a:ext>
            </a:extLst>
          </p:cNvPr>
          <p:cNvSpPr/>
          <p:nvPr/>
        </p:nvSpPr>
        <p:spPr>
          <a:xfrm>
            <a:off x="3531228" y="2190618"/>
            <a:ext cx="1112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19952-E4E4-4FE3-DE78-B20026E700F5}"/>
              </a:ext>
            </a:extLst>
          </p:cNvPr>
          <p:cNvSpPr/>
          <p:nvPr/>
        </p:nvSpPr>
        <p:spPr>
          <a:xfrm rot="2536742">
            <a:off x="3278103" y="3467957"/>
            <a:ext cx="136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A3CB8-76AA-4F99-4177-0FB048B5427D}"/>
              </a:ext>
            </a:extLst>
          </p:cNvPr>
          <p:cNvSpPr/>
          <p:nvPr/>
        </p:nvSpPr>
        <p:spPr>
          <a:xfrm rot="20322415">
            <a:off x="8922144" y="346794"/>
            <a:ext cx="2215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import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3EE68-EE3E-EF0A-AABD-5EB41A0377C2}"/>
              </a:ext>
            </a:extLst>
          </p:cNvPr>
          <p:cNvSpPr/>
          <p:nvPr/>
        </p:nvSpPr>
        <p:spPr>
          <a:xfrm rot="1298962">
            <a:off x="9261178" y="1728953"/>
            <a:ext cx="1537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6BB14-FB6C-F477-A9C0-35860395AC0D}"/>
              </a:ext>
            </a:extLst>
          </p:cNvPr>
          <p:cNvSpPr/>
          <p:nvPr/>
        </p:nvSpPr>
        <p:spPr>
          <a:xfrm rot="223930">
            <a:off x="9280187" y="3072921"/>
            <a:ext cx="2047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en-US" sz="5400" b="1" cap="none" spc="0" dirty="0">
              <a:ln/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819855" y="106440"/>
            <a:ext cx="2552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pic>
        <p:nvPicPr>
          <p:cNvPr id="9" name="Picture 8" descr="A person opening a box&#10;&#10;Description automatically generated with medium confidence">
            <a:extLst>
              <a:ext uri="{FF2B5EF4-FFF2-40B4-BE49-F238E27FC236}">
                <a16:creationId xmlns:a16="http://schemas.microsoft.com/office/drawing/2014/main" id="{3C7F9FAE-C53C-9815-3213-E11943D1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55" y="1287625"/>
            <a:ext cx="2426255" cy="36389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C7E6860-2673-5B07-305B-63D4AF7BC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61" y="1629439"/>
            <a:ext cx="4940695" cy="26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4481046" y="106440"/>
            <a:ext cx="322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Data-types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171E9AE-00F4-2C3C-3F0F-8E1526F9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7E019-0C1A-7C96-24E4-5B170EDECD23}"/>
              </a:ext>
            </a:extLst>
          </p:cNvPr>
          <p:cNvSpPr/>
          <p:nvPr/>
        </p:nvSpPr>
        <p:spPr>
          <a:xfrm>
            <a:off x="5197141" y="1779606"/>
            <a:ext cx="20149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Two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8139-B000-492A-9851-4233CABDE439}"/>
              </a:ext>
            </a:extLst>
          </p:cNvPr>
          <p:cNvSpPr/>
          <p:nvPr/>
        </p:nvSpPr>
        <p:spPr>
          <a:xfrm>
            <a:off x="5203084" y="2878949"/>
            <a:ext cx="24705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data?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0A9D9-38B2-A2EC-11B9-61CB1EE8E66A}"/>
              </a:ext>
            </a:extLst>
          </p:cNvPr>
          <p:cNvSpPr/>
          <p:nvPr/>
        </p:nvSpPr>
        <p:spPr>
          <a:xfrm>
            <a:off x="5290447" y="3966884"/>
            <a:ext cx="50674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types can you think of?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14F61-70B2-9BC4-2AA8-A006B7B5480F}"/>
              </a:ext>
            </a:extLst>
          </p:cNvPr>
          <p:cNvCxnSpPr/>
          <p:nvPr/>
        </p:nvCxnSpPr>
        <p:spPr>
          <a:xfrm flipH="1" flipV="1">
            <a:off x="5290447" y="1029770"/>
            <a:ext cx="388786" cy="7612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8F8D2A-A34B-1B92-DC54-58A5B0241768}"/>
              </a:ext>
            </a:extLst>
          </p:cNvPr>
          <p:cNvCxnSpPr>
            <a:cxnSpLocks/>
          </p:cNvCxnSpPr>
          <p:nvPr/>
        </p:nvCxnSpPr>
        <p:spPr>
          <a:xfrm flipV="1">
            <a:off x="6658059" y="1029770"/>
            <a:ext cx="234153" cy="76124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542206" y="1976761"/>
            <a:ext cx="2239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35230E6-9675-DF83-2777-279A41F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B932B-F1D3-1851-ECF1-7025F12FB61C}"/>
              </a:ext>
            </a:extLst>
          </p:cNvPr>
          <p:cNvSpPr/>
          <p:nvPr/>
        </p:nvSpPr>
        <p:spPr>
          <a:xfrm>
            <a:off x="6463933" y="506233"/>
            <a:ext cx="3962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69AC7-1D89-6F3C-9BB7-EC39C177BE39}"/>
              </a:ext>
            </a:extLst>
          </p:cNvPr>
          <p:cNvSpPr/>
          <p:nvPr/>
        </p:nvSpPr>
        <p:spPr>
          <a:xfrm>
            <a:off x="7980313" y="911013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6B766-C528-93B1-AC85-DDF75B854AC3}"/>
              </a:ext>
            </a:extLst>
          </p:cNvPr>
          <p:cNvSpPr/>
          <p:nvPr/>
        </p:nvSpPr>
        <p:spPr>
          <a:xfrm>
            <a:off x="4825724" y="1005690"/>
            <a:ext cx="5180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29200-BAC9-18D1-CB2C-966AB8D1627E}"/>
              </a:ext>
            </a:extLst>
          </p:cNvPr>
          <p:cNvSpPr/>
          <p:nvPr/>
        </p:nvSpPr>
        <p:spPr>
          <a:xfrm>
            <a:off x="3796276" y="2541661"/>
            <a:ext cx="11544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-1000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D2534-1CD7-00E2-9022-01B4384AFE51}"/>
              </a:ext>
            </a:extLst>
          </p:cNvPr>
          <p:cNvSpPr/>
          <p:nvPr/>
        </p:nvSpPr>
        <p:spPr>
          <a:xfrm>
            <a:off x="8373369" y="2447767"/>
            <a:ext cx="1018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1000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663E0-9823-CDD1-BCA3-ACEB4606BC9D}"/>
              </a:ext>
            </a:extLst>
          </p:cNvPr>
          <p:cNvSpPr/>
          <p:nvPr/>
        </p:nvSpPr>
        <p:spPr>
          <a:xfrm>
            <a:off x="6915612" y="4101116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864762-ED14-DD3E-1744-6104A644D898}"/>
              </a:ext>
            </a:extLst>
          </p:cNvPr>
          <p:cNvSpPr/>
          <p:nvPr/>
        </p:nvSpPr>
        <p:spPr>
          <a:xfrm>
            <a:off x="5113434" y="4219274"/>
            <a:ext cx="4144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9223372036854775807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63D3EA-80A1-07AD-403C-F9725C8B636C}"/>
              </a:ext>
            </a:extLst>
          </p:cNvPr>
          <p:cNvCxnSpPr>
            <a:cxnSpLocks/>
          </p:cNvCxnSpPr>
          <p:nvPr/>
        </p:nvCxnSpPr>
        <p:spPr>
          <a:xfrm flipV="1">
            <a:off x="6668278" y="1250302"/>
            <a:ext cx="0" cy="53495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3B7126-87CE-74E2-1343-BC91C67EC231}"/>
              </a:ext>
            </a:extLst>
          </p:cNvPr>
          <p:cNvCxnSpPr>
            <a:cxnSpLocks/>
          </p:cNvCxnSpPr>
          <p:nvPr/>
        </p:nvCxnSpPr>
        <p:spPr>
          <a:xfrm flipV="1">
            <a:off x="7464490" y="1495788"/>
            <a:ext cx="447869" cy="48097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006AC1-B80C-4198-9928-A395D1A9F33D}"/>
              </a:ext>
            </a:extLst>
          </p:cNvPr>
          <p:cNvCxnSpPr>
            <a:cxnSpLocks/>
          </p:cNvCxnSpPr>
          <p:nvPr/>
        </p:nvCxnSpPr>
        <p:spPr>
          <a:xfrm flipH="1" flipV="1">
            <a:off x="5424196" y="1590465"/>
            <a:ext cx="255037" cy="38629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8D318-215C-063B-09AB-F877298C52A5}"/>
              </a:ext>
            </a:extLst>
          </p:cNvPr>
          <p:cNvCxnSpPr>
            <a:cxnSpLocks/>
          </p:cNvCxnSpPr>
          <p:nvPr/>
        </p:nvCxnSpPr>
        <p:spPr>
          <a:xfrm flipH="1">
            <a:off x="4950759" y="2593910"/>
            <a:ext cx="591447" cy="111968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5D8700-72F7-7798-FCE9-FDFA6FA20B73}"/>
              </a:ext>
            </a:extLst>
          </p:cNvPr>
          <p:cNvCxnSpPr>
            <a:cxnSpLocks/>
          </p:cNvCxnSpPr>
          <p:nvPr/>
        </p:nvCxnSpPr>
        <p:spPr>
          <a:xfrm>
            <a:off x="6718041" y="2954694"/>
            <a:ext cx="142154" cy="11974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9D89F6-91C8-65D8-0117-61BE55EC5D6C}"/>
              </a:ext>
            </a:extLst>
          </p:cNvPr>
          <p:cNvCxnSpPr>
            <a:cxnSpLocks/>
          </p:cNvCxnSpPr>
          <p:nvPr/>
        </p:nvCxnSpPr>
        <p:spPr>
          <a:xfrm>
            <a:off x="7781922" y="2593910"/>
            <a:ext cx="516102" cy="15240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0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365196" y="2606072"/>
            <a:ext cx="18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AC0CB6E-3499-B970-D960-9230D53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93A37-7D62-B62D-5449-010BD24FE861}"/>
              </a:ext>
            </a:extLst>
          </p:cNvPr>
          <p:cNvSpPr/>
          <p:nvPr/>
        </p:nvSpPr>
        <p:spPr>
          <a:xfrm>
            <a:off x="4070302" y="1711182"/>
            <a:ext cx="527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CA3BC-9557-651F-3858-1B91F234CF62}"/>
              </a:ext>
            </a:extLst>
          </p:cNvPr>
          <p:cNvSpPr/>
          <p:nvPr/>
        </p:nvSpPr>
        <p:spPr>
          <a:xfrm>
            <a:off x="7593991" y="1711181"/>
            <a:ext cx="15308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“James”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5174A-6A93-1595-0A9D-BCE0DC36A573}"/>
              </a:ext>
            </a:extLst>
          </p:cNvPr>
          <p:cNvSpPr/>
          <p:nvPr/>
        </p:nvSpPr>
        <p:spPr>
          <a:xfrm>
            <a:off x="3373637" y="3899515"/>
            <a:ext cx="13933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“Hello”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797BD8-6CAA-7DD1-8E8E-071071BBE6AA}"/>
              </a:ext>
            </a:extLst>
          </p:cNvPr>
          <p:cNvSpPr/>
          <p:nvPr/>
        </p:nvSpPr>
        <p:spPr>
          <a:xfrm>
            <a:off x="6439196" y="4124586"/>
            <a:ext cx="519296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Python is a high-level, general-purpose programming language. Its design philosophy emphasizes code readability with the use of significant indentation. Python is dynamically typed and garbage-collected.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3F0D55-9640-4286-AD01-547BBA556468}"/>
              </a:ext>
            </a:extLst>
          </p:cNvPr>
          <p:cNvCxnSpPr>
            <a:cxnSpLocks/>
          </p:cNvCxnSpPr>
          <p:nvPr/>
        </p:nvCxnSpPr>
        <p:spPr>
          <a:xfrm flipH="1" flipV="1">
            <a:off x="4646645" y="2152261"/>
            <a:ext cx="718551" cy="55361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71402B-C84E-528E-9C8F-CC94D842885A}"/>
              </a:ext>
            </a:extLst>
          </p:cNvPr>
          <p:cNvCxnSpPr>
            <a:cxnSpLocks/>
          </p:cNvCxnSpPr>
          <p:nvPr/>
        </p:nvCxnSpPr>
        <p:spPr>
          <a:xfrm flipV="1">
            <a:off x="4766967" y="3346580"/>
            <a:ext cx="598229" cy="54332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617AE1-806E-8280-2F08-C228F0CDDC51}"/>
              </a:ext>
            </a:extLst>
          </p:cNvPr>
          <p:cNvCxnSpPr>
            <a:cxnSpLocks/>
          </p:cNvCxnSpPr>
          <p:nvPr/>
        </p:nvCxnSpPr>
        <p:spPr>
          <a:xfrm flipV="1">
            <a:off x="7189733" y="2245567"/>
            <a:ext cx="513278" cy="55983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D42B20-41F1-E340-090C-B9865D641313}"/>
              </a:ext>
            </a:extLst>
          </p:cNvPr>
          <p:cNvCxnSpPr>
            <a:cxnSpLocks/>
          </p:cNvCxnSpPr>
          <p:nvPr/>
        </p:nvCxnSpPr>
        <p:spPr>
          <a:xfrm>
            <a:off x="7189733" y="3429000"/>
            <a:ext cx="598229" cy="55421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AC0CB6E-3499-B970-D960-9230D53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90D1-D5D5-0BE4-8D83-E35015595A9F}"/>
              </a:ext>
            </a:extLst>
          </p:cNvPr>
          <p:cNvSpPr/>
          <p:nvPr/>
        </p:nvSpPr>
        <p:spPr>
          <a:xfrm>
            <a:off x="4075257" y="106440"/>
            <a:ext cx="4041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minute!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7362C-6286-0843-90E1-BF47231A9DA4}"/>
              </a:ext>
            </a:extLst>
          </p:cNvPr>
          <p:cNvSpPr/>
          <p:nvPr/>
        </p:nvSpPr>
        <p:spPr>
          <a:xfrm>
            <a:off x="3747051" y="1469291"/>
            <a:ext cx="636733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use input command to allow user to input two number and then print the sum of those two numbers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76778-AEFD-A1D6-4889-434A7FAD0ACE}"/>
              </a:ext>
            </a:extLst>
          </p:cNvPr>
          <p:cNvSpPr/>
          <p:nvPr/>
        </p:nvSpPr>
        <p:spPr>
          <a:xfrm>
            <a:off x="6599109" y="5341495"/>
            <a:ext cx="33100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Any problems?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9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2E88D2-B276-7EEB-6BAC-243A15231C6D}"/>
              </a:ext>
            </a:extLst>
          </p:cNvPr>
          <p:cNvSpPr/>
          <p:nvPr/>
        </p:nvSpPr>
        <p:spPr>
          <a:xfrm>
            <a:off x="254726" y="5755802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1977F-992A-886F-DF29-2D302CBF4209}"/>
              </a:ext>
            </a:extLst>
          </p:cNvPr>
          <p:cNvSpPr/>
          <p:nvPr/>
        </p:nvSpPr>
        <p:spPr>
          <a:xfrm>
            <a:off x="5062418" y="2505670"/>
            <a:ext cx="2502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oolean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086F60C5-0BC3-6589-8936-ABCE1F8E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67956" y="6283168"/>
            <a:ext cx="4324044" cy="574832"/>
          </a:xfrm>
        </p:spPr>
        <p:txBody>
          <a:bodyPr/>
          <a:lstStyle/>
          <a:p>
            <a:pPr algn="r"/>
            <a:r>
              <a:rPr lang="en-GB" sz="800" b="1" dirty="0"/>
              <a:t>Daniels Zazerskis </a:t>
            </a:r>
          </a:p>
          <a:p>
            <a:pPr algn="r"/>
            <a:r>
              <a:rPr lang="en-GB" sz="800" b="1" dirty="0"/>
              <a:t>Kingston University</a:t>
            </a:r>
          </a:p>
          <a:p>
            <a:pPr algn="r"/>
            <a:r>
              <a:rPr lang="en-GB" sz="800" b="1" dirty="0"/>
              <a:t>Student number: k1801606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B9B94-4258-C13D-46AD-EEEDB688D311}"/>
              </a:ext>
            </a:extLst>
          </p:cNvPr>
          <p:cNvSpPr/>
          <p:nvPr/>
        </p:nvSpPr>
        <p:spPr>
          <a:xfrm>
            <a:off x="3004486" y="2600699"/>
            <a:ext cx="101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3113F8-C0B5-1C4B-8176-357C94F3428F}"/>
              </a:ext>
            </a:extLst>
          </p:cNvPr>
          <p:cNvCxnSpPr>
            <a:cxnSpLocks/>
          </p:cNvCxnSpPr>
          <p:nvPr/>
        </p:nvCxnSpPr>
        <p:spPr>
          <a:xfrm flipH="1" flipV="1">
            <a:off x="4116058" y="2967335"/>
            <a:ext cx="895739" cy="49763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2E0618-8EEA-F256-67D4-B61F7183679B}"/>
              </a:ext>
            </a:extLst>
          </p:cNvPr>
          <p:cNvSpPr/>
          <p:nvPr/>
        </p:nvSpPr>
        <p:spPr>
          <a:xfrm>
            <a:off x="8604539" y="2600102"/>
            <a:ext cx="9222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13858E-7CB6-7A5F-20E3-2DAEC68F21CB}"/>
              </a:ext>
            </a:extLst>
          </p:cNvPr>
          <p:cNvCxnSpPr>
            <a:cxnSpLocks/>
          </p:cNvCxnSpPr>
          <p:nvPr/>
        </p:nvCxnSpPr>
        <p:spPr>
          <a:xfrm flipH="1">
            <a:off x="7630693" y="2967335"/>
            <a:ext cx="872605" cy="74445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300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Zazerskis, Daniels</dc:creator>
  <cp:lastModifiedBy>Zazerskis, Daniels</cp:lastModifiedBy>
  <cp:revision>5</cp:revision>
  <dcterms:created xsi:type="dcterms:W3CDTF">2023-01-18T16:04:15Z</dcterms:created>
  <dcterms:modified xsi:type="dcterms:W3CDTF">2023-02-22T16:14:53Z</dcterms:modified>
</cp:coreProperties>
</file>