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8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7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04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7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1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9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6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0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2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BB55A-30B8-43EE-9428-B908439F681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4C032A-2DFF-47EF-9810-E01058C94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70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Code 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C5ABD-8651-4CD2-066C-5A20DE48B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9" r="14524" b="-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7F9669-99E7-C4A7-0723-0C5A6B6F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" y="6283158"/>
            <a:ext cx="4324044" cy="574832"/>
          </a:xfrm>
        </p:spPr>
        <p:txBody>
          <a:bodyPr/>
          <a:lstStyle/>
          <a:p>
            <a:r>
              <a:rPr lang="en-GB" b="1" dirty="0"/>
              <a:t>Daniels Zazerskis </a:t>
            </a:r>
          </a:p>
          <a:p>
            <a:r>
              <a:rPr lang="en-GB" b="1" dirty="0"/>
              <a:t>Kingston University</a:t>
            </a:r>
          </a:p>
          <a:p>
            <a:r>
              <a:rPr lang="en-GB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19186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F7E0B-A30C-A554-D64D-F72C2BF98D16}"/>
              </a:ext>
            </a:extLst>
          </p:cNvPr>
          <p:cNvSpPr/>
          <p:nvPr/>
        </p:nvSpPr>
        <p:spPr>
          <a:xfrm>
            <a:off x="3673694" y="1609315"/>
            <a:ext cx="828355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is an expression?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Why are expressions important?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How we use expressions?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127978" y="106440"/>
            <a:ext cx="1936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9E751D2-3FB9-9D4C-D3AD-C6AF30BA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33878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455168" y="106440"/>
            <a:ext cx="3281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9E751D2-3FB9-9D4C-D3AD-C6AF30BA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4CB15-6849-3736-C50D-221B05F55490}"/>
              </a:ext>
            </a:extLst>
          </p:cNvPr>
          <p:cNvSpPr/>
          <p:nvPr/>
        </p:nvSpPr>
        <p:spPr>
          <a:xfrm>
            <a:off x="5122211" y="1302372"/>
            <a:ext cx="40841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bit of mathematics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0D465-AE8C-C9AB-CD92-08CB69AB3FCD}"/>
              </a:ext>
            </a:extLst>
          </p:cNvPr>
          <p:cNvSpPr/>
          <p:nvPr/>
        </p:nvSpPr>
        <p:spPr>
          <a:xfrm>
            <a:off x="5324500" y="2156844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4858B-904F-0E58-C2A0-BCB45BD61558}"/>
              </a:ext>
            </a:extLst>
          </p:cNvPr>
          <p:cNvSpPr/>
          <p:nvPr/>
        </p:nvSpPr>
        <p:spPr>
          <a:xfrm>
            <a:off x="7539391" y="2156844"/>
            <a:ext cx="1160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(5+5)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EAD47-AC7A-8683-E980-A8DA70597E03}"/>
              </a:ext>
            </a:extLst>
          </p:cNvPr>
          <p:cNvCxnSpPr>
            <a:endCxn id="7" idx="1"/>
          </p:cNvCxnSpPr>
          <p:nvPr/>
        </p:nvCxnSpPr>
        <p:spPr>
          <a:xfrm>
            <a:off x="6120143" y="2480009"/>
            <a:ext cx="1419248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177E7-D5E9-11A5-FF4D-BBDE45B4C88A}"/>
              </a:ext>
            </a:extLst>
          </p:cNvPr>
          <p:cNvSpPr/>
          <p:nvPr/>
        </p:nvSpPr>
        <p:spPr>
          <a:xfrm>
            <a:off x="4819178" y="3301166"/>
            <a:ext cx="15584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15 + 10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B7E3F-87F1-A57C-A283-DE2B345D63E0}"/>
              </a:ext>
            </a:extLst>
          </p:cNvPr>
          <p:cNvSpPr/>
          <p:nvPr/>
        </p:nvSpPr>
        <p:spPr>
          <a:xfrm>
            <a:off x="7410913" y="3301166"/>
            <a:ext cx="20665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15 + (5+5)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80D5A9-2D0E-4A85-188F-5765E593BF1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377618" y="3624332"/>
            <a:ext cx="103329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5498B2-2915-B4EA-6C81-37BFB4658E10}"/>
              </a:ext>
            </a:extLst>
          </p:cNvPr>
          <p:cNvSpPr/>
          <p:nvPr/>
        </p:nvSpPr>
        <p:spPr>
          <a:xfrm>
            <a:off x="6855779" y="4822072"/>
            <a:ext cx="6527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5319D5-8EC4-D1A3-5492-F24C71CE8512}"/>
              </a:ext>
            </a:extLst>
          </p:cNvPr>
          <p:cNvCxnSpPr>
            <a:stCxn id="11" idx="2"/>
          </p:cNvCxnSpPr>
          <p:nvPr/>
        </p:nvCxnSpPr>
        <p:spPr>
          <a:xfrm>
            <a:off x="5598398" y="3947497"/>
            <a:ext cx="1093961" cy="9957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B3B23-A927-D3CB-1DD9-EC8A0EECFAA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671942" y="3947497"/>
            <a:ext cx="772267" cy="9957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8192D01-E006-FB5F-32E4-6E56EEC37A12}"/>
              </a:ext>
            </a:extLst>
          </p:cNvPr>
          <p:cNvSpPr/>
          <p:nvPr/>
        </p:nvSpPr>
        <p:spPr>
          <a:xfrm>
            <a:off x="5720380" y="5636838"/>
            <a:ext cx="31051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Any difference?</a:t>
            </a:r>
          </a:p>
        </p:txBody>
      </p:sp>
    </p:spTree>
    <p:extLst>
      <p:ext uri="{BB962C8B-B14F-4D97-AF65-F5344CB8AC3E}">
        <p14:creationId xmlns:p14="http://schemas.microsoft.com/office/powerpoint/2010/main" val="242599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314906" y="106440"/>
            <a:ext cx="35621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9E751D2-3FB9-9D4C-D3AD-C6AF30BA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5D91D-6D68-6B44-8A10-9B423993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95" y="1171520"/>
            <a:ext cx="4209684" cy="53990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9AFDF9-DCE0-9089-5A27-9A37172A7337}"/>
              </a:ext>
            </a:extLst>
          </p:cNvPr>
          <p:cNvSpPr/>
          <p:nvPr/>
        </p:nvSpPr>
        <p:spPr>
          <a:xfrm>
            <a:off x="2615839" y="1981382"/>
            <a:ext cx="22163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Save 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D9E81-A5C3-48BC-D1C8-B9A8E164B52F}"/>
              </a:ext>
            </a:extLst>
          </p:cNvPr>
          <p:cNvSpPr/>
          <p:nvPr/>
        </p:nvSpPr>
        <p:spPr>
          <a:xfrm>
            <a:off x="2828773" y="3224721"/>
            <a:ext cx="20047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Save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D81EF-03D7-FC19-DEDD-24120C79A098}"/>
              </a:ext>
            </a:extLst>
          </p:cNvPr>
          <p:cNvSpPr/>
          <p:nvPr/>
        </p:nvSpPr>
        <p:spPr>
          <a:xfrm>
            <a:off x="10029978" y="2304547"/>
            <a:ext cx="167360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Harder to read</a:t>
            </a:r>
          </a:p>
        </p:txBody>
      </p:sp>
    </p:spTree>
    <p:extLst>
      <p:ext uri="{BB962C8B-B14F-4D97-AF65-F5344CB8AC3E}">
        <p14:creationId xmlns:p14="http://schemas.microsoft.com/office/powerpoint/2010/main" val="11038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455168" y="106440"/>
            <a:ext cx="3281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9E751D2-3FB9-9D4C-D3AD-C6AF30BA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354050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</TotalTime>
  <Words>96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Zazerskis, Daniels</dc:creator>
  <cp:lastModifiedBy>Zazerskis, Daniels</cp:lastModifiedBy>
  <cp:revision>2</cp:revision>
  <dcterms:created xsi:type="dcterms:W3CDTF">2023-02-22T17:36:35Z</dcterms:created>
  <dcterms:modified xsi:type="dcterms:W3CDTF">2023-02-22T17:58:29Z</dcterms:modified>
</cp:coreProperties>
</file>