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A7274-EF05-4D33-80D6-724F053518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3EFC-13AB-4D48-A2AE-3AD7957B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4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obrary.com/cn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220200" cy="1143000"/>
          </a:xfrm>
        </p:spPr>
        <p:txBody>
          <a:bodyPr/>
          <a:lstStyle/>
          <a:p>
            <a:r>
              <a:rPr lang="en-US" dirty="0" smtClean="0"/>
              <a:t>Looking for Something to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456815"/>
            <a:ext cx="3886200" cy="5401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Obrary has </a:t>
            </a:r>
            <a:r>
              <a:rPr lang="en-US" b="1" dirty="0" smtClean="0">
                <a:solidFill>
                  <a:srgbClr val="00B050"/>
                </a:solidFill>
              </a:rPr>
              <a:t>free</a:t>
            </a:r>
            <a:r>
              <a:rPr lang="en-US" dirty="0" smtClean="0"/>
              <a:t>, open designs that you can make on the CNC router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http://obrary.com/cnc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60663" y="3962399"/>
            <a:ext cx="3574776" cy="1216859"/>
            <a:chOff x="2362200" y="5110718"/>
            <a:chExt cx="3847721" cy="144545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5110718"/>
              <a:ext cx="3847721" cy="136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33800" y="6248400"/>
              <a:ext cx="231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>
                      <a:lumMod val="50000"/>
                    </a:schemeClr>
                  </a:solidFill>
                </a:rPr>
                <a:t>Democratized product design</a:t>
              </a:r>
              <a:endParaRPr lang="en-US" sz="14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95" y="4942231"/>
            <a:ext cx="2560320" cy="19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95" y="1143000"/>
            <a:ext cx="2560320" cy="19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857"/>
            <a:ext cx="2560320" cy="171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5159"/>
            <a:ext cx="2560320" cy="191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7760"/>
            <a:ext cx="2560320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95" y="3043196"/>
            <a:ext cx="2560320" cy="192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1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Looking for Something to Make?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7</cp:revision>
  <dcterms:created xsi:type="dcterms:W3CDTF">2014-10-15T06:17:08Z</dcterms:created>
  <dcterms:modified xsi:type="dcterms:W3CDTF">2015-01-05T22:31:28Z</dcterms:modified>
</cp:coreProperties>
</file>