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A7274-EF05-4D33-80D6-724F05351813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13EFC-13AB-4D48-A2AE-3AD7957B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1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7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4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4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5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8398-2C5A-4911-8544-261699D5C3D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38B9-9542-4C67-B18F-B0BDD8808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6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obrary.com/la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0"/>
            <a:ext cx="9220200" cy="1143000"/>
          </a:xfrm>
        </p:spPr>
        <p:txBody>
          <a:bodyPr/>
          <a:lstStyle/>
          <a:p>
            <a:r>
              <a:rPr lang="en-US" dirty="0" smtClean="0"/>
              <a:t>Looking for Something to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1456815"/>
            <a:ext cx="3886200" cy="54011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Obrary has </a:t>
            </a:r>
            <a:r>
              <a:rPr lang="en-US" b="1" dirty="0" smtClean="0">
                <a:solidFill>
                  <a:srgbClr val="00B050"/>
                </a:solidFill>
              </a:rPr>
              <a:t>free</a:t>
            </a:r>
            <a:r>
              <a:rPr lang="en-US" dirty="0" smtClean="0"/>
              <a:t>, open designs that you can make on the laser cutter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>
                <a:hlinkClick r:id="rId2"/>
              </a:rPr>
              <a:t>http://obrary.com/laser 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760663" y="3962399"/>
            <a:ext cx="3574776" cy="1216859"/>
            <a:chOff x="2362200" y="5110718"/>
            <a:chExt cx="3847721" cy="1445459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5110718"/>
              <a:ext cx="3847721" cy="1368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733800" y="6248400"/>
              <a:ext cx="231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chemeClr val="bg1">
                      <a:lumMod val="50000"/>
                    </a:schemeClr>
                  </a:solidFill>
                </a:rPr>
                <a:t>Democratized product design</a:t>
              </a:r>
              <a:endParaRPr lang="en-US" sz="140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1124532"/>
            <a:ext cx="2560320" cy="202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3083672"/>
            <a:ext cx="2560320" cy="191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4933684"/>
            <a:ext cx="2560320" cy="192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532"/>
            <a:ext cx="2560320" cy="192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33683"/>
            <a:ext cx="2560320" cy="192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1191"/>
            <a:ext cx="2560320" cy="191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6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Looking for Something to Make?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Austin</dc:creator>
  <cp:lastModifiedBy>Scott Austin</cp:lastModifiedBy>
  <cp:revision>8</cp:revision>
  <dcterms:created xsi:type="dcterms:W3CDTF">2014-10-15T06:17:08Z</dcterms:created>
  <dcterms:modified xsi:type="dcterms:W3CDTF">2015-01-05T22:31:47Z</dcterms:modified>
</cp:coreProperties>
</file>