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460" y="-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419600"/>
            <a:ext cx="7772400" cy="5638800"/>
          </a:xfrm>
          <a:prstGeom prst="rect">
            <a:avLst/>
          </a:prstGeom>
          <a:solidFill>
            <a:srgbClr val="78AE5B"/>
          </a:solidFill>
        </p:spPr>
        <p:txBody>
          <a:bodyPr vert="horz" lIns="101882" tIns="50941" rIns="101882" bIns="50941" rtlCol="0" anchor="t">
            <a:norm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7200" b="1" dirty="0" smtClean="0">
                <a:solidFill>
                  <a:schemeClr val="bg1"/>
                </a:solidFill>
                <a:latin typeface="Helvetica Neue Condensed" panose="02000A06000000020004" pitchFamily="2" charset="0"/>
                <a:cs typeface="Miriam" panose="020B0502050101010101" pitchFamily="34" charset="-79"/>
              </a:rPr>
              <a:t>Laser Cutter 101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 the basics to getting started on the laser cutter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724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r="1124"/>
          <a:stretch/>
        </p:blipFill>
        <p:spPr>
          <a:xfrm>
            <a:off x="1866900" y="8382000"/>
            <a:ext cx="3962400" cy="1439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5867400"/>
            <a:ext cx="6019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064876" y="4369676"/>
            <a:ext cx="10047890" cy="1308538"/>
          </a:xfrm>
          <a:solidFill>
            <a:srgbClr val="78AE5B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Laser Cutter 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3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Laser Cutter 101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6</cp:revision>
  <dcterms:created xsi:type="dcterms:W3CDTF">2015-07-20T21:43:06Z</dcterms:created>
  <dcterms:modified xsi:type="dcterms:W3CDTF">2015-07-20T22:49:00Z</dcterms:modified>
</cp:coreProperties>
</file>