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77388"/>
              </p:ext>
            </p:extLst>
          </p:nvPr>
        </p:nvGraphicFramePr>
        <p:xfrm>
          <a:off x="1676400" y="990600"/>
          <a:ext cx="5217605" cy="7416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17662"/>
                <a:gridCol w="919988"/>
                <a:gridCol w="1155700"/>
                <a:gridCol w="10242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Engraving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Acrylic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Anodized Aluminum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Cardboard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Ceramics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Coated Metals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Cork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Delrin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Fabric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Glass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Leather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Paper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Plastic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Polyester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Rubber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Stainless Steel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Stone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Veneer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Wood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64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742028"/>
              </p:ext>
            </p:extLst>
          </p:nvPr>
        </p:nvGraphicFramePr>
        <p:xfrm>
          <a:off x="2362200" y="685800"/>
          <a:ext cx="4715574" cy="5562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15631"/>
                <a:gridCol w="919988"/>
                <a:gridCol w="1155700"/>
                <a:gridCol w="10242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Engraving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Aluminum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Brass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Ceramic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Chromate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Copper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Gold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Hard Metal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Mirror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Plastic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Silver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Stainless Steel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Steel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Thin Metal Foil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Titanium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54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958644"/>
              </p:ext>
            </p:extLst>
          </p:nvPr>
        </p:nvGraphicFramePr>
        <p:xfrm>
          <a:off x="1676400" y="1828800"/>
          <a:ext cx="5605018" cy="3134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1600"/>
                <a:gridCol w="1171892"/>
                <a:gridCol w="1373696"/>
                <a:gridCol w="16878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Ceramic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Cheapest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Middle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Most Expensive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Lifespan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 hours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 – 5 years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&gt;</a:t>
                      </a:r>
                      <a:r>
                        <a:rPr lang="en-US" sz="1800" baseline="0" dirty="0" smtClean="0"/>
                        <a:t> 6 years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Cooling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Water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Water or Air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Air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Beam Diameter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&lt;</a:t>
                      </a:r>
                      <a:r>
                        <a:rPr lang="en-US" sz="1800" baseline="0" dirty="0" smtClean="0"/>
                        <a:t> 5 mm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2.2 mm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2.2 mm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 Consistency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±</a:t>
                      </a:r>
                      <a:r>
                        <a:rPr lang="en-US" sz="1800" baseline="0" dirty="0" smtClean="0"/>
                        <a:t> 10%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±</a:t>
                      </a:r>
                      <a:r>
                        <a:rPr lang="en-US" sz="1800" baseline="0" dirty="0" smtClean="0"/>
                        <a:t> 7%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±</a:t>
                      </a:r>
                      <a:r>
                        <a:rPr lang="en-US" sz="1800" baseline="0" dirty="0" smtClean="0"/>
                        <a:t> 4%</a:t>
                      </a:r>
                      <a:endParaRPr lang="en-US" sz="18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Tube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Length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About</a:t>
                      </a:r>
                      <a:r>
                        <a:rPr lang="en-US" sz="1800" baseline="0" dirty="0" smtClean="0"/>
                        <a:t> 4 </a:t>
                      </a:r>
                      <a:r>
                        <a:rPr lang="en-US" sz="1800" baseline="0" dirty="0" err="1" smtClean="0"/>
                        <a:t>ft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21 in</a:t>
                      </a:r>
                      <a:endParaRPr lang="en-US" sz="1800" dirty="0" smtClean="0">
                        <a:sym typeface="Wingding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 in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7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158</Words>
  <Application>Microsoft Office PowerPoint</Application>
  <PresentationFormat>On-screen Show (4:3)</PresentationFormat>
  <Paragraphs>125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Austin</dc:creator>
  <cp:lastModifiedBy>Scott Austin</cp:lastModifiedBy>
  <cp:revision>6</cp:revision>
  <dcterms:created xsi:type="dcterms:W3CDTF">2006-08-16T00:00:00Z</dcterms:created>
  <dcterms:modified xsi:type="dcterms:W3CDTF">2015-08-01T17:17:09Z</dcterms:modified>
</cp:coreProperties>
</file>