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460" y="-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8DD1-E9D4-4B2B-B90F-56ACCC7F3685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7A09-2F54-4279-AF13-82DBDC1A8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4"/>
          <a:stretch/>
        </p:blipFill>
        <p:spPr bwMode="auto">
          <a:xfrm>
            <a:off x="0" y="0"/>
            <a:ext cx="7772400" cy="489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419600"/>
            <a:ext cx="7772400" cy="5638800"/>
          </a:xfrm>
          <a:prstGeom prst="rect">
            <a:avLst/>
          </a:prstGeom>
          <a:solidFill>
            <a:srgbClr val="78AE5B"/>
          </a:solidFill>
        </p:spPr>
        <p:txBody>
          <a:bodyPr vert="horz" lIns="101882" tIns="50941" rIns="101882" bIns="50941" rtlCol="0" anchor="t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  <a:latin typeface="Helvetica Neue" panose="02000503000000020004" pitchFamily="2"/>
                <a:ea typeface="Adobe Fan Heiti Std B" pitchFamily="34" charset="-128"/>
                <a:cs typeface="Miriam" panose="020B0502050101010101" pitchFamily="34" charset="-79"/>
              </a:rPr>
              <a:t>Laser Cutter</a:t>
            </a:r>
            <a:br>
              <a:rPr lang="en-US" sz="4800" b="1" dirty="0" smtClean="0">
                <a:solidFill>
                  <a:schemeClr val="bg1"/>
                </a:solidFill>
                <a:latin typeface="Helvetica Neue" panose="02000503000000020004" pitchFamily="2"/>
                <a:ea typeface="Adobe Fan Heiti Std B" pitchFamily="34" charset="-128"/>
                <a:cs typeface="Miriam" panose="020B0502050101010101" pitchFamily="34" charset="-79"/>
              </a:rPr>
            </a:br>
            <a:r>
              <a:rPr lang="en-US" sz="4800" b="1" dirty="0" smtClean="0">
                <a:solidFill>
                  <a:schemeClr val="bg1"/>
                </a:solidFill>
                <a:latin typeface="Helvetica Neue" panose="02000503000000020004" pitchFamily="2"/>
                <a:ea typeface="Adobe Fan Heiti Std B" pitchFamily="34" charset="-128"/>
                <a:cs typeface="Miriam" panose="020B0502050101010101" pitchFamily="34" charset="-79"/>
              </a:rPr>
              <a:t>Advanced Techniques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Learn how to improve the quality of your products and save time with these tips and tricks for the laser cutter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1124"/>
          <a:stretch/>
        </p:blipFill>
        <p:spPr>
          <a:xfrm>
            <a:off x="1866900" y="8534400"/>
            <a:ext cx="3962400" cy="1439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5800" y="6324600"/>
            <a:ext cx="6400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064876" y="4369676"/>
            <a:ext cx="10047890" cy="1308538"/>
          </a:xfrm>
          <a:solidFill>
            <a:srgbClr val="78AE5B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                            Laser Cutter Advanced Techniques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29497" y="8069659"/>
            <a:ext cx="2607956" cy="9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23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                              Laser Cutter Advanced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10</cp:revision>
  <dcterms:created xsi:type="dcterms:W3CDTF">2015-07-20T21:43:06Z</dcterms:created>
  <dcterms:modified xsi:type="dcterms:W3CDTF">2015-07-21T00:46:19Z</dcterms:modified>
</cp:coreProperties>
</file>