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FBE-7E02-48EA-926D-B944FF27B94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561C-4A7C-4CFD-B86C-7B9C129D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FBE-7E02-48EA-926D-B944FF27B94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561C-4A7C-4CFD-B86C-7B9C129D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FBE-7E02-48EA-926D-B944FF27B94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561C-4A7C-4CFD-B86C-7B9C129D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5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FBE-7E02-48EA-926D-B944FF27B94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561C-4A7C-4CFD-B86C-7B9C129D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1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FBE-7E02-48EA-926D-B944FF27B94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561C-4A7C-4CFD-B86C-7B9C129D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FBE-7E02-48EA-926D-B944FF27B94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561C-4A7C-4CFD-B86C-7B9C129D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FBE-7E02-48EA-926D-B944FF27B94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561C-4A7C-4CFD-B86C-7B9C129D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FBE-7E02-48EA-926D-B944FF27B94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561C-4A7C-4CFD-B86C-7B9C129D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FBE-7E02-48EA-926D-B944FF27B94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561C-4A7C-4CFD-B86C-7B9C129D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FBE-7E02-48EA-926D-B944FF27B94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561C-4A7C-4CFD-B86C-7B9C129D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7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FBE-7E02-48EA-926D-B944FF27B94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561C-4A7C-4CFD-B86C-7B9C129D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2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C0FBE-7E02-48EA-926D-B944FF27B94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C561C-4A7C-4CFD-B86C-7B9C129D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4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-22860" y="0"/>
            <a:ext cx="452628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Wide Latin" panose="020A0A07050505020404" pitchFamily="18" charset="0"/>
              </a:rPr>
              <a:t>Wide Latin</a:t>
            </a:r>
            <a:endParaRPr lang="en-US" sz="4000" dirty="0">
              <a:latin typeface="Wide Latin" panose="020A0A070505050204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396740" y="260985"/>
            <a:ext cx="2286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Stencil" panose="040409050D0802020404" pitchFamily="82" charset="0"/>
              </a:rPr>
              <a:t>Stencil</a:t>
            </a:r>
            <a:endParaRPr lang="en-US" sz="4000" dirty="0">
              <a:latin typeface="Stencil" panose="040409050D0802020404" pitchFamily="8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5730" y="807720"/>
            <a:ext cx="2286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Segoe</a:t>
            </a:r>
            <a:endParaRPr lang="en-US" sz="4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3340" y="1678305"/>
            <a:ext cx="2286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Rockwell" panose="02060603020205020403" pitchFamily="18" charset="0"/>
              </a:rPr>
              <a:t>Rockwell</a:t>
            </a: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169795" y="699135"/>
            <a:ext cx="2286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latin typeface="Neuropol" panose="020B0500000000000000" pitchFamily="34" charset="0"/>
              </a:rPr>
              <a:t>Neuropol</a:t>
            </a:r>
            <a:endParaRPr lang="en-US" sz="4000" dirty="0">
              <a:latin typeface="Neuropol" panose="020B0500000000000000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03420" y="1118235"/>
            <a:ext cx="2286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Magneto" panose="04030805050802020D02" pitchFamily="82" charset="0"/>
              </a:rPr>
              <a:t>Magneto</a:t>
            </a:r>
            <a:endParaRPr lang="en-US" sz="4000" dirty="0">
              <a:latin typeface="Magneto" panose="04030805050802020D02" pitchFamily="82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169795" y="1398270"/>
            <a:ext cx="2286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Impact" panose="020B0806030902050204" pitchFamily="34" charset="0"/>
              </a:rPr>
              <a:t>Impact</a:t>
            </a:r>
            <a:endParaRPr lang="en-US" sz="4000" dirty="0">
              <a:latin typeface="Impact" panose="020B080603090205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69545" y="2409825"/>
            <a:ext cx="62865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Goudy Stout" panose="0202090407030B020401" pitchFamily="18" charset="0"/>
              </a:rPr>
              <a:t>Goudy Stout</a:t>
            </a:r>
            <a:endParaRPr lang="en-US" sz="4000" dirty="0">
              <a:latin typeface="Goudy Stout" panose="0202090407030B020401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0960" y="3747135"/>
            <a:ext cx="37147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Gill Sans Ultra Bold" panose="020B0A02020104020203" pitchFamily="34" charset="0"/>
              </a:rPr>
              <a:t>Gil Sans Ultra</a:t>
            </a:r>
            <a:endParaRPr lang="en-US" sz="4000" dirty="0">
              <a:latin typeface="Gill Sans Ultra Bold" panose="020B0A02020104020203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775710" y="3747135"/>
            <a:ext cx="3352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Franklin Gothic Heavy" panose="020B0903020102020204" pitchFamily="34" charset="0"/>
              </a:rPr>
              <a:t>Franklin Gothic</a:t>
            </a:r>
            <a:endParaRPr lang="en-US" sz="4000" dirty="0">
              <a:latin typeface="Franklin Gothic Heavy" panose="020B09030201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-533400" y="3048000"/>
            <a:ext cx="2286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Forte" panose="03060902040502070203" pitchFamily="66" charset="0"/>
              </a:rPr>
              <a:t>Forte</a:t>
            </a:r>
            <a:endParaRPr lang="en-US" sz="4000" dirty="0">
              <a:latin typeface="Forte" panose="03060902040502070203" pitchFamily="66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170045" y="1783080"/>
            <a:ext cx="2286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Elephant" panose="02020904090505020303" pitchFamily="18" charset="0"/>
              </a:rPr>
              <a:t>Elephant</a:t>
            </a:r>
            <a:endParaRPr lang="en-US" sz="4000" dirty="0">
              <a:latin typeface="Elephant" panose="02020904090505020303" pitchFamily="18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552575" y="3162300"/>
            <a:ext cx="337566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oper Black" panose="0208090404030B020404" pitchFamily="18" charset="0"/>
              </a:rPr>
              <a:t>Cooper Black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872490" y="4326255"/>
            <a:ext cx="2667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Broadway" panose="04040905080B02020502" pitchFamily="82" charset="0"/>
              </a:rPr>
              <a:t>Broadway</a:t>
            </a:r>
            <a:endParaRPr lang="en-US" sz="4000" dirty="0">
              <a:latin typeface="Broadway" panose="04040905080B02020502" pitchFamily="82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594735" y="4326255"/>
            <a:ext cx="2286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Britannic Bold" panose="020B0903060703020204" pitchFamily="34" charset="0"/>
              </a:rPr>
              <a:t>Britannic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029200" y="3057525"/>
            <a:ext cx="2286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Bodoni MT Black" panose="02070A03080606020203" pitchFamily="18" charset="0"/>
              </a:rPr>
              <a:t>Bodoni</a:t>
            </a:r>
            <a:endParaRPr lang="en-US" sz="40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21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Austin</dc:creator>
  <cp:lastModifiedBy>Scott Austin</cp:lastModifiedBy>
  <cp:revision>2</cp:revision>
  <dcterms:created xsi:type="dcterms:W3CDTF">2015-03-31T22:29:34Z</dcterms:created>
  <dcterms:modified xsi:type="dcterms:W3CDTF">2015-03-31T22:42:44Z</dcterms:modified>
</cp:coreProperties>
</file>