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154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6A52-6FA6-419C-834D-20167F62532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7FCC-84E5-4DB5-A5DE-540D22A3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2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6A52-6FA6-419C-834D-20167F62532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7FCC-84E5-4DB5-A5DE-540D22A3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1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6A52-6FA6-419C-834D-20167F62532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7FCC-84E5-4DB5-A5DE-540D22A3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4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6A52-6FA6-419C-834D-20167F62532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7FCC-84E5-4DB5-A5DE-540D22A3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6A52-6FA6-419C-834D-20167F62532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7FCC-84E5-4DB5-A5DE-540D22A3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2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6A52-6FA6-419C-834D-20167F62532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7FCC-84E5-4DB5-A5DE-540D22A3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8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6A52-6FA6-419C-834D-20167F62532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7FCC-84E5-4DB5-A5DE-540D22A3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3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6A52-6FA6-419C-834D-20167F62532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7FCC-84E5-4DB5-A5DE-540D22A3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0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6A52-6FA6-419C-834D-20167F62532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7FCC-84E5-4DB5-A5DE-540D22A3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1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6A52-6FA6-419C-834D-20167F62532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7FCC-84E5-4DB5-A5DE-540D22A3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4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6A52-6FA6-419C-834D-20167F62532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7FCC-84E5-4DB5-A5DE-540D22A3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9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C6A52-6FA6-419C-834D-20167F62532C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17FCC-84E5-4DB5-A5DE-540D22A3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6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57" b="4672"/>
          <a:stretch/>
        </p:blipFill>
        <p:spPr bwMode="auto">
          <a:xfrm>
            <a:off x="-2971800" y="1543484"/>
            <a:ext cx="15240000" cy="61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4" b="6054"/>
          <a:stretch/>
        </p:blipFill>
        <p:spPr bwMode="auto">
          <a:xfrm>
            <a:off x="-2971800" y="-1298276"/>
            <a:ext cx="15240000" cy="721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88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cott\Desktop\Picture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4" r="16826"/>
          <a:stretch/>
        </p:blipFill>
        <p:spPr bwMode="auto">
          <a:xfrm>
            <a:off x="-152400" y="-1016438"/>
            <a:ext cx="10152994" cy="899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85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Austin</dc:creator>
  <cp:lastModifiedBy>Scott Austin</cp:lastModifiedBy>
  <cp:revision>3</cp:revision>
  <dcterms:created xsi:type="dcterms:W3CDTF">2015-04-17T18:44:36Z</dcterms:created>
  <dcterms:modified xsi:type="dcterms:W3CDTF">2015-04-17T19:08:15Z</dcterms:modified>
</cp:coreProperties>
</file>