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8B09-3AEF-4C18-908E-7E9E2C91D48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95246" y="681803"/>
            <a:ext cx="3424686" cy="1561380"/>
            <a:chOff x="405442" y="457199"/>
            <a:chExt cx="3424686" cy="1561380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285336" y="586595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5" idx="1"/>
            </p:cNvCxnSpPr>
            <p:nvPr/>
          </p:nvCxnSpPr>
          <p:spPr>
            <a:xfrm flipH="1">
              <a:off x="1285336" y="1237890"/>
              <a:ext cx="254479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5442" y="457199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C00000"/>
                  </a:solidFill>
                </a:rPr>
                <a:t>XS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6823" y="1332705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3006" y="619854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.5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95246" y="2777398"/>
            <a:ext cx="3424686" cy="1561380"/>
            <a:chOff x="307676" y="2411083"/>
            <a:chExt cx="3424686" cy="1561380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1187570" y="2540479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22" idx="3"/>
              <a:endCxn id="22" idx="1"/>
            </p:cNvCxnSpPr>
            <p:nvPr/>
          </p:nvCxnSpPr>
          <p:spPr>
            <a:xfrm flipH="1">
              <a:off x="1187570" y="3191774"/>
              <a:ext cx="25447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07676" y="2411083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FFC000"/>
                  </a:solidFill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9057" y="3286589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240" y="2573738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30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38621" y="1462493"/>
            <a:ext cx="3424686" cy="1561380"/>
            <a:chOff x="6538621" y="586987"/>
            <a:chExt cx="3424686" cy="1561380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18515" y="716383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3"/>
              <a:endCxn id="27" idx="1"/>
            </p:cNvCxnSpPr>
            <p:nvPr/>
          </p:nvCxnSpPr>
          <p:spPr>
            <a:xfrm flipH="1">
              <a:off x="7418515" y="1367678"/>
              <a:ext cx="254479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538621" y="586987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002" y="1462493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185" y="749642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80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8621" y="4059042"/>
            <a:ext cx="3424686" cy="1561380"/>
            <a:chOff x="6538621" y="4553574"/>
            <a:chExt cx="3424686" cy="156138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7418515" y="4682970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2" idx="3"/>
              <a:endCxn id="32" idx="1"/>
            </p:cNvCxnSpPr>
            <p:nvPr/>
          </p:nvCxnSpPr>
          <p:spPr>
            <a:xfrm flipH="1">
              <a:off x="7418515" y="5334265"/>
              <a:ext cx="254479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538621" y="4553574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7030A0"/>
                  </a:solidFill>
                </a:rPr>
                <a:t>XL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00002" y="5429080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36185" y="4716229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320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95246" y="4872992"/>
            <a:ext cx="3424686" cy="1561380"/>
            <a:chOff x="405442" y="4648388"/>
            <a:chExt cx="3424686" cy="1561380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1285336" y="4777784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>
              <a:stCxn id="37" idx="3"/>
              <a:endCxn id="37" idx="1"/>
            </p:cNvCxnSpPr>
            <p:nvPr/>
          </p:nvCxnSpPr>
          <p:spPr>
            <a:xfrm flipH="1">
              <a:off x="1285336" y="5429079"/>
              <a:ext cx="254479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05442" y="4648388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6823" y="5523894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03006" y="4811043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2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4109" y="709509"/>
            <a:ext cx="3424686" cy="1561380"/>
            <a:chOff x="405442" y="457199"/>
            <a:chExt cx="3424686" cy="1561380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285336" y="586595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5" idx="1"/>
            </p:cNvCxnSpPr>
            <p:nvPr/>
          </p:nvCxnSpPr>
          <p:spPr>
            <a:xfrm flipH="1">
              <a:off x="1285336" y="1237890"/>
              <a:ext cx="254479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5442" y="457199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C00000"/>
                  </a:solidFill>
                </a:rPr>
                <a:t>XS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6823" y="1332705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3006" y="619854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0 - 12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87525" y="717834"/>
            <a:ext cx="3424686" cy="1561380"/>
            <a:chOff x="307676" y="2411083"/>
            <a:chExt cx="3424686" cy="1561380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1187570" y="2540479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22" idx="3"/>
              <a:endCxn id="22" idx="1"/>
            </p:cNvCxnSpPr>
            <p:nvPr/>
          </p:nvCxnSpPr>
          <p:spPr>
            <a:xfrm flipH="1">
              <a:off x="1187570" y="3191774"/>
              <a:ext cx="25447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07676" y="2411083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FFC000"/>
                  </a:solidFill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9057" y="3286589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240" y="2573738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13 - 32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4109" y="4618616"/>
            <a:ext cx="3424686" cy="1561380"/>
            <a:chOff x="6538621" y="586987"/>
            <a:chExt cx="3424686" cy="1561380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18515" y="716383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3"/>
              <a:endCxn id="27" idx="1"/>
            </p:cNvCxnSpPr>
            <p:nvPr/>
          </p:nvCxnSpPr>
          <p:spPr>
            <a:xfrm flipH="1">
              <a:off x="7418515" y="1367678"/>
              <a:ext cx="254479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538621" y="586987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002" y="1462493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185" y="749642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76 - 125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87526" y="4618616"/>
            <a:ext cx="3424686" cy="1561380"/>
            <a:chOff x="6538621" y="4553574"/>
            <a:chExt cx="3424686" cy="156138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7418515" y="4682970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2" idx="3"/>
              <a:endCxn id="32" idx="1"/>
            </p:cNvCxnSpPr>
            <p:nvPr/>
          </p:nvCxnSpPr>
          <p:spPr>
            <a:xfrm flipH="1">
              <a:off x="7418515" y="5334265"/>
              <a:ext cx="254479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538621" y="4553574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7030A0"/>
                  </a:solidFill>
                </a:rPr>
                <a:t>XL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00002" y="5429080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36185" y="4716229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126+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38246" y="2712520"/>
            <a:ext cx="3424686" cy="1561380"/>
            <a:chOff x="405442" y="4648388"/>
            <a:chExt cx="3424686" cy="1561380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1285336" y="4777784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>
              <a:stCxn id="37" idx="3"/>
              <a:endCxn id="37" idx="1"/>
            </p:cNvCxnSpPr>
            <p:nvPr/>
          </p:nvCxnSpPr>
          <p:spPr>
            <a:xfrm flipH="1">
              <a:off x="1285336" y="5429079"/>
              <a:ext cx="254479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05442" y="4648388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6823" y="5523894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03006" y="4811043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32 - 75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38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17</cp:revision>
  <dcterms:created xsi:type="dcterms:W3CDTF">2016-09-20T22:40:40Z</dcterms:created>
  <dcterms:modified xsi:type="dcterms:W3CDTF">2018-01-31T19:06:27Z</dcterms:modified>
</cp:coreProperties>
</file>